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slideLayouts/slideLayout8.xml" ContentType="application/vnd.openxmlformats-officedocument.presentationml.slideLayout+xml"/>
  <Override PartName="/ppt/theme/theme3.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4.xml" ContentType="application/vnd.openxmlformats-officedocument.theme+xml"/>
  <Override PartName="/ppt/tags/tag1.xml" ContentType="application/vnd.openxmlformats-officedocument.presentationml.tags+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heme/themeOverride1.xml" ContentType="application/vnd.openxmlformats-officedocument.themeOverr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tags/tag2.xml" ContentType="application/vnd.openxmlformats-officedocument.presentationml.tags+xml"/>
  <Override PartName="/ppt/notesSlides/notesSlide119.xml" ContentType="application/vnd.openxmlformats-officedocument.presentationml.notesSlide+xml"/>
  <Override PartName="/ppt/tags/tag3.xml" ContentType="application/vnd.openxmlformats-officedocument.presentationml.tags+xml"/>
  <Override PartName="/ppt/notesSlides/notesSlide120.xml" ContentType="application/vnd.openxmlformats-officedocument.presentationml.notesSlide+xml"/>
  <Override PartName="/ppt/tags/tag4.xml" ContentType="application/vnd.openxmlformats-officedocument.presentationml.tags+xml"/>
  <Override PartName="/ppt/notesSlides/notesSlide121.xml" ContentType="application/vnd.openxmlformats-officedocument.presentationml.notesSlide+xml"/>
  <Override PartName="/ppt/tags/tag5.xml" ContentType="application/vnd.openxmlformats-officedocument.presentationml.tags+xml"/>
  <Override PartName="/ppt/notesSlides/notesSlide122.xml" ContentType="application/vnd.openxmlformats-officedocument.presentationml.notesSlide+xml"/>
  <Override PartName="/ppt/tags/tag6.xml" ContentType="application/vnd.openxmlformats-officedocument.presentationml.tags+xml"/>
  <Override PartName="/ppt/notesSlides/notesSlide123.xml" ContentType="application/vnd.openxmlformats-officedocument.presentationml.notesSlide+xml"/>
  <Override PartName="/ppt/tags/tag7.xml" ContentType="application/vnd.openxmlformats-officedocument.presentationml.tags+xml"/>
  <Override PartName="/ppt/notesSlides/notesSlide124.xml" ContentType="application/vnd.openxmlformats-officedocument.presentationml.notesSlide+xml"/>
  <Override PartName="/ppt/tags/tag8.xml" ContentType="application/vnd.openxmlformats-officedocument.presentationml.tags+xml"/>
  <Override PartName="/ppt/notesSlides/notesSlide125.xml" ContentType="application/vnd.openxmlformats-officedocument.presentationml.notesSlide+xml"/>
  <Override PartName="/ppt/tags/tag9.xml" ContentType="application/vnd.openxmlformats-officedocument.presentationml.tags+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tags/tag10.xml" ContentType="application/vnd.openxmlformats-officedocument.presentationml.tags+xml"/>
  <Override PartName="/ppt/notesSlides/notesSlide130.xml" ContentType="application/vnd.openxmlformats-officedocument.presentationml.notesSlide+xml"/>
  <Override PartName="/ppt/tags/tag11.xml" ContentType="application/vnd.openxmlformats-officedocument.presentationml.tags+xml"/>
  <Override PartName="/ppt/notesSlides/notesSlide131.xml" ContentType="application/vnd.openxmlformats-officedocument.presentationml.notesSlide+xml"/>
  <Override PartName="/ppt/tags/tag12.xml" ContentType="application/vnd.openxmlformats-officedocument.presentationml.tags+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875" r:id="rId4"/>
    <p:sldMasterId id="2147483933" r:id="rId5"/>
    <p:sldMasterId id="2147483885" r:id="rId6"/>
    <p:sldMasterId id="2147483839" r:id="rId7"/>
    <p:sldMasterId id="2147483916" r:id="rId8"/>
  </p:sldMasterIdLst>
  <p:notesMasterIdLst>
    <p:notesMasterId r:id="rId167"/>
  </p:notesMasterIdLst>
  <p:handoutMasterIdLst>
    <p:handoutMasterId r:id="rId168"/>
  </p:handoutMasterIdLst>
  <p:sldIdLst>
    <p:sldId id="403" r:id="rId9"/>
    <p:sldId id="404" r:id="rId10"/>
    <p:sldId id="416" r:id="rId11"/>
    <p:sldId id="4421" r:id="rId12"/>
    <p:sldId id="4249" r:id="rId13"/>
    <p:sldId id="486" r:id="rId14"/>
    <p:sldId id="534" r:id="rId15"/>
    <p:sldId id="535" r:id="rId16"/>
    <p:sldId id="4627" r:id="rId17"/>
    <p:sldId id="4461" r:id="rId18"/>
    <p:sldId id="4251" r:id="rId19"/>
    <p:sldId id="573" r:id="rId20"/>
    <p:sldId id="4565" r:id="rId21"/>
    <p:sldId id="4371" r:id="rId22"/>
    <p:sldId id="436" r:id="rId23"/>
    <p:sldId id="593" r:id="rId24"/>
    <p:sldId id="592" r:id="rId25"/>
    <p:sldId id="594" r:id="rId26"/>
    <p:sldId id="595" r:id="rId27"/>
    <p:sldId id="4604" r:id="rId28"/>
    <p:sldId id="4462" r:id="rId29"/>
    <p:sldId id="4463" r:id="rId30"/>
    <p:sldId id="4622" r:id="rId31"/>
    <p:sldId id="4623" r:id="rId32"/>
    <p:sldId id="4624" r:id="rId33"/>
    <p:sldId id="4568" r:id="rId34"/>
    <p:sldId id="447" r:id="rId35"/>
    <p:sldId id="4442" r:id="rId36"/>
    <p:sldId id="4569" r:id="rId37"/>
    <p:sldId id="590" r:id="rId38"/>
    <p:sldId id="585" r:id="rId39"/>
    <p:sldId id="4570" r:id="rId40"/>
    <p:sldId id="4571" r:id="rId41"/>
    <p:sldId id="588" r:id="rId42"/>
    <p:sldId id="4578" r:id="rId43"/>
    <p:sldId id="596" r:id="rId44"/>
    <p:sldId id="500" r:id="rId45"/>
    <p:sldId id="507" r:id="rId46"/>
    <p:sldId id="582" r:id="rId47"/>
    <p:sldId id="583" r:id="rId48"/>
    <p:sldId id="584" r:id="rId49"/>
    <p:sldId id="502" r:id="rId50"/>
    <p:sldId id="509" r:id="rId51"/>
    <p:sldId id="574" r:id="rId52"/>
    <p:sldId id="4447" r:id="rId53"/>
    <p:sldId id="4398" r:id="rId54"/>
    <p:sldId id="4458" r:id="rId55"/>
    <p:sldId id="4469" r:id="rId56"/>
    <p:sldId id="4620" r:id="rId57"/>
    <p:sldId id="4363" r:id="rId58"/>
    <p:sldId id="4464" r:id="rId59"/>
    <p:sldId id="4365" r:id="rId60"/>
    <p:sldId id="4459" r:id="rId61"/>
    <p:sldId id="4460" r:id="rId62"/>
    <p:sldId id="4366" r:id="rId63"/>
    <p:sldId id="4500" r:id="rId64"/>
    <p:sldId id="4372" r:id="rId65"/>
    <p:sldId id="4356" r:id="rId66"/>
    <p:sldId id="4465" r:id="rId67"/>
    <p:sldId id="4631" r:id="rId68"/>
    <p:sldId id="4616" r:id="rId69"/>
    <p:sldId id="4619" r:id="rId70"/>
    <p:sldId id="4617" r:id="rId71"/>
    <p:sldId id="4466" r:id="rId72"/>
    <p:sldId id="4467" r:id="rId73"/>
    <p:sldId id="256" r:id="rId74"/>
    <p:sldId id="4399" r:id="rId75"/>
    <p:sldId id="4560" r:id="rId76"/>
    <p:sldId id="4537" r:id="rId77"/>
    <p:sldId id="4387" r:id="rId78"/>
    <p:sldId id="4587" r:id="rId79"/>
    <p:sldId id="4385" r:id="rId80"/>
    <p:sldId id="4588" r:id="rId81"/>
    <p:sldId id="4589" r:id="rId82"/>
    <p:sldId id="4539" r:id="rId83"/>
    <p:sldId id="4538" r:id="rId84"/>
    <p:sldId id="4540" r:id="rId85"/>
    <p:sldId id="4549" r:id="rId86"/>
    <p:sldId id="4541" r:id="rId87"/>
    <p:sldId id="4546" r:id="rId88"/>
    <p:sldId id="4555" r:id="rId89"/>
    <p:sldId id="4542" r:id="rId90"/>
    <p:sldId id="4547" r:id="rId91"/>
    <p:sldId id="4543" r:id="rId92"/>
    <p:sldId id="4548" r:id="rId93"/>
    <p:sldId id="4556" r:id="rId94"/>
    <p:sldId id="4450" r:id="rId95"/>
    <p:sldId id="4424" r:id="rId96"/>
    <p:sldId id="4487" r:id="rId97"/>
    <p:sldId id="4489" r:id="rId98"/>
    <p:sldId id="4580" r:id="rId99"/>
    <p:sldId id="4471" r:id="rId100"/>
    <p:sldId id="4585" r:id="rId101"/>
    <p:sldId id="4586" r:id="rId102"/>
    <p:sldId id="4590" r:id="rId103"/>
    <p:sldId id="260" r:id="rId104"/>
    <p:sldId id="317" r:id="rId105"/>
    <p:sldId id="4474" r:id="rId106"/>
    <p:sldId id="4475" r:id="rId107"/>
    <p:sldId id="4483" r:id="rId108"/>
    <p:sldId id="4485" r:id="rId109"/>
    <p:sldId id="4484" r:id="rId110"/>
    <p:sldId id="4490" r:id="rId111"/>
    <p:sldId id="4477" r:id="rId112"/>
    <p:sldId id="4492" r:id="rId113"/>
    <p:sldId id="4493" r:id="rId114"/>
    <p:sldId id="4494" r:id="rId115"/>
    <p:sldId id="4496" r:id="rId116"/>
    <p:sldId id="4480" r:id="rId117"/>
    <p:sldId id="4481" r:id="rId118"/>
    <p:sldId id="4630" r:id="rId119"/>
    <p:sldId id="4473" r:id="rId120"/>
    <p:sldId id="4498" r:id="rId121"/>
    <p:sldId id="4373" r:id="rId122"/>
    <p:sldId id="4374" r:id="rId123"/>
    <p:sldId id="4612" r:id="rId124"/>
    <p:sldId id="4613" r:id="rId125"/>
    <p:sldId id="4614" r:id="rId126"/>
    <p:sldId id="4615" r:id="rId127"/>
    <p:sldId id="542" r:id="rId128"/>
    <p:sldId id="599" r:id="rId129"/>
    <p:sldId id="4499" r:id="rId130"/>
    <p:sldId id="506" r:id="rId131"/>
    <p:sldId id="533" r:id="rId132"/>
    <p:sldId id="4501" r:id="rId133"/>
    <p:sldId id="543" r:id="rId134"/>
    <p:sldId id="503" r:id="rId135"/>
    <p:sldId id="4506" r:id="rId136"/>
    <p:sldId id="4507" r:id="rId137"/>
    <p:sldId id="4510" r:id="rId138"/>
    <p:sldId id="4503" r:id="rId139"/>
    <p:sldId id="4504" r:id="rId140"/>
    <p:sldId id="4505" r:id="rId141"/>
    <p:sldId id="4396" r:id="rId142"/>
    <p:sldId id="4533" r:id="rId143"/>
    <p:sldId id="4535" r:id="rId144"/>
    <p:sldId id="4536" r:id="rId145"/>
    <p:sldId id="4534" r:id="rId146"/>
    <p:sldId id="4576" r:id="rId147"/>
    <p:sldId id="4572" r:id="rId148"/>
    <p:sldId id="4592" r:id="rId149"/>
    <p:sldId id="4593" r:id="rId150"/>
    <p:sldId id="4596" r:id="rId151"/>
    <p:sldId id="4629" r:id="rId152"/>
    <p:sldId id="4599" r:id="rId153"/>
    <p:sldId id="4598" r:id="rId154"/>
    <p:sldId id="429" r:id="rId155"/>
    <p:sldId id="566" r:id="rId156"/>
    <p:sldId id="505" r:id="rId157"/>
    <p:sldId id="4626" r:id="rId158"/>
    <p:sldId id="549" r:id="rId159"/>
    <p:sldId id="567" r:id="rId160"/>
    <p:sldId id="557" r:id="rId161"/>
    <p:sldId id="4416" r:id="rId162"/>
    <p:sldId id="531" r:id="rId163"/>
    <p:sldId id="4454" r:id="rId164"/>
    <p:sldId id="4455" r:id="rId165"/>
    <p:sldId id="4456" r:id="rId166"/>
  </p:sldIdLst>
  <p:sldSz cx="12192000" cy="6858000"/>
  <p:notesSz cx="6858000" cy="9144000"/>
  <p:embeddedFontLst>
    <p:embeddedFont>
      <p:font typeface="Aptos Light" panose="020B0004020202020204" pitchFamily="34" charset="0"/>
      <p:regular r:id="rId169"/>
      <p:italic r:id="rId170"/>
    </p:embeddedFont>
    <p:embeddedFont>
      <p:font typeface="Lato" panose="020F0502020204030203" pitchFamily="34" charset="0"/>
      <p:regular r:id="rId171"/>
      <p:bold r:id="rId172"/>
      <p:italic r:id="rId173"/>
      <p:boldItalic r:id="rId174"/>
    </p:embeddedFont>
    <p:embeddedFont>
      <p:font typeface="Lato Black" panose="020F0502020204030203" pitchFamily="34" charset="0"/>
      <p:bold r:id="rId175"/>
      <p:boldItalic r:id="rId176"/>
    </p:embeddedFont>
    <p:embeddedFont>
      <p:font typeface="Lato Light" panose="020F0502020204030203" pitchFamily="34" charset="0"/>
      <p:regular r:id="rId177"/>
      <p:italic r:id="rId178"/>
    </p:embeddedFont>
    <p:embeddedFont>
      <p:font typeface="Montserrat" panose="00000500000000000000" pitchFamily="2" charset="0"/>
      <p:regular r:id="rId179"/>
      <p:bold r:id="rId180"/>
      <p:italic r:id="rId181"/>
      <p:boldItalic r:id="rId182"/>
    </p:embeddedFont>
    <p:embeddedFont>
      <p:font typeface="Montserrat SemiBold" panose="00000700000000000000" pitchFamily="2" charset="0"/>
      <p:regular r:id="rId183"/>
      <p:bold r:id="rId184"/>
      <p:italic r:id="rId185"/>
      <p:boldItalic r:id="rId186"/>
    </p:embeddedFont>
    <p:embeddedFont>
      <p:font typeface="Plus Jakarta Sans" pitchFamily="2" charset="0"/>
      <p:regular r:id="rId187"/>
      <p:bold r:id="rId188"/>
      <p:italic r:id="rId189"/>
      <p:boldItalic r:id="rId190"/>
    </p:embeddedFont>
    <p:embeddedFont>
      <p:font typeface="Roboto" panose="02000000000000000000" pitchFamily="2" charset="0"/>
      <p:regular r:id="rId191"/>
      <p:bold r:id="rId192"/>
      <p:italic r:id="rId193"/>
      <p:boldItalic r:id="rId194"/>
    </p:embeddedFont>
    <p:embeddedFont>
      <p:font typeface="Verdana" panose="020B0604030504040204" pitchFamily="34" charset="0"/>
      <p:regular r:id="rId195"/>
      <p:bold r:id="rId196"/>
      <p:italic r:id="rId197"/>
      <p:boldItalic r:id="rId198"/>
    </p:embeddedFont>
  </p:embeddedFontLst>
  <p:defaultTex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713909F2-824E-7E4A-8858-AB97E0114213}">
          <p14:sldIdLst>
            <p14:sldId id="403"/>
            <p14:sldId id="404"/>
            <p14:sldId id="416"/>
            <p14:sldId id="4421"/>
          </p14:sldIdLst>
        </p14:section>
        <p14:section name="Agenda" id="{508141C8-A9FF-4626-AC93-463A28C2DC38}">
          <p14:sldIdLst>
            <p14:sldId id="4249"/>
          </p14:sldIdLst>
        </p14:section>
        <p14:section name="Key Dates" id="{8F40DFD2-F5BC-3C4C-8467-42FE1215B1D5}">
          <p14:sldIdLst>
            <p14:sldId id="486"/>
            <p14:sldId id="534"/>
            <p14:sldId id="535"/>
            <p14:sldId id="4627"/>
            <p14:sldId id="4461"/>
          </p14:sldIdLst>
        </p14:section>
        <p14:section name="MSTAR Overview" id="{22827741-9DA0-489B-B599-8807EA4F99F5}">
          <p14:sldIdLst>
            <p14:sldId id="4251"/>
            <p14:sldId id="573"/>
            <p14:sldId id="4565"/>
          </p14:sldIdLst>
        </p14:section>
        <p14:section name="LaunchPad" id="{9DDC48B5-A036-4DB7-A82F-BA3D51DBA501}">
          <p14:sldIdLst>
            <p14:sldId id="4371"/>
            <p14:sldId id="436"/>
            <p14:sldId id="593"/>
            <p14:sldId id="592"/>
            <p14:sldId id="594"/>
            <p14:sldId id="595"/>
            <p14:sldId id="4604"/>
            <p14:sldId id="4462"/>
            <p14:sldId id="4463"/>
            <p14:sldId id="4622"/>
            <p14:sldId id="4623"/>
            <p14:sldId id="4624"/>
            <p14:sldId id="4568"/>
            <p14:sldId id="447"/>
            <p14:sldId id="4442"/>
            <p14:sldId id="4569"/>
            <p14:sldId id="590"/>
            <p14:sldId id="585"/>
            <p14:sldId id="4570"/>
            <p14:sldId id="4571"/>
            <p14:sldId id="588"/>
            <p14:sldId id="4578"/>
            <p14:sldId id="596"/>
            <p14:sldId id="500"/>
            <p14:sldId id="507"/>
            <p14:sldId id="582"/>
            <p14:sldId id="583"/>
            <p14:sldId id="584"/>
            <p14:sldId id="502"/>
            <p14:sldId id="509"/>
            <p14:sldId id="574"/>
            <p14:sldId id="4447"/>
          </p14:sldIdLst>
        </p14:section>
        <p14:section name="TIDE Introduction " id="{40CA13C4-DA03-4291-B2A8-8C5FEA009019}">
          <p14:sldIdLst>
            <p14:sldId id="4398"/>
            <p14:sldId id="4458"/>
          </p14:sldIdLst>
        </p14:section>
        <p14:section name="TIDE Preparing for Testing" id="{B2888230-F692-4E34-BDC5-DAE53B2235CF}">
          <p14:sldIdLst>
            <p14:sldId id="4469"/>
            <p14:sldId id="4620"/>
            <p14:sldId id="4363"/>
            <p14:sldId id="4464"/>
            <p14:sldId id="4365"/>
            <p14:sldId id="4459"/>
            <p14:sldId id="4460"/>
            <p14:sldId id="4366"/>
            <p14:sldId id="4500"/>
            <p14:sldId id="4372"/>
            <p14:sldId id="4356"/>
            <p14:sldId id="4465"/>
            <p14:sldId id="4631"/>
            <p14:sldId id="4616"/>
            <p14:sldId id="4619"/>
            <p14:sldId id="4617"/>
            <p14:sldId id="4466"/>
            <p14:sldId id="4467"/>
            <p14:sldId id="256"/>
            <p14:sldId id="4399"/>
          </p14:sldIdLst>
        </p14:section>
        <p14:section name="MAAM Crosswalk" id="{01263FA3-A09E-4D47-ABF1-F96ADBEF1D61}">
          <p14:sldIdLst>
            <p14:sldId id="4560"/>
            <p14:sldId id="4537"/>
            <p14:sldId id="4387"/>
            <p14:sldId id="4587"/>
            <p14:sldId id="4385"/>
            <p14:sldId id="4588"/>
            <p14:sldId id="4589"/>
            <p14:sldId id="4539"/>
            <p14:sldId id="4538"/>
            <p14:sldId id="4540"/>
            <p14:sldId id="4549"/>
            <p14:sldId id="4541"/>
            <p14:sldId id="4546"/>
            <p14:sldId id="4555"/>
            <p14:sldId id="4542"/>
            <p14:sldId id="4547"/>
            <p14:sldId id="4543"/>
            <p14:sldId id="4548"/>
            <p14:sldId id="4556"/>
          </p14:sldIdLst>
        </p14:section>
        <p14:section name="Day of Testing " id="{BBD8CB69-0D08-4872-B4D6-7C26325FC209}">
          <p14:sldIdLst>
            <p14:sldId id="4450"/>
            <p14:sldId id="4424"/>
            <p14:sldId id="4487"/>
            <p14:sldId id="4489"/>
            <p14:sldId id="4580"/>
          </p14:sldIdLst>
        </p14:section>
        <p14:section name="Test Delivery System" id="{669EAA01-892B-49A5-9063-E56EFE6171E2}">
          <p14:sldIdLst>
            <p14:sldId id="4471"/>
            <p14:sldId id="4585"/>
            <p14:sldId id="4586"/>
            <p14:sldId id="4590"/>
            <p14:sldId id="260"/>
            <p14:sldId id="317"/>
            <p14:sldId id="4474"/>
            <p14:sldId id="4475"/>
            <p14:sldId id="4483"/>
            <p14:sldId id="4485"/>
            <p14:sldId id="4484"/>
            <p14:sldId id="4490"/>
            <p14:sldId id="4477"/>
            <p14:sldId id="4492"/>
            <p14:sldId id="4493"/>
            <p14:sldId id="4494"/>
            <p14:sldId id="4496"/>
            <p14:sldId id="4480"/>
            <p14:sldId id="4481"/>
            <p14:sldId id="4630"/>
          </p14:sldIdLst>
        </p14:section>
        <p14:section name="TIDE During Tesing " id="{4F0F5FBF-9559-4A01-A2A6-E18E4EA34777}">
          <p14:sldIdLst>
            <p14:sldId id="4473"/>
            <p14:sldId id="4498"/>
            <p14:sldId id="4373"/>
            <p14:sldId id="4374"/>
            <p14:sldId id="4612"/>
            <p14:sldId id="4613"/>
            <p14:sldId id="4614"/>
            <p14:sldId id="4615"/>
            <p14:sldId id="542"/>
            <p14:sldId id="599"/>
            <p14:sldId id="4499"/>
            <p14:sldId id="506"/>
            <p14:sldId id="533"/>
            <p14:sldId id="4501"/>
            <p14:sldId id="543"/>
            <p14:sldId id="503"/>
            <p14:sldId id="4506"/>
            <p14:sldId id="4507"/>
            <p14:sldId id="4510"/>
            <p14:sldId id="4503"/>
            <p14:sldId id="4504"/>
            <p14:sldId id="4505"/>
            <p14:sldId id="4396"/>
            <p14:sldId id="4533"/>
            <p14:sldId id="4535"/>
            <p14:sldId id="4536"/>
            <p14:sldId id="4534"/>
          </p14:sldIdLst>
        </p14:section>
        <p14:section name="Reporting: After Testing" id="{8ED5A18F-96C2-4DE4-8891-F0DEBD381B40}">
          <p14:sldIdLst>
            <p14:sldId id="4576"/>
            <p14:sldId id="4572"/>
            <p14:sldId id="4592"/>
            <p14:sldId id="4593"/>
            <p14:sldId id="4596"/>
            <p14:sldId id="4629"/>
            <p14:sldId id="4599"/>
            <p14:sldId id="4598"/>
          </p14:sldIdLst>
        </p14:section>
        <p14:section name="Customer Support" id="{4C3F5A55-8DB9-40D4-BCF0-E5ACDAE115CA}">
          <p14:sldIdLst>
            <p14:sldId id="429"/>
            <p14:sldId id="566"/>
            <p14:sldId id="505"/>
            <p14:sldId id="4626"/>
            <p14:sldId id="549"/>
            <p14:sldId id="567"/>
            <p14:sldId id="557"/>
            <p14:sldId id="4416"/>
            <p14:sldId id="531"/>
          </p14:sldIdLst>
        </p14:section>
        <p14:section name="Thinking ahead" id="{06392232-0CA5-4A39-B0A8-F62F63BE74CF}">
          <p14:sldIdLst>
            <p14:sldId id="4454"/>
            <p14:sldId id="4455"/>
            <p14:sldId id="4456"/>
          </p14:sldIdLst>
        </p14:section>
      </p14:sectionLst>
    </p:ext>
    <p:ext uri="{EFAFB233-063F-42B5-8137-9DF3F51BA10A}">
      <p15:sldGuideLst xmlns:p15="http://schemas.microsoft.com/office/powerpoint/2012/main">
        <p15:guide id="1" orient="horz" pos="1440" userDrawn="1">
          <p15:clr>
            <a:srgbClr val="A4A3A4"/>
          </p15:clr>
        </p15:guide>
        <p15:guide id="2" pos="384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8F0F01C-2D55-C832-7877-543C572FD90C}" name="Ibi Adisa-Ajibowo" initials="IA" userId="S::ibi.adisa-ajibowo1@pearson.com::0da6a44a-c374-4cf0-80aa-41ca051b8fbe" providerId="AD"/>
  <p188:author id="{E57A082E-1526-CA4B-7C81-2EC4822637CE}" name="Sandy Gaber" initials="" userId="S::sandy.gaber@pearson.com::0f46ca93-19a6-40f9-b227-48e0e52007a9" providerId="AD"/>
  <p188:author id="{46A9DF31-8A93-7354-E512-1204A5E1E330}" name="Mary Anderson" initials="MA" userId="S::mary.anderson@pearson.com::d97ce383-d921-4e62-b57d-60ad355d2948" providerId="AD"/>
  <p188:author id="{89AB7234-73E5-C4E2-807A-33EDA797FBCA}" name="Miranda Pasturczak" initials="" userId="S::miranda.pasturczak@pearson.com::28cc5e96-62df-4c6a-9e54-b8fe8c6832b7" providerId="AD"/>
  <p188:author id="{067B723A-558F-D6D3-CB5E-3D1129A250A1}" name="Brianna Creed" initials="BC" userId="S::brianna.creed@pearson.com::c1eedb40-6501-490b-80e7-395fdd097153" providerId="AD"/>
  <p188:author id="{C213F441-28D3-87EA-0724-0DB6ED8F8981}" name="Kim Carson" initials="KC" userId="S::Kim.Carson@pearson.com::de14b135-9c66-41a3-89f5-901129e83cf1" providerId="AD"/>
  <p188:author id="{0904684D-A2D7-63D5-6F21-C65E361D327E}" name="Kim Leaver" initials="KL" userId="S::kim.leaver@pearson.com::edcdd521-a8e1-40ed-ae69-6c7855d71b26" providerId="AD"/>
  <p188:author id="{6B02F85B-EB77-09B3-ED75-DAE465AF9CEE}" name="Kim Carson" initials="KC" userId="S::kim.carson@pearson.com::de14b135-9c66-41a3-89f5-901129e83cf1" providerId="AD"/>
  <p188:author id="{2BC0DD60-9251-0608-697B-553FD38435C4}" name="Suzanne Huston" initials="SH" userId="S::suzanne.huston_cambiumassessment.com#ext#@pearsoneducationinc.onmicrosoft.com::3f1c7aac-a158-4bf9-af25-a62d6884fdae" providerId="AD"/>
  <p188:author id="{F42FC482-03A9-03AA-9FD6-3DCB9C2766FC}" name="celine.bryan@cambiumassessment.com" initials="ce" userId="S::urn:spo:guest#celine.bryan@cambiumassessment.com::" providerId="AD"/>
  <p188:author id="{9229099B-BE74-BD88-DC76-B8094CE07B43}" name="Lisa Hathaway" initials="LH" userId="S::lisa.hathaway@pearson.com::6f092f1a-6150-4a82-86c6-347f04f31832" providerId="AD"/>
  <p188:author id="{280B2A9D-6258-0582-107B-B09480FBBFB2}" name="Celine Bryan" initials="CB" userId="S::celine.bryan@cambiumassessment.com::36195edd-aa2e-4413-8cb0-65d8fbed9e44" providerId="AD"/>
  <p188:author id="{EA2B1DA0-E1C9-60D3-4177-F81B2B6B6909}" name="Mercedes Winters" initials="" userId="S::Mercedes.Winters@pearson.com::7fe4f5a5-e8ac-46f9-87d9-1bd50a3514f7" providerId="AD"/>
  <p188:author id="{F352D8B0-D3E9-F437-E4C0-BCAA29B1E982}" name="Julie Downey" initials="" userId="S::Julie.Downey@pearson.com::aba2e340-f7f6-48c4-b7f8-2331da53eba9" providerId="AD"/>
  <p188:author id="{4B3F35B9-AA92-1C56-8D58-4B0997B0A039}" name="Suzanne Huston" initials="SH" userId="S::suzanne.huston@cambiumassessment.com::c14e9b82-3e25-4922-b9c5-2a975e29ed3b" providerId="AD"/>
  <p188:author id="{365286BB-8A29-4125-3270-1267E94662BD}" name="Heather Waybill" initials="" userId="S::Heather.Gordon@Pearson.com::1fdbcaa5-4393-4f38-8c98-f71309632cfa" providerId="AD"/>
  <p188:author id="{9676F3C1-5C96-5A7C-A700-99601BE0CE7A}" name="simeon.sanders@maryland.gov" initials="si" userId="S::urn:spo:guest#simeon.sanders@maryland.gov::" providerId="AD"/>
  <p188:author id="{CB0C82D5-BF60-A8D8-7D90-32BB1C686DC3}" name="Simeon Sanders -MSDE-" initials="SS" userId="S::Simeon.Sanders@maryland.gov::f846bb57-cfcc-40f0-abcc-60eeef09e88b" providerId="AD"/>
  <p188:author id="{43F611E1-B461-3BE2-34C6-4079B789466A}" name="Heather Waybill" initials="HW" userId="S::heather.gordon@pearson.com::1fdbcaa5-4393-4f38-8c98-f71309632cf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40A3D"/>
    <a:srgbClr val="424B5A"/>
    <a:srgbClr val="FFFFFF"/>
    <a:srgbClr val="000000"/>
    <a:srgbClr val="C50C3D"/>
    <a:srgbClr val="FFC231"/>
    <a:srgbClr val="C40D3D"/>
    <a:srgbClr val="015391"/>
    <a:srgbClr val="FFC22F"/>
    <a:srgbClr val="014A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512" y="52"/>
      </p:cViewPr>
      <p:guideLst>
        <p:guide orient="horz" pos="144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09.xml"/><Relationship Id="rId21" Type="http://schemas.openxmlformats.org/officeDocument/2006/relationships/slide" Target="slides/slide13.xml"/><Relationship Id="rId42" Type="http://schemas.openxmlformats.org/officeDocument/2006/relationships/slide" Target="slides/slide34.xml"/><Relationship Id="rId63" Type="http://schemas.openxmlformats.org/officeDocument/2006/relationships/slide" Target="slides/slide55.xml"/><Relationship Id="rId84" Type="http://schemas.openxmlformats.org/officeDocument/2006/relationships/slide" Target="slides/slide76.xml"/><Relationship Id="rId138" Type="http://schemas.openxmlformats.org/officeDocument/2006/relationships/slide" Target="slides/slide130.xml"/><Relationship Id="rId159" Type="http://schemas.openxmlformats.org/officeDocument/2006/relationships/slide" Target="slides/slide151.xml"/><Relationship Id="rId170" Type="http://schemas.openxmlformats.org/officeDocument/2006/relationships/font" Target="fonts/font2.fntdata"/><Relationship Id="rId191" Type="http://schemas.openxmlformats.org/officeDocument/2006/relationships/font" Target="fonts/font23.fntdata"/><Relationship Id="rId107" Type="http://schemas.openxmlformats.org/officeDocument/2006/relationships/slide" Target="slides/slide99.xml"/><Relationship Id="rId11" Type="http://schemas.openxmlformats.org/officeDocument/2006/relationships/slide" Target="slides/slide3.xml"/><Relationship Id="rId32" Type="http://schemas.openxmlformats.org/officeDocument/2006/relationships/slide" Target="slides/slide24.xml"/><Relationship Id="rId53" Type="http://schemas.openxmlformats.org/officeDocument/2006/relationships/slide" Target="slides/slide45.xml"/><Relationship Id="rId74" Type="http://schemas.openxmlformats.org/officeDocument/2006/relationships/slide" Target="slides/slide66.xml"/><Relationship Id="rId128" Type="http://schemas.openxmlformats.org/officeDocument/2006/relationships/slide" Target="slides/slide120.xml"/><Relationship Id="rId149" Type="http://schemas.openxmlformats.org/officeDocument/2006/relationships/slide" Target="slides/slide141.xml"/><Relationship Id="rId5" Type="http://schemas.openxmlformats.org/officeDocument/2006/relationships/slideMaster" Target="slideMasters/slideMaster2.xml"/><Relationship Id="rId95" Type="http://schemas.openxmlformats.org/officeDocument/2006/relationships/slide" Target="slides/slide87.xml"/><Relationship Id="rId160" Type="http://schemas.openxmlformats.org/officeDocument/2006/relationships/slide" Target="slides/slide152.xml"/><Relationship Id="rId181" Type="http://schemas.openxmlformats.org/officeDocument/2006/relationships/font" Target="fonts/font13.fntdata"/><Relationship Id="rId22" Type="http://schemas.openxmlformats.org/officeDocument/2006/relationships/slide" Target="slides/slide14.xml"/><Relationship Id="rId43" Type="http://schemas.openxmlformats.org/officeDocument/2006/relationships/slide" Target="slides/slide35.xml"/><Relationship Id="rId64" Type="http://schemas.openxmlformats.org/officeDocument/2006/relationships/slide" Target="slides/slide56.xml"/><Relationship Id="rId118" Type="http://schemas.openxmlformats.org/officeDocument/2006/relationships/slide" Target="slides/slide110.xml"/><Relationship Id="rId139" Type="http://schemas.openxmlformats.org/officeDocument/2006/relationships/slide" Target="slides/slide131.xml"/><Relationship Id="rId85" Type="http://schemas.openxmlformats.org/officeDocument/2006/relationships/slide" Target="slides/slide77.xml"/><Relationship Id="rId150" Type="http://schemas.openxmlformats.org/officeDocument/2006/relationships/slide" Target="slides/slide142.xml"/><Relationship Id="rId171" Type="http://schemas.openxmlformats.org/officeDocument/2006/relationships/font" Target="fonts/font3.fntdata"/><Relationship Id="rId192" Type="http://schemas.openxmlformats.org/officeDocument/2006/relationships/font" Target="fonts/font24.fntdata"/><Relationship Id="rId12" Type="http://schemas.openxmlformats.org/officeDocument/2006/relationships/slide" Target="slides/slide4.xml"/><Relationship Id="rId33" Type="http://schemas.openxmlformats.org/officeDocument/2006/relationships/slide" Target="slides/slide25.xml"/><Relationship Id="rId108" Type="http://schemas.openxmlformats.org/officeDocument/2006/relationships/slide" Target="slides/slide100.xml"/><Relationship Id="rId129" Type="http://schemas.openxmlformats.org/officeDocument/2006/relationships/slide" Target="slides/slide121.xml"/><Relationship Id="rId54" Type="http://schemas.openxmlformats.org/officeDocument/2006/relationships/slide" Target="slides/slide46.xml"/><Relationship Id="rId75" Type="http://schemas.openxmlformats.org/officeDocument/2006/relationships/slide" Target="slides/slide67.xml"/><Relationship Id="rId96" Type="http://schemas.openxmlformats.org/officeDocument/2006/relationships/slide" Target="slides/slide88.xml"/><Relationship Id="rId140" Type="http://schemas.openxmlformats.org/officeDocument/2006/relationships/slide" Target="slides/slide132.xml"/><Relationship Id="rId161" Type="http://schemas.openxmlformats.org/officeDocument/2006/relationships/slide" Target="slides/slide153.xml"/><Relationship Id="rId182" Type="http://schemas.openxmlformats.org/officeDocument/2006/relationships/font" Target="fonts/font14.fntdata"/><Relationship Id="rId6" Type="http://schemas.openxmlformats.org/officeDocument/2006/relationships/slideMaster" Target="slideMasters/slideMaster3.xml"/><Relationship Id="rId23" Type="http://schemas.openxmlformats.org/officeDocument/2006/relationships/slide" Target="slides/slide15.xml"/><Relationship Id="rId119" Type="http://schemas.openxmlformats.org/officeDocument/2006/relationships/slide" Target="slides/slide111.xml"/><Relationship Id="rId44" Type="http://schemas.openxmlformats.org/officeDocument/2006/relationships/slide" Target="slides/slide36.xml"/><Relationship Id="rId65" Type="http://schemas.openxmlformats.org/officeDocument/2006/relationships/slide" Target="slides/slide57.xml"/><Relationship Id="rId86" Type="http://schemas.openxmlformats.org/officeDocument/2006/relationships/slide" Target="slides/slide78.xml"/><Relationship Id="rId130" Type="http://schemas.openxmlformats.org/officeDocument/2006/relationships/slide" Target="slides/slide122.xml"/><Relationship Id="rId151" Type="http://schemas.openxmlformats.org/officeDocument/2006/relationships/slide" Target="slides/slide143.xml"/><Relationship Id="rId172" Type="http://schemas.openxmlformats.org/officeDocument/2006/relationships/font" Target="fonts/font4.fntdata"/><Relationship Id="rId193" Type="http://schemas.openxmlformats.org/officeDocument/2006/relationships/font" Target="fonts/font25.fntdata"/><Relationship Id="rId13" Type="http://schemas.openxmlformats.org/officeDocument/2006/relationships/slide" Target="slides/slide5.xml"/><Relationship Id="rId109" Type="http://schemas.openxmlformats.org/officeDocument/2006/relationships/slide" Target="slides/slide101.xml"/><Relationship Id="rId34" Type="http://schemas.openxmlformats.org/officeDocument/2006/relationships/slide" Target="slides/slide26.xml"/><Relationship Id="rId55" Type="http://schemas.openxmlformats.org/officeDocument/2006/relationships/slide" Target="slides/slide47.xml"/><Relationship Id="rId76" Type="http://schemas.openxmlformats.org/officeDocument/2006/relationships/slide" Target="slides/slide68.xml"/><Relationship Id="rId97" Type="http://schemas.openxmlformats.org/officeDocument/2006/relationships/slide" Target="slides/slide89.xml"/><Relationship Id="rId120" Type="http://schemas.openxmlformats.org/officeDocument/2006/relationships/slide" Target="slides/slide112.xml"/><Relationship Id="rId141" Type="http://schemas.openxmlformats.org/officeDocument/2006/relationships/slide" Target="slides/slide133.xml"/><Relationship Id="rId7" Type="http://schemas.openxmlformats.org/officeDocument/2006/relationships/slideMaster" Target="slideMasters/slideMaster4.xml"/><Relationship Id="rId162" Type="http://schemas.openxmlformats.org/officeDocument/2006/relationships/slide" Target="slides/slide154.xml"/><Relationship Id="rId183" Type="http://schemas.openxmlformats.org/officeDocument/2006/relationships/font" Target="fonts/font15.fntdata"/><Relationship Id="rId2" Type="http://schemas.openxmlformats.org/officeDocument/2006/relationships/customXml" Target="../customXml/item2.xml"/><Relationship Id="rId29" Type="http://schemas.openxmlformats.org/officeDocument/2006/relationships/slide" Target="slides/slide21.xml"/><Relationship Id="rId24" Type="http://schemas.openxmlformats.org/officeDocument/2006/relationships/slide" Target="slides/slide16.xml"/><Relationship Id="rId40" Type="http://schemas.openxmlformats.org/officeDocument/2006/relationships/slide" Target="slides/slide32.xml"/><Relationship Id="rId45" Type="http://schemas.openxmlformats.org/officeDocument/2006/relationships/slide" Target="slides/slide37.xml"/><Relationship Id="rId66" Type="http://schemas.openxmlformats.org/officeDocument/2006/relationships/slide" Target="slides/slide58.xml"/><Relationship Id="rId87" Type="http://schemas.openxmlformats.org/officeDocument/2006/relationships/slide" Target="slides/slide79.xml"/><Relationship Id="rId110" Type="http://schemas.openxmlformats.org/officeDocument/2006/relationships/slide" Target="slides/slide102.xml"/><Relationship Id="rId115" Type="http://schemas.openxmlformats.org/officeDocument/2006/relationships/slide" Target="slides/slide107.xml"/><Relationship Id="rId131" Type="http://schemas.openxmlformats.org/officeDocument/2006/relationships/slide" Target="slides/slide123.xml"/><Relationship Id="rId136" Type="http://schemas.openxmlformats.org/officeDocument/2006/relationships/slide" Target="slides/slide128.xml"/><Relationship Id="rId157" Type="http://schemas.openxmlformats.org/officeDocument/2006/relationships/slide" Target="slides/slide149.xml"/><Relationship Id="rId178" Type="http://schemas.openxmlformats.org/officeDocument/2006/relationships/font" Target="fonts/font10.fntdata"/><Relationship Id="rId61" Type="http://schemas.openxmlformats.org/officeDocument/2006/relationships/slide" Target="slides/slide53.xml"/><Relationship Id="rId82" Type="http://schemas.openxmlformats.org/officeDocument/2006/relationships/slide" Target="slides/slide74.xml"/><Relationship Id="rId152" Type="http://schemas.openxmlformats.org/officeDocument/2006/relationships/slide" Target="slides/slide144.xml"/><Relationship Id="rId173" Type="http://schemas.openxmlformats.org/officeDocument/2006/relationships/font" Target="fonts/font5.fntdata"/><Relationship Id="rId194" Type="http://schemas.openxmlformats.org/officeDocument/2006/relationships/font" Target="fonts/font26.fntdata"/><Relationship Id="rId199" Type="http://schemas.openxmlformats.org/officeDocument/2006/relationships/presProps" Target="presProps.xml"/><Relationship Id="rId203" Type="http://schemas.microsoft.com/office/2016/11/relationships/changesInfo" Target="changesInfos/changesInfo1.xml"/><Relationship Id="rId19" Type="http://schemas.openxmlformats.org/officeDocument/2006/relationships/slide" Target="slides/slide11.xml"/><Relationship Id="rId14" Type="http://schemas.openxmlformats.org/officeDocument/2006/relationships/slide" Target="slides/slide6.xml"/><Relationship Id="rId30" Type="http://schemas.openxmlformats.org/officeDocument/2006/relationships/slide" Target="slides/slide22.xml"/><Relationship Id="rId35" Type="http://schemas.openxmlformats.org/officeDocument/2006/relationships/slide" Target="slides/slide27.xml"/><Relationship Id="rId56" Type="http://schemas.openxmlformats.org/officeDocument/2006/relationships/slide" Target="slides/slide48.xml"/><Relationship Id="rId77" Type="http://schemas.openxmlformats.org/officeDocument/2006/relationships/slide" Target="slides/slide69.xml"/><Relationship Id="rId100" Type="http://schemas.openxmlformats.org/officeDocument/2006/relationships/slide" Target="slides/slide92.xml"/><Relationship Id="rId105" Type="http://schemas.openxmlformats.org/officeDocument/2006/relationships/slide" Target="slides/slide97.xml"/><Relationship Id="rId126" Type="http://schemas.openxmlformats.org/officeDocument/2006/relationships/slide" Target="slides/slide118.xml"/><Relationship Id="rId147" Type="http://schemas.openxmlformats.org/officeDocument/2006/relationships/slide" Target="slides/slide139.xml"/><Relationship Id="rId168" Type="http://schemas.openxmlformats.org/officeDocument/2006/relationships/handoutMaster" Target="handoutMasters/handoutMaster1.xml"/><Relationship Id="rId8" Type="http://schemas.openxmlformats.org/officeDocument/2006/relationships/slideMaster" Target="slideMasters/slideMaster5.xml"/><Relationship Id="rId51" Type="http://schemas.openxmlformats.org/officeDocument/2006/relationships/slide" Target="slides/slide43.xml"/><Relationship Id="rId72" Type="http://schemas.openxmlformats.org/officeDocument/2006/relationships/slide" Target="slides/slide64.xml"/><Relationship Id="rId93" Type="http://schemas.openxmlformats.org/officeDocument/2006/relationships/slide" Target="slides/slide85.xml"/><Relationship Id="rId98" Type="http://schemas.openxmlformats.org/officeDocument/2006/relationships/slide" Target="slides/slide90.xml"/><Relationship Id="rId121" Type="http://schemas.openxmlformats.org/officeDocument/2006/relationships/slide" Target="slides/slide113.xml"/><Relationship Id="rId142" Type="http://schemas.openxmlformats.org/officeDocument/2006/relationships/slide" Target="slides/slide134.xml"/><Relationship Id="rId163" Type="http://schemas.openxmlformats.org/officeDocument/2006/relationships/slide" Target="slides/slide155.xml"/><Relationship Id="rId184" Type="http://schemas.openxmlformats.org/officeDocument/2006/relationships/font" Target="fonts/font16.fntdata"/><Relationship Id="rId189" Type="http://schemas.openxmlformats.org/officeDocument/2006/relationships/font" Target="fonts/font21.fntdata"/><Relationship Id="rId3" Type="http://schemas.openxmlformats.org/officeDocument/2006/relationships/customXml" Target="../customXml/item3.xml"/><Relationship Id="rId25" Type="http://schemas.openxmlformats.org/officeDocument/2006/relationships/slide" Target="slides/slide17.xml"/><Relationship Id="rId46" Type="http://schemas.openxmlformats.org/officeDocument/2006/relationships/slide" Target="slides/slide38.xml"/><Relationship Id="rId67" Type="http://schemas.openxmlformats.org/officeDocument/2006/relationships/slide" Target="slides/slide59.xml"/><Relationship Id="rId116" Type="http://schemas.openxmlformats.org/officeDocument/2006/relationships/slide" Target="slides/slide108.xml"/><Relationship Id="rId137" Type="http://schemas.openxmlformats.org/officeDocument/2006/relationships/slide" Target="slides/slide129.xml"/><Relationship Id="rId158" Type="http://schemas.openxmlformats.org/officeDocument/2006/relationships/slide" Target="slides/slide150.xml"/><Relationship Id="rId20" Type="http://schemas.openxmlformats.org/officeDocument/2006/relationships/slide" Target="slides/slide12.xml"/><Relationship Id="rId41" Type="http://schemas.openxmlformats.org/officeDocument/2006/relationships/slide" Target="slides/slide33.xml"/><Relationship Id="rId62" Type="http://schemas.openxmlformats.org/officeDocument/2006/relationships/slide" Target="slides/slide54.xml"/><Relationship Id="rId83" Type="http://schemas.openxmlformats.org/officeDocument/2006/relationships/slide" Target="slides/slide75.xml"/><Relationship Id="rId88" Type="http://schemas.openxmlformats.org/officeDocument/2006/relationships/slide" Target="slides/slide80.xml"/><Relationship Id="rId111" Type="http://schemas.openxmlformats.org/officeDocument/2006/relationships/slide" Target="slides/slide103.xml"/><Relationship Id="rId132" Type="http://schemas.openxmlformats.org/officeDocument/2006/relationships/slide" Target="slides/slide124.xml"/><Relationship Id="rId153" Type="http://schemas.openxmlformats.org/officeDocument/2006/relationships/slide" Target="slides/slide145.xml"/><Relationship Id="rId174" Type="http://schemas.openxmlformats.org/officeDocument/2006/relationships/font" Target="fonts/font6.fntdata"/><Relationship Id="rId179" Type="http://schemas.openxmlformats.org/officeDocument/2006/relationships/font" Target="fonts/font11.fntdata"/><Relationship Id="rId195" Type="http://schemas.openxmlformats.org/officeDocument/2006/relationships/font" Target="fonts/font27.fntdata"/><Relationship Id="rId190" Type="http://schemas.openxmlformats.org/officeDocument/2006/relationships/font" Target="fonts/font22.fntdata"/><Relationship Id="rId204" Type="http://schemas.microsoft.com/office/2018/10/relationships/authors" Target="authors.xml"/><Relationship Id="rId15" Type="http://schemas.openxmlformats.org/officeDocument/2006/relationships/slide" Target="slides/slide7.xml"/><Relationship Id="rId36" Type="http://schemas.openxmlformats.org/officeDocument/2006/relationships/slide" Target="slides/slide28.xml"/><Relationship Id="rId57" Type="http://schemas.openxmlformats.org/officeDocument/2006/relationships/slide" Target="slides/slide49.xml"/><Relationship Id="rId106" Type="http://schemas.openxmlformats.org/officeDocument/2006/relationships/slide" Target="slides/slide98.xml"/><Relationship Id="rId127" Type="http://schemas.openxmlformats.org/officeDocument/2006/relationships/slide" Target="slides/slide119.xml"/><Relationship Id="rId10" Type="http://schemas.openxmlformats.org/officeDocument/2006/relationships/slide" Target="slides/slide2.xml"/><Relationship Id="rId31" Type="http://schemas.openxmlformats.org/officeDocument/2006/relationships/slide" Target="slides/slide23.xml"/><Relationship Id="rId52" Type="http://schemas.openxmlformats.org/officeDocument/2006/relationships/slide" Target="slides/slide44.xml"/><Relationship Id="rId73" Type="http://schemas.openxmlformats.org/officeDocument/2006/relationships/slide" Target="slides/slide65.xml"/><Relationship Id="rId78" Type="http://schemas.openxmlformats.org/officeDocument/2006/relationships/slide" Target="slides/slide70.xml"/><Relationship Id="rId94" Type="http://schemas.openxmlformats.org/officeDocument/2006/relationships/slide" Target="slides/slide86.xml"/><Relationship Id="rId99" Type="http://schemas.openxmlformats.org/officeDocument/2006/relationships/slide" Target="slides/slide91.xml"/><Relationship Id="rId101" Type="http://schemas.openxmlformats.org/officeDocument/2006/relationships/slide" Target="slides/slide93.xml"/><Relationship Id="rId122" Type="http://schemas.openxmlformats.org/officeDocument/2006/relationships/slide" Target="slides/slide114.xml"/><Relationship Id="rId143" Type="http://schemas.openxmlformats.org/officeDocument/2006/relationships/slide" Target="slides/slide135.xml"/><Relationship Id="rId148" Type="http://schemas.openxmlformats.org/officeDocument/2006/relationships/slide" Target="slides/slide140.xml"/><Relationship Id="rId164" Type="http://schemas.openxmlformats.org/officeDocument/2006/relationships/slide" Target="slides/slide156.xml"/><Relationship Id="rId169" Type="http://schemas.openxmlformats.org/officeDocument/2006/relationships/font" Target="fonts/font1.fntdata"/><Relationship Id="rId185" Type="http://schemas.openxmlformats.org/officeDocument/2006/relationships/font" Target="fonts/font17.fntdata"/><Relationship Id="rId4" Type="http://schemas.openxmlformats.org/officeDocument/2006/relationships/slideMaster" Target="slideMasters/slideMaster1.xml"/><Relationship Id="rId9" Type="http://schemas.openxmlformats.org/officeDocument/2006/relationships/slide" Target="slides/slide1.xml"/><Relationship Id="rId180" Type="http://schemas.openxmlformats.org/officeDocument/2006/relationships/font" Target="fonts/font12.fntdata"/><Relationship Id="rId26" Type="http://schemas.openxmlformats.org/officeDocument/2006/relationships/slide" Target="slides/slide18.xml"/><Relationship Id="rId47" Type="http://schemas.openxmlformats.org/officeDocument/2006/relationships/slide" Target="slides/slide39.xml"/><Relationship Id="rId68" Type="http://schemas.openxmlformats.org/officeDocument/2006/relationships/slide" Target="slides/slide60.xml"/><Relationship Id="rId89" Type="http://schemas.openxmlformats.org/officeDocument/2006/relationships/slide" Target="slides/slide81.xml"/><Relationship Id="rId112" Type="http://schemas.openxmlformats.org/officeDocument/2006/relationships/slide" Target="slides/slide104.xml"/><Relationship Id="rId133" Type="http://schemas.openxmlformats.org/officeDocument/2006/relationships/slide" Target="slides/slide125.xml"/><Relationship Id="rId154" Type="http://schemas.openxmlformats.org/officeDocument/2006/relationships/slide" Target="slides/slide146.xml"/><Relationship Id="rId175" Type="http://schemas.openxmlformats.org/officeDocument/2006/relationships/font" Target="fonts/font7.fntdata"/><Relationship Id="rId196" Type="http://schemas.openxmlformats.org/officeDocument/2006/relationships/font" Target="fonts/font28.fntdata"/><Relationship Id="rId200" Type="http://schemas.openxmlformats.org/officeDocument/2006/relationships/viewProps" Target="viewProps.xml"/><Relationship Id="rId16" Type="http://schemas.openxmlformats.org/officeDocument/2006/relationships/slide" Target="slides/slide8.xml"/><Relationship Id="rId37" Type="http://schemas.openxmlformats.org/officeDocument/2006/relationships/slide" Target="slides/slide29.xml"/><Relationship Id="rId58" Type="http://schemas.openxmlformats.org/officeDocument/2006/relationships/slide" Target="slides/slide50.xml"/><Relationship Id="rId79" Type="http://schemas.openxmlformats.org/officeDocument/2006/relationships/slide" Target="slides/slide71.xml"/><Relationship Id="rId102" Type="http://schemas.openxmlformats.org/officeDocument/2006/relationships/slide" Target="slides/slide94.xml"/><Relationship Id="rId123" Type="http://schemas.openxmlformats.org/officeDocument/2006/relationships/slide" Target="slides/slide115.xml"/><Relationship Id="rId144" Type="http://schemas.openxmlformats.org/officeDocument/2006/relationships/slide" Target="slides/slide136.xml"/><Relationship Id="rId90" Type="http://schemas.openxmlformats.org/officeDocument/2006/relationships/slide" Target="slides/slide82.xml"/><Relationship Id="rId165" Type="http://schemas.openxmlformats.org/officeDocument/2006/relationships/slide" Target="slides/slide157.xml"/><Relationship Id="rId186" Type="http://schemas.openxmlformats.org/officeDocument/2006/relationships/font" Target="fonts/font18.fntdata"/><Relationship Id="rId27" Type="http://schemas.openxmlformats.org/officeDocument/2006/relationships/slide" Target="slides/slide19.xml"/><Relationship Id="rId48" Type="http://schemas.openxmlformats.org/officeDocument/2006/relationships/slide" Target="slides/slide40.xml"/><Relationship Id="rId69" Type="http://schemas.openxmlformats.org/officeDocument/2006/relationships/slide" Target="slides/slide61.xml"/><Relationship Id="rId113" Type="http://schemas.openxmlformats.org/officeDocument/2006/relationships/slide" Target="slides/slide105.xml"/><Relationship Id="rId134" Type="http://schemas.openxmlformats.org/officeDocument/2006/relationships/slide" Target="slides/slide126.xml"/><Relationship Id="rId80" Type="http://schemas.openxmlformats.org/officeDocument/2006/relationships/slide" Target="slides/slide72.xml"/><Relationship Id="rId155" Type="http://schemas.openxmlformats.org/officeDocument/2006/relationships/slide" Target="slides/slide147.xml"/><Relationship Id="rId176" Type="http://schemas.openxmlformats.org/officeDocument/2006/relationships/font" Target="fonts/font8.fntdata"/><Relationship Id="rId197" Type="http://schemas.openxmlformats.org/officeDocument/2006/relationships/font" Target="fonts/font29.fntdata"/><Relationship Id="rId201" Type="http://schemas.openxmlformats.org/officeDocument/2006/relationships/theme" Target="theme/theme1.xml"/><Relationship Id="rId17" Type="http://schemas.openxmlformats.org/officeDocument/2006/relationships/slide" Target="slides/slide9.xml"/><Relationship Id="rId38" Type="http://schemas.openxmlformats.org/officeDocument/2006/relationships/slide" Target="slides/slide30.xml"/><Relationship Id="rId59" Type="http://schemas.openxmlformats.org/officeDocument/2006/relationships/slide" Target="slides/slide51.xml"/><Relationship Id="rId103" Type="http://schemas.openxmlformats.org/officeDocument/2006/relationships/slide" Target="slides/slide95.xml"/><Relationship Id="rId124" Type="http://schemas.openxmlformats.org/officeDocument/2006/relationships/slide" Target="slides/slide116.xml"/><Relationship Id="rId70" Type="http://schemas.openxmlformats.org/officeDocument/2006/relationships/slide" Target="slides/slide62.xml"/><Relationship Id="rId91" Type="http://schemas.openxmlformats.org/officeDocument/2006/relationships/slide" Target="slides/slide83.xml"/><Relationship Id="rId145" Type="http://schemas.openxmlformats.org/officeDocument/2006/relationships/slide" Target="slides/slide137.xml"/><Relationship Id="rId166" Type="http://schemas.openxmlformats.org/officeDocument/2006/relationships/slide" Target="slides/slide158.xml"/><Relationship Id="rId187" Type="http://schemas.openxmlformats.org/officeDocument/2006/relationships/font" Target="fonts/font19.fntdata"/><Relationship Id="rId1" Type="http://schemas.openxmlformats.org/officeDocument/2006/relationships/customXml" Target="../customXml/item1.xml"/><Relationship Id="rId28" Type="http://schemas.openxmlformats.org/officeDocument/2006/relationships/slide" Target="slides/slide20.xml"/><Relationship Id="rId49" Type="http://schemas.openxmlformats.org/officeDocument/2006/relationships/slide" Target="slides/slide41.xml"/><Relationship Id="rId114" Type="http://schemas.openxmlformats.org/officeDocument/2006/relationships/slide" Target="slides/slide106.xml"/><Relationship Id="rId60" Type="http://schemas.openxmlformats.org/officeDocument/2006/relationships/slide" Target="slides/slide52.xml"/><Relationship Id="rId81" Type="http://schemas.openxmlformats.org/officeDocument/2006/relationships/slide" Target="slides/slide73.xml"/><Relationship Id="rId135" Type="http://schemas.openxmlformats.org/officeDocument/2006/relationships/slide" Target="slides/slide127.xml"/><Relationship Id="rId156" Type="http://schemas.openxmlformats.org/officeDocument/2006/relationships/slide" Target="slides/slide148.xml"/><Relationship Id="rId177" Type="http://schemas.openxmlformats.org/officeDocument/2006/relationships/font" Target="fonts/font9.fntdata"/><Relationship Id="rId198" Type="http://schemas.openxmlformats.org/officeDocument/2006/relationships/font" Target="fonts/font30.fntdata"/><Relationship Id="rId202" Type="http://schemas.openxmlformats.org/officeDocument/2006/relationships/tableStyles" Target="tableStyles.xml"/><Relationship Id="rId18" Type="http://schemas.openxmlformats.org/officeDocument/2006/relationships/slide" Target="slides/slide10.xml"/><Relationship Id="rId39" Type="http://schemas.openxmlformats.org/officeDocument/2006/relationships/slide" Target="slides/slide31.xml"/><Relationship Id="rId50" Type="http://schemas.openxmlformats.org/officeDocument/2006/relationships/slide" Target="slides/slide42.xml"/><Relationship Id="rId104" Type="http://schemas.openxmlformats.org/officeDocument/2006/relationships/slide" Target="slides/slide96.xml"/><Relationship Id="rId125" Type="http://schemas.openxmlformats.org/officeDocument/2006/relationships/slide" Target="slides/slide117.xml"/><Relationship Id="rId146" Type="http://schemas.openxmlformats.org/officeDocument/2006/relationships/slide" Target="slides/slide138.xml"/><Relationship Id="rId167" Type="http://schemas.openxmlformats.org/officeDocument/2006/relationships/notesMaster" Target="notesMasters/notesMaster1.xml"/><Relationship Id="rId188" Type="http://schemas.openxmlformats.org/officeDocument/2006/relationships/font" Target="fonts/font20.fntdata"/><Relationship Id="rId71" Type="http://schemas.openxmlformats.org/officeDocument/2006/relationships/slide" Target="slides/slide63.xml"/><Relationship Id="rId92" Type="http://schemas.openxmlformats.org/officeDocument/2006/relationships/slide" Target="slides/slide8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ianna Creed" userId="c1eedb40-6501-490b-80e7-395fdd097153" providerId="ADAL" clId="{E2120112-F79A-4512-975A-D40AFC1DA6A8}"/>
    <pc:docChg chg="addSld delSld modSld modSection">
      <pc:chgData name="Brianna Creed" userId="c1eedb40-6501-490b-80e7-395fdd097153" providerId="ADAL" clId="{E2120112-F79A-4512-975A-D40AFC1DA6A8}" dt="2026-09-15T16:17:36.637" v="219" actId="20577"/>
      <pc:docMkLst>
        <pc:docMk/>
      </pc:docMkLst>
      <pc:sldChg chg="modSp add mod modNotesTx">
        <pc:chgData name="Brianna Creed" userId="c1eedb40-6501-490b-80e7-395fdd097153" providerId="ADAL" clId="{E2120112-F79A-4512-975A-D40AFC1DA6A8}" dt="2026-09-08T21:42:44.163" v="165" actId="20577"/>
        <pc:sldMkLst>
          <pc:docMk/>
          <pc:sldMk cId="0" sldId="260"/>
        </pc:sldMkLst>
        <pc:spChg chg="mod">
          <ac:chgData name="Brianna Creed" userId="c1eedb40-6501-490b-80e7-395fdd097153" providerId="ADAL" clId="{E2120112-F79A-4512-975A-D40AFC1DA6A8}" dt="2026-09-08T21:33:52.297" v="113" actId="255"/>
          <ac:spMkLst>
            <pc:docMk/>
            <pc:sldMk cId="0" sldId="260"/>
            <ac:spMk id="94" creationId="{00000000-0000-0000-0000-000000000000}"/>
          </ac:spMkLst>
        </pc:spChg>
      </pc:sldChg>
      <pc:sldChg chg="modSp add mod modNotesTx">
        <pc:chgData name="Brianna Creed" userId="c1eedb40-6501-490b-80e7-395fdd097153" providerId="ADAL" clId="{E2120112-F79A-4512-975A-D40AFC1DA6A8}" dt="2026-09-08T21:44:29.480" v="170" actId="255"/>
        <pc:sldMkLst>
          <pc:docMk/>
          <pc:sldMk cId="2815926418" sldId="317"/>
        </pc:sldMkLst>
        <pc:spChg chg="mod">
          <ac:chgData name="Brianna Creed" userId="c1eedb40-6501-490b-80e7-395fdd097153" providerId="ADAL" clId="{E2120112-F79A-4512-975A-D40AFC1DA6A8}" dt="2026-09-08T21:44:29.480" v="170" actId="255"/>
          <ac:spMkLst>
            <pc:docMk/>
            <pc:sldMk cId="2815926418" sldId="317"/>
            <ac:spMk id="94" creationId="{0F3A7192-B634-133A-1186-647A75514BB0}"/>
          </ac:spMkLst>
        </pc:spChg>
      </pc:sldChg>
      <pc:sldChg chg="modSp mod">
        <pc:chgData name="Brianna Creed" userId="c1eedb40-6501-490b-80e7-395fdd097153" providerId="ADAL" clId="{E2120112-F79A-4512-975A-D40AFC1DA6A8}" dt="2026-09-11T23:12:41.431" v="181" actId="20577"/>
        <pc:sldMkLst>
          <pc:docMk/>
          <pc:sldMk cId="3776737767" sldId="403"/>
        </pc:sldMkLst>
        <pc:spChg chg="mod">
          <ac:chgData name="Brianna Creed" userId="c1eedb40-6501-490b-80e7-395fdd097153" providerId="ADAL" clId="{E2120112-F79A-4512-975A-D40AFC1DA6A8}" dt="2026-09-11T23:12:41.431" v="181" actId="20577"/>
          <ac:spMkLst>
            <pc:docMk/>
            <pc:sldMk cId="3776737767" sldId="403"/>
            <ac:spMk id="2" creationId="{30838919-65CB-D67F-D198-D8DF2954DE4B}"/>
          </ac:spMkLst>
        </pc:spChg>
      </pc:sldChg>
      <pc:sldChg chg="modSp mod">
        <pc:chgData name="Brianna Creed" userId="c1eedb40-6501-490b-80e7-395fdd097153" providerId="ADAL" clId="{E2120112-F79A-4512-975A-D40AFC1DA6A8}" dt="2026-09-08T21:09:22.148" v="15" actId="20577"/>
        <pc:sldMkLst>
          <pc:docMk/>
          <pc:sldMk cId="3664421689" sldId="404"/>
        </pc:sldMkLst>
        <pc:spChg chg="mod">
          <ac:chgData name="Brianna Creed" userId="c1eedb40-6501-490b-80e7-395fdd097153" providerId="ADAL" clId="{E2120112-F79A-4512-975A-D40AFC1DA6A8}" dt="2026-09-08T21:09:22.148" v="15" actId="20577"/>
          <ac:spMkLst>
            <pc:docMk/>
            <pc:sldMk cId="3664421689" sldId="404"/>
            <ac:spMk id="2" creationId="{D890CA4F-D144-020B-6C6B-4F300E664886}"/>
          </ac:spMkLst>
        </pc:spChg>
      </pc:sldChg>
      <pc:sldChg chg="modSp mod">
        <pc:chgData name="Brianna Creed" userId="c1eedb40-6501-490b-80e7-395fdd097153" providerId="ADAL" clId="{E2120112-F79A-4512-975A-D40AFC1DA6A8}" dt="2026-09-08T21:09:55.632" v="70" actId="20577"/>
        <pc:sldMkLst>
          <pc:docMk/>
          <pc:sldMk cId="2410420949" sldId="4249"/>
        </pc:sldMkLst>
        <pc:graphicFrameChg chg="modGraphic">
          <ac:chgData name="Brianna Creed" userId="c1eedb40-6501-490b-80e7-395fdd097153" providerId="ADAL" clId="{E2120112-F79A-4512-975A-D40AFC1DA6A8}" dt="2026-09-08T21:09:55.632" v="70" actId="20577"/>
          <ac:graphicFrameMkLst>
            <pc:docMk/>
            <pc:sldMk cId="2410420949" sldId="4249"/>
            <ac:graphicFrameMk id="3" creationId="{87620217-421F-36EA-3420-5038E4A28B0D}"/>
          </ac:graphicFrameMkLst>
        </pc:graphicFrameChg>
      </pc:sldChg>
      <pc:sldChg chg="modSp mod">
        <pc:chgData name="Brianna Creed" userId="c1eedb40-6501-490b-80e7-395fdd097153" providerId="ADAL" clId="{E2120112-F79A-4512-975A-D40AFC1DA6A8}" dt="2026-09-08T21:36:50.814" v="154" actId="20577"/>
        <pc:sldMkLst>
          <pc:docMk/>
          <pc:sldMk cId="4285393602" sldId="4455"/>
        </pc:sldMkLst>
        <pc:spChg chg="mod">
          <ac:chgData name="Brianna Creed" userId="c1eedb40-6501-490b-80e7-395fdd097153" providerId="ADAL" clId="{E2120112-F79A-4512-975A-D40AFC1DA6A8}" dt="2026-09-08T21:36:50.814" v="154" actId="20577"/>
          <ac:spMkLst>
            <pc:docMk/>
            <pc:sldMk cId="4285393602" sldId="4455"/>
            <ac:spMk id="13" creationId="{60FACF86-690F-4D34-0297-AF3920DC3581}"/>
          </ac:spMkLst>
        </pc:spChg>
      </pc:sldChg>
      <pc:sldChg chg="modSp mod">
        <pc:chgData name="Brianna Creed" userId="c1eedb40-6501-490b-80e7-395fdd097153" providerId="ADAL" clId="{E2120112-F79A-4512-975A-D40AFC1DA6A8}" dt="2026-09-08T21:25:07.467" v="110" actId="20577"/>
        <pc:sldMkLst>
          <pc:docMk/>
          <pc:sldMk cId="2456524558" sldId="4461"/>
        </pc:sldMkLst>
        <pc:graphicFrameChg chg="modGraphic">
          <ac:chgData name="Brianna Creed" userId="c1eedb40-6501-490b-80e7-395fdd097153" providerId="ADAL" clId="{E2120112-F79A-4512-975A-D40AFC1DA6A8}" dt="2026-09-08T21:25:07.467" v="110" actId="20577"/>
          <ac:graphicFrameMkLst>
            <pc:docMk/>
            <pc:sldMk cId="2456524558" sldId="4461"/>
            <ac:graphicFrameMk id="6" creationId="{7CFD67AB-3D9D-0075-52E2-545058562D49}"/>
          </ac:graphicFrameMkLst>
        </pc:graphicFrameChg>
      </pc:sldChg>
      <pc:sldChg chg="modSp mod modNotesTx">
        <pc:chgData name="Brianna Creed" userId="c1eedb40-6501-490b-80e7-395fdd097153" providerId="ADAL" clId="{E2120112-F79A-4512-975A-D40AFC1DA6A8}" dt="2026-09-08T21:42:39.171" v="161" actId="20577"/>
        <pc:sldMkLst>
          <pc:docMk/>
          <pc:sldMk cId="2975455388" sldId="4590"/>
        </pc:sldMkLst>
        <pc:spChg chg="mod">
          <ac:chgData name="Brianna Creed" userId="c1eedb40-6501-490b-80e7-395fdd097153" providerId="ADAL" clId="{E2120112-F79A-4512-975A-D40AFC1DA6A8}" dt="2026-09-08T21:33:32.397" v="111" actId="20577"/>
          <ac:spMkLst>
            <pc:docMk/>
            <pc:sldMk cId="2975455388" sldId="4590"/>
            <ac:spMk id="3" creationId="{1A70DB2A-F7F4-1D4F-4A69-20B623A4DC2C}"/>
          </ac:spMkLst>
        </pc:spChg>
      </pc:sldChg>
      <pc:sldChg chg="modSp mod">
        <pc:chgData name="Brianna Creed" userId="c1eedb40-6501-490b-80e7-395fdd097153" providerId="ADAL" clId="{E2120112-F79A-4512-975A-D40AFC1DA6A8}" dt="2026-09-08T21:47:10.246" v="179" actId="20577"/>
        <pc:sldMkLst>
          <pc:docMk/>
          <pc:sldMk cId="185929419" sldId="4604"/>
        </pc:sldMkLst>
        <pc:spChg chg="mod">
          <ac:chgData name="Brianna Creed" userId="c1eedb40-6501-490b-80e7-395fdd097153" providerId="ADAL" clId="{E2120112-F79A-4512-975A-D40AFC1DA6A8}" dt="2026-09-08T21:47:10.246" v="179" actId="20577"/>
          <ac:spMkLst>
            <pc:docMk/>
            <pc:sldMk cId="185929419" sldId="4604"/>
            <ac:spMk id="2" creationId="{E7A82079-CECC-0B2B-AF51-4F1753BF6487}"/>
          </ac:spMkLst>
        </pc:spChg>
      </pc:sldChg>
      <pc:sldChg chg="modSp mod">
        <pc:chgData name="Brianna Creed" userId="c1eedb40-6501-490b-80e7-395fdd097153" providerId="ADAL" clId="{E2120112-F79A-4512-975A-D40AFC1DA6A8}" dt="2026-09-15T16:16:45.331" v="216" actId="20577"/>
        <pc:sldMkLst>
          <pc:docMk/>
          <pc:sldMk cId="333905849" sldId="4622"/>
        </pc:sldMkLst>
        <pc:graphicFrameChg chg="modGraphic">
          <ac:chgData name="Brianna Creed" userId="c1eedb40-6501-490b-80e7-395fdd097153" providerId="ADAL" clId="{E2120112-F79A-4512-975A-D40AFC1DA6A8}" dt="2026-09-15T16:16:45.331" v="216" actId="20577"/>
          <ac:graphicFrameMkLst>
            <pc:docMk/>
            <pc:sldMk cId="333905849" sldId="4622"/>
            <ac:graphicFrameMk id="4" creationId="{72D51E1A-0FC7-6B4F-0F36-75803552D21A}"/>
          </ac:graphicFrameMkLst>
        </pc:graphicFrameChg>
      </pc:sldChg>
      <pc:sldChg chg="modSp mod">
        <pc:chgData name="Brianna Creed" userId="c1eedb40-6501-490b-80e7-395fdd097153" providerId="ADAL" clId="{E2120112-F79A-4512-975A-D40AFC1DA6A8}" dt="2026-09-14T13:45:27.399" v="208" actId="20577"/>
        <pc:sldMkLst>
          <pc:docMk/>
          <pc:sldMk cId="44792412" sldId="4623"/>
        </pc:sldMkLst>
        <pc:graphicFrameChg chg="modGraphic">
          <ac:chgData name="Brianna Creed" userId="c1eedb40-6501-490b-80e7-395fdd097153" providerId="ADAL" clId="{E2120112-F79A-4512-975A-D40AFC1DA6A8}" dt="2026-09-14T13:45:27.399" v="208" actId="20577"/>
          <ac:graphicFrameMkLst>
            <pc:docMk/>
            <pc:sldMk cId="44792412" sldId="4623"/>
            <ac:graphicFrameMk id="4" creationId="{5E4F0FD2-509E-2635-63D0-224270F3A89D}"/>
          </ac:graphicFrameMkLst>
        </pc:graphicFrameChg>
      </pc:sldChg>
      <pc:sldChg chg="modSp mod">
        <pc:chgData name="Brianna Creed" userId="c1eedb40-6501-490b-80e7-395fdd097153" providerId="ADAL" clId="{E2120112-F79A-4512-975A-D40AFC1DA6A8}" dt="2026-09-15T16:17:36.637" v="219" actId="20577"/>
        <pc:sldMkLst>
          <pc:docMk/>
          <pc:sldMk cId="1469849951" sldId="4624"/>
        </pc:sldMkLst>
        <pc:graphicFrameChg chg="modGraphic">
          <ac:chgData name="Brianna Creed" userId="c1eedb40-6501-490b-80e7-395fdd097153" providerId="ADAL" clId="{E2120112-F79A-4512-975A-D40AFC1DA6A8}" dt="2026-09-15T16:17:36.637" v="219" actId="20577"/>
          <ac:graphicFrameMkLst>
            <pc:docMk/>
            <pc:sldMk cId="1469849951" sldId="4624"/>
            <ac:graphicFrameMk id="4" creationId="{685FABB9-DEC2-93CC-1065-0FE7FAD5BD95}"/>
          </ac:graphicFrameMkLst>
        </pc:graphicFrame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1">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45C6A96-8C6C-495A-A467-8EF47E486435}" type="doc">
      <dgm:prSet loTypeId="urn:microsoft.com/office/officeart/2011/layout/InterconnectedBlockProcess" loCatId="process" qsTypeId="urn:microsoft.com/office/officeart/2005/8/quickstyle/simple1#1" qsCatId="simple" csTypeId="urn:microsoft.com/office/officeart/2005/8/colors/accent1_2#1" csCatId="accent1" phldr="0"/>
      <dgm:spPr/>
      <dgm:t>
        <a:bodyPr/>
        <a:lstStyle/>
        <a:p>
          <a:endParaRPr lang="en-US"/>
        </a:p>
      </dgm:t>
    </dgm:pt>
    <dgm:pt modelId="{773E8CC4-994D-4A73-9CDB-60E4F4065D85}">
      <dgm:prSet phldrT="[Text]" phldr="1"/>
      <dgm:spPr/>
      <dgm:t>
        <a:bodyPr/>
        <a:lstStyle/>
        <a:p>
          <a:endParaRPr lang="en-US"/>
        </a:p>
      </dgm:t>
    </dgm:pt>
    <dgm:pt modelId="{ABA9D385-CE46-474B-97C6-CCA597F21B2F}" type="parTrans" cxnId="{6CA69E43-712A-426D-B8A1-E0D181968BF1}">
      <dgm:prSet/>
      <dgm:spPr/>
      <dgm:t>
        <a:bodyPr/>
        <a:lstStyle/>
        <a:p>
          <a:endParaRPr lang="en-US"/>
        </a:p>
      </dgm:t>
    </dgm:pt>
    <dgm:pt modelId="{3E4BD862-13AE-44B2-9225-6D528A7DC1FC}" type="sibTrans" cxnId="{6CA69E43-712A-426D-B8A1-E0D181968BF1}">
      <dgm:prSet/>
      <dgm:spPr/>
      <dgm:t>
        <a:bodyPr/>
        <a:lstStyle/>
        <a:p>
          <a:endParaRPr lang="en-US"/>
        </a:p>
      </dgm:t>
    </dgm:pt>
    <dgm:pt modelId="{C4A3445D-EE15-464E-9B46-5F983E3F178C}">
      <dgm:prSet phldrT="[Text]" phldr="1"/>
      <dgm:spPr/>
      <dgm:t>
        <a:bodyPr/>
        <a:lstStyle/>
        <a:p>
          <a:endParaRPr lang="en-US"/>
        </a:p>
      </dgm:t>
    </dgm:pt>
    <dgm:pt modelId="{1DF8150B-4A83-4FAB-B138-8E6381C56551}" type="parTrans" cxnId="{9C4F43A4-6998-4594-BBC3-2F1AA71DCAF2}">
      <dgm:prSet/>
      <dgm:spPr/>
      <dgm:t>
        <a:bodyPr/>
        <a:lstStyle/>
        <a:p>
          <a:endParaRPr lang="en-US"/>
        </a:p>
      </dgm:t>
    </dgm:pt>
    <dgm:pt modelId="{4D519930-5406-417C-ABAD-987AB07596B4}" type="sibTrans" cxnId="{9C4F43A4-6998-4594-BBC3-2F1AA71DCAF2}">
      <dgm:prSet/>
      <dgm:spPr/>
      <dgm:t>
        <a:bodyPr/>
        <a:lstStyle/>
        <a:p>
          <a:endParaRPr lang="en-US"/>
        </a:p>
      </dgm:t>
    </dgm:pt>
    <dgm:pt modelId="{F552CD58-C772-4F84-A3B4-75C289A581BA}">
      <dgm:prSet phldrT="[Text]" phldr="1"/>
      <dgm:spPr/>
      <dgm:t>
        <a:bodyPr/>
        <a:lstStyle/>
        <a:p>
          <a:endParaRPr lang="en-US"/>
        </a:p>
      </dgm:t>
    </dgm:pt>
    <dgm:pt modelId="{82D0BCE9-B37B-4FAD-B24E-4FB586B2945F}" type="parTrans" cxnId="{A9231609-BB6D-4057-8B2E-2E22CB44DA36}">
      <dgm:prSet/>
      <dgm:spPr/>
      <dgm:t>
        <a:bodyPr/>
        <a:lstStyle/>
        <a:p>
          <a:endParaRPr lang="en-US"/>
        </a:p>
      </dgm:t>
    </dgm:pt>
    <dgm:pt modelId="{45B3D37B-097E-44F2-883B-FBE75BC25A28}" type="sibTrans" cxnId="{A9231609-BB6D-4057-8B2E-2E22CB44DA36}">
      <dgm:prSet/>
      <dgm:spPr/>
      <dgm:t>
        <a:bodyPr/>
        <a:lstStyle/>
        <a:p>
          <a:endParaRPr lang="en-US"/>
        </a:p>
      </dgm:t>
    </dgm:pt>
    <dgm:pt modelId="{E8A946B9-4E21-4912-819F-6D04B4F6EEBF}">
      <dgm:prSet phldrT="[Text]" phldr="1"/>
      <dgm:spPr/>
      <dgm:t>
        <a:bodyPr/>
        <a:lstStyle/>
        <a:p>
          <a:endParaRPr lang="en-US"/>
        </a:p>
      </dgm:t>
    </dgm:pt>
    <dgm:pt modelId="{38FC02B6-422B-48B8-B364-A896CC5A3364}" type="parTrans" cxnId="{18384972-41B7-476E-A38C-E5B9CD336316}">
      <dgm:prSet/>
      <dgm:spPr/>
      <dgm:t>
        <a:bodyPr/>
        <a:lstStyle/>
        <a:p>
          <a:endParaRPr lang="en-US"/>
        </a:p>
      </dgm:t>
    </dgm:pt>
    <dgm:pt modelId="{D95B5889-1B34-4679-A845-ACF9D0F2B3EF}" type="sibTrans" cxnId="{18384972-41B7-476E-A38C-E5B9CD336316}">
      <dgm:prSet/>
      <dgm:spPr/>
      <dgm:t>
        <a:bodyPr/>
        <a:lstStyle/>
        <a:p>
          <a:endParaRPr lang="en-US"/>
        </a:p>
      </dgm:t>
    </dgm:pt>
    <dgm:pt modelId="{139385FE-6E15-4F00-B2CD-31FB083511A6}">
      <dgm:prSet phldrT="[Text]" phldr="1"/>
      <dgm:spPr/>
      <dgm:t>
        <a:bodyPr/>
        <a:lstStyle/>
        <a:p>
          <a:endParaRPr lang="en-US"/>
        </a:p>
      </dgm:t>
    </dgm:pt>
    <dgm:pt modelId="{F258DB63-65B9-4522-8EC2-E92331B2F381}" type="parTrans" cxnId="{A8EDE2C7-06D4-4592-9F9B-CE614E6A296F}">
      <dgm:prSet/>
      <dgm:spPr/>
      <dgm:t>
        <a:bodyPr/>
        <a:lstStyle/>
        <a:p>
          <a:endParaRPr lang="en-US"/>
        </a:p>
      </dgm:t>
    </dgm:pt>
    <dgm:pt modelId="{5FD3DD9B-830C-4F67-A6DA-CE6C42569D9B}" type="sibTrans" cxnId="{A8EDE2C7-06D4-4592-9F9B-CE614E6A296F}">
      <dgm:prSet/>
      <dgm:spPr/>
      <dgm:t>
        <a:bodyPr/>
        <a:lstStyle/>
        <a:p>
          <a:endParaRPr lang="en-US"/>
        </a:p>
      </dgm:t>
    </dgm:pt>
    <dgm:pt modelId="{A7725966-B704-424A-A254-DDBE84E30248}">
      <dgm:prSet phldrT="[Text]" phldr="1"/>
      <dgm:spPr/>
      <dgm:t>
        <a:bodyPr/>
        <a:lstStyle/>
        <a:p>
          <a:endParaRPr lang="en-US"/>
        </a:p>
      </dgm:t>
    </dgm:pt>
    <dgm:pt modelId="{33DDE52D-B262-47FC-9962-C9F61791437E}" type="parTrans" cxnId="{AEFB09FE-93F0-4E1C-A2BC-347369947258}">
      <dgm:prSet/>
      <dgm:spPr/>
      <dgm:t>
        <a:bodyPr/>
        <a:lstStyle/>
        <a:p>
          <a:endParaRPr lang="en-US"/>
        </a:p>
      </dgm:t>
    </dgm:pt>
    <dgm:pt modelId="{7FB738C4-9C13-409B-A48E-B3F302304DFF}" type="sibTrans" cxnId="{AEFB09FE-93F0-4E1C-A2BC-347369947258}">
      <dgm:prSet/>
      <dgm:spPr/>
      <dgm:t>
        <a:bodyPr/>
        <a:lstStyle/>
        <a:p>
          <a:endParaRPr lang="en-US"/>
        </a:p>
      </dgm:t>
    </dgm:pt>
    <dgm:pt modelId="{062B7E90-6F9F-4AF4-84FF-F9254B3872F5}" type="pres">
      <dgm:prSet presAssocID="{045C6A96-8C6C-495A-A467-8EF47E486435}" presName="Name0" presStyleCnt="0">
        <dgm:presLayoutVars>
          <dgm:chMax val="7"/>
          <dgm:chPref val="5"/>
          <dgm:dir/>
          <dgm:animOne val="branch"/>
          <dgm:animLvl val="lvl"/>
        </dgm:presLayoutVars>
      </dgm:prSet>
      <dgm:spPr/>
    </dgm:pt>
    <dgm:pt modelId="{9FBA5F91-A683-4802-9C91-88225DED80F0}" type="pres">
      <dgm:prSet presAssocID="{139385FE-6E15-4F00-B2CD-31FB083511A6}" presName="ChildAccent3" presStyleCnt="0"/>
      <dgm:spPr/>
    </dgm:pt>
    <dgm:pt modelId="{A11250B9-3272-45DF-A3C2-375BEB4E7ED8}" type="pres">
      <dgm:prSet presAssocID="{139385FE-6E15-4F00-B2CD-31FB083511A6}" presName="ChildAccent" presStyleLbl="alignImgPlace1" presStyleIdx="0" presStyleCnt="3"/>
      <dgm:spPr/>
    </dgm:pt>
    <dgm:pt modelId="{09BF6277-1CB8-48E9-A723-4AA257DDE6F3}" type="pres">
      <dgm:prSet presAssocID="{139385FE-6E15-4F00-B2CD-31FB083511A6}" presName="Child3" presStyleLbl="revTx" presStyleIdx="0" presStyleCnt="0">
        <dgm:presLayoutVars>
          <dgm:chMax val="0"/>
          <dgm:chPref val="0"/>
          <dgm:bulletEnabled val="1"/>
        </dgm:presLayoutVars>
      </dgm:prSet>
      <dgm:spPr/>
    </dgm:pt>
    <dgm:pt modelId="{4D6065FB-30EB-4D81-A602-F6BD90429AF6}" type="pres">
      <dgm:prSet presAssocID="{139385FE-6E15-4F00-B2CD-31FB083511A6}" presName="Parent3" presStyleLbl="node1" presStyleIdx="0" presStyleCnt="3">
        <dgm:presLayoutVars>
          <dgm:chMax val="2"/>
          <dgm:chPref val="1"/>
          <dgm:bulletEnabled val="1"/>
        </dgm:presLayoutVars>
      </dgm:prSet>
      <dgm:spPr/>
    </dgm:pt>
    <dgm:pt modelId="{DA3E0CEC-642E-4DBA-8330-B2A84F2626EA}" type="pres">
      <dgm:prSet presAssocID="{F552CD58-C772-4F84-A3B4-75C289A581BA}" presName="ChildAccent2" presStyleCnt="0"/>
      <dgm:spPr/>
    </dgm:pt>
    <dgm:pt modelId="{89C1C435-001D-458E-820A-A397167CB601}" type="pres">
      <dgm:prSet presAssocID="{F552CD58-C772-4F84-A3B4-75C289A581BA}" presName="ChildAccent" presStyleLbl="alignImgPlace1" presStyleIdx="1" presStyleCnt="3"/>
      <dgm:spPr/>
    </dgm:pt>
    <dgm:pt modelId="{8AE7BFD9-6BC0-4070-80B1-2D1DD5E121DA}" type="pres">
      <dgm:prSet presAssocID="{F552CD58-C772-4F84-A3B4-75C289A581BA}" presName="Child2" presStyleLbl="revTx" presStyleIdx="0" presStyleCnt="0">
        <dgm:presLayoutVars>
          <dgm:chMax val="0"/>
          <dgm:chPref val="0"/>
          <dgm:bulletEnabled val="1"/>
        </dgm:presLayoutVars>
      </dgm:prSet>
      <dgm:spPr/>
    </dgm:pt>
    <dgm:pt modelId="{020F59B7-F5AA-489E-8F1F-369755F207FE}" type="pres">
      <dgm:prSet presAssocID="{F552CD58-C772-4F84-A3B4-75C289A581BA}" presName="Parent2" presStyleLbl="node1" presStyleIdx="1" presStyleCnt="3">
        <dgm:presLayoutVars>
          <dgm:chMax val="2"/>
          <dgm:chPref val="1"/>
          <dgm:bulletEnabled val="1"/>
        </dgm:presLayoutVars>
      </dgm:prSet>
      <dgm:spPr/>
    </dgm:pt>
    <dgm:pt modelId="{761F1982-A693-46ED-AF4C-7D916FE329AC}" type="pres">
      <dgm:prSet presAssocID="{773E8CC4-994D-4A73-9CDB-60E4F4065D85}" presName="ChildAccent1" presStyleCnt="0"/>
      <dgm:spPr/>
    </dgm:pt>
    <dgm:pt modelId="{C087D668-B8E3-454C-938C-F5144A678C6A}" type="pres">
      <dgm:prSet presAssocID="{773E8CC4-994D-4A73-9CDB-60E4F4065D85}" presName="ChildAccent" presStyleLbl="alignImgPlace1" presStyleIdx="2" presStyleCnt="3"/>
      <dgm:spPr/>
    </dgm:pt>
    <dgm:pt modelId="{4B0BCBDA-2339-4A7E-9090-8A7CA4F1EA86}" type="pres">
      <dgm:prSet presAssocID="{773E8CC4-994D-4A73-9CDB-60E4F4065D85}" presName="Child1" presStyleLbl="revTx" presStyleIdx="0" presStyleCnt="0">
        <dgm:presLayoutVars>
          <dgm:chMax val="0"/>
          <dgm:chPref val="0"/>
          <dgm:bulletEnabled val="1"/>
        </dgm:presLayoutVars>
      </dgm:prSet>
      <dgm:spPr/>
    </dgm:pt>
    <dgm:pt modelId="{AF5A9757-D86B-45D5-93DE-73B5F92D3F98}" type="pres">
      <dgm:prSet presAssocID="{773E8CC4-994D-4A73-9CDB-60E4F4065D85}" presName="Parent1" presStyleLbl="node1" presStyleIdx="2" presStyleCnt="3">
        <dgm:presLayoutVars>
          <dgm:chMax val="2"/>
          <dgm:chPref val="1"/>
          <dgm:bulletEnabled val="1"/>
        </dgm:presLayoutVars>
      </dgm:prSet>
      <dgm:spPr/>
    </dgm:pt>
  </dgm:ptLst>
  <dgm:cxnLst>
    <dgm:cxn modelId="{A9231609-BB6D-4057-8B2E-2E22CB44DA36}" srcId="{045C6A96-8C6C-495A-A467-8EF47E486435}" destId="{F552CD58-C772-4F84-A3B4-75C289A581BA}" srcOrd="1" destOrd="0" parTransId="{82D0BCE9-B37B-4FAD-B24E-4FB586B2945F}" sibTransId="{45B3D37B-097E-44F2-883B-FBE75BC25A28}"/>
    <dgm:cxn modelId="{DE183732-9208-4767-95B4-10B43DB258B2}" type="presOf" srcId="{045C6A96-8C6C-495A-A467-8EF47E486435}" destId="{062B7E90-6F9F-4AF4-84FF-F9254B3872F5}" srcOrd="0" destOrd="0" presId="urn:microsoft.com/office/officeart/2011/layout/InterconnectedBlockProcess"/>
    <dgm:cxn modelId="{3528B261-63B3-41B5-95E0-2DBB97EA8782}" type="presOf" srcId="{773E8CC4-994D-4A73-9CDB-60E4F4065D85}" destId="{AF5A9757-D86B-45D5-93DE-73B5F92D3F98}" srcOrd="0" destOrd="0" presId="urn:microsoft.com/office/officeart/2011/layout/InterconnectedBlockProcess"/>
    <dgm:cxn modelId="{6CA69E43-712A-426D-B8A1-E0D181968BF1}" srcId="{045C6A96-8C6C-495A-A467-8EF47E486435}" destId="{773E8CC4-994D-4A73-9CDB-60E4F4065D85}" srcOrd="0" destOrd="0" parTransId="{ABA9D385-CE46-474B-97C6-CCA597F21B2F}" sibTransId="{3E4BD862-13AE-44B2-9225-6D528A7DC1FC}"/>
    <dgm:cxn modelId="{57537565-B462-427C-BD3C-E5A048C7FD1B}" type="presOf" srcId="{C4A3445D-EE15-464E-9B46-5F983E3F178C}" destId="{C087D668-B8E3-454C-938C-F5144A678C6A}" srcOrd="0" destOrd="0" presId="urn:microsoft.com/office/officeart/2011/layout/InterconnectedBlockProcess"/>
    <dgm:cxn modelId="{9090D24A-4E19-4BDA-AFD4-C444B1D09FE1}" type="presOf" srcId="{C4A3445D-EE15-464E-9B46-5F983E3F178C}" destId="{4B0BCBDA-2339-4A7E-9090-8A7CA4F1EA86}" srcOrd="1" destOrd="0" presId="urn:microsoft.com/office/officeart/2011/layout/InterconnectedBlockProcess"/>
    <dgm:cxn modelId="{DEFF406F-4128-48C1-A25A-660B358611D5}" type="presOf" srcId="{139385FE-6E15-4F00-B2CD-31FB083511A6}" destId="{4D6065FB-30EB-4D81-A602-F6BD90429AF6}" srcOrd="0" destOrd="0" presId="urn:microsoft.com/office/officeart/2011/layout/InterconnectedBlockProcess"/>
    <dgm:cxn modelId="{18384972-41B7-476E-A38C-E5B9CD336316}" srcId="{F552CD58-C772-4F84-A3B4-75C289A581BA}" destId="{E8A946B9-4E21-4912-819F-6D04B4F6EEBF}" srcOrd="0" destOrd="0" parTransId="{38FC02B6-422B-48B8-B364-A896CC5A3364}" sibTransId="{D95B5889-1B34-4679-A845-ACF9D0F2B3EF}"/>
    <dgm:cxn modelId="{EECF7655-3408-4676-8911-7F3F012E6220}" type="presOf" srcId="{F552CD58-C772-4F84-A3B4-75C289A581BA}" destId="{020F59B7-F5AA-489E-8F1F-369755F207FE}" srcOrd="0" destOrd="0" presId="urn:microsoft.com/office/officeart/2011/layout/InterconnectedBlockProcess"/>
    <dgm:cxn modelId="{403DCF7A-C029-45FA-9640-4A15418DC64F}" type="presOf" srcId="{A7725966-B704-424A-A254-DDBE84E30248}" destId="{A11250B9-3272-45DF-A3C2-375BEB4E7ED8}" srcOrd="0" destOrd="0" presId="urn:microsoft.com/office/officeart/2011/layout/InterconnectedBlockProcess"/>
    <dgm:cxn modelId="{3485097C-E447-4E00-8814-E686F4507C53}" type="presOf" srcId="{E8A946B9-4E21-4912-819F-6D04B4F6EEBF}" destId="{8AE7BFD9-6BC0-4070-80B1-2D1DD5E121DA}" srcOrd="1" destOrd="0" presId="urn:microsoft.com/office/officeart/2011/layout/InterconnectedBlockProcess"/>
    <dgm:cxn modelId="{B3CC978D-BBA0-4F6F-817C-01C50FB09B99}" type="presOf" srcId="{A7725966-B704-424A-A254-DDBE84E30248}" destId="{09BF6277-1CB8-48E9-A723-4AA257DDE6F3}" srcOrd="1" destOrd="0" presId="urn:microsoft.com/office/officeart/2011/layout/InterconnectedBlockProcess"/>
    <dgm:cxn modelId="{9C4F43A4-6998-4594-BBC3-2F1AA71DCAF2}" srcId="{773E8CC4-994D-4A73-9CDB-60E4F4065D85}" destId="{C4A3445D-EE15-464E-9B46-5F983E3F178C}" srcOrd="0" destOrd="0" parTransId="{1DF8150B-4A83-4FAB-B138-8E6381C56551}" sibTransId="{4D519930-5406-417C-ABAD-987AB07596B4}"/>
    <dgm:cxn modelId="{A8EDE2C7-06D4-4592-9F9B-CE614E6A296F}" srcId="{045C6A96-8C6C-495A-A467-8EF47E486435}" destId="{139385FE-6E15-4F00-B2CD-31FB083511A6}" srcOrd="2" destOrd="0" parTransId="{F258DB63-65B9-4522-8EC2-E92331B2F381}" sibTransId="{5FD3DD9B-830C-4F67-A6DA-CE6C42569D9B}"/>
    <dgm:cxn modelId="{E2697BCA-D998-4D46-96B6-2C8569A98673}" type="presOf" srcId="{E8A946B9-4E21-4912-819F-6D04B4F6EEBF}" destId="{89C1C435-001D-458E-820A-A397167CB601}" srcOrd="0" destOrd="0" presId="urn:microsoft.com/office/officeart/2011/layout/InterconnectedBlockProcess"/>
    <dgm:cxn modelId="{AEFB09FE-93F0-4E1C-A2BC-347369947258}" srcId="{139385FE-6E15-4F00-B2CD-31FB083511A6}" destId="{A7725966-B704-424A-A254-DDBE84E30248}" srcOrd="0" destOrd="0" parTransId="{33DDE52D-B262-47FC-9962-C9F61791437E}" sibTransId="{7FB738C4-9C13-409B-A48E-B3F302304DFF}"/>
    <dgm:cxn modelId="{B6BC824E-4BFA-4A40-9E3B-527A7317CD65}" type="presParOf" srcId="{062B7E90-6F9F-4AF4-84FF-F9254B3872F5}" destId="{9FBA5F91-A683-4802-9C91-88225DED80F0}" srcOrd="0" destOrd="0" presId="urn:microsoft.com/office/officeart/2011/layout/InterconnectedBlockProcess"/>
    <dgm:cxn modelId="{3F62F082-E37D-49CA-99DB-01A572FEC495}" type="presParOf" srcId="{9FBA5F91-A683-4802-9C91-88225DED80F0}" destId="{A11250B9-3272-45DF-A3C2-375BEB4E7ED8}" srcOrd="0" destOrd="0" presId="urn:microsoft.com/office/officeart/2011/layout/InterconnectedBlockProcess"/>
    <dgm:cxn modelId="{4FD1C03F-2796-4B6C-A18C-DD6C5EEE6566}" type="presParOf" srcId="{062B7E90-6F9F-4AF4-84FF-F9254B3872F5}" destId="{09BF6277-1CB8-48E9-A723-4AA257DDE6F3}" srcOrd="1" destOrd="0" presId="urn:microsoft.com/office/officeart/2011/layout/InterconnectedBlockProcess"/>
    <dgm:cxn modelId="{E02A22E8-3133-4801-86C6-ABB76B322E1F}" type="presParOf" srcId="{062B7E90-6F9F-4AF4-84FF-F9254B3872F5}" destId="{4D6065FB-30EB-4D81-A602-F6BD90429AF6}" srcOrd="2" destOrd="0" presId="urn:microsoft.com/office/officeart/2011/layout/InterconnectedBlockProcess"/>
    <dgm:cxn modelId="{4E67F3E5-6A99-42C7-916B-E4CD01CFA93B}" type="presParOf" srcId="{062B7E90-6F9F-4AF4-84FF-F9254B3872F5}" destId="{DA3E0CEC-642E-4DBA-8330-B2A84F2626EA}" srcOrd="3" destOrd="0" presId="urn:microsoft.com/office/officeart/2011/layout/InterconnectedBlockProcess"/>
    <dgm:cxn modelId="{D801667C-93AF-4E5D-9EB1-4D85587EE018}" type="presParOf" srcId="{DA3E0CEC-642E-4DBA-8330-B2A84F2626EA}" destId="{89C1C435-001D-458E-820A-A397167CB601}" srcOrd="0" destOrd="0" presId="urn:microsoft.com/office/officeart/2011/layout/InterconnectedBlockProcess"/>
    <dgm:cxn modelId="{DD81B6D6-64DA-476A-BBB4-647C81C7F5DE}" type="presParOf" srcId="{062B7E90-6F9F-4AF4-84FF-F9254B3872F5}" destId="{8AE7BFD9-6BC0-4070-80B1-2D1DD5E121DA}" srcOrd="4" destOrd="0" presId="urn:microsoft.com/office/officeart/2011/layout/InterconnectedBlockProcess"/>
    <dgm:cxn modelId="{ABEFCD51-05F3-4E70-B366-E783F0F9C2DD}" type="presParOf" srcId="{062B7E90-6F9F-4AF4-84FF-F9254B3872F5}" destId="{020F59B7-F5AA-489E-8F1F-369755F207FE}" srcOrd="5" destOrd="0" presId="urn:microsoft.com/office/officeart/2011/layout/InterconnectedBlockProcess"/>
    <dgm:cxn modelId="{024D520E-F9F5-4E41-89FA-2B2D77420A4E}" type="presParOf" srcId="{062B7E90-6F9F-4AF4-84FF-F9254B3872F5}" destId="{761F1982-A693-46ED-AF4C-7D916FE329AC}" srcOrd="6" destOrd="0" presId="urn:microsoft.com/office/officeart/2011/layout/InterconnectedBlockProcess"/>
    <dgm:cxn modelId="{7E09D1DA-38A8-47A1-B59E-AD3C9D591A77}" type="presParOf" srcId="{761F1982-A693-46ED-AF4C-7D916FE329AC}" destId="{C087D668-B8E3-454C-938C-F5144A678C6A}" srcOrd="0" destOrd="0" presId="urn:microsoft.com/office/officeart/2011/layout/InterconnectedBlockProcess"/>
    <dgm:cxn modelId="{27F938C7-9E89-42AF-AECF-2BCB6E101BC0}" type="presParOf" srcId="{062B7E90-6F9F-4AF4-84FF-F9254B3872F5}" destId="{4B0BCBDA-2339-4A7E-9090-8A7CA4F1EA86}" srcOrd="7" destOrd="0" presId="urn:microsoft.com/office/officeart/2011/layout/InterconnectedBlockProcess"/>
    <dgm:cxn modelId="{C037D6BA-C0C9-402C-9250-AFD476F9C3BA}" type="presParOf" srcId="{062B7E90-6F9F-4AF4-84FF-F9254B3872F5}" destId="{AF5A9757-D86B-45D5-93DE-73B5F92D3F98}" srcOrd="8" destOrd="0" presId="urn:microsoft.com/office/officeart/2011/layout/InterconnectedBlock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EF3C3CD-FDC1-42F2-ABCA-9EA6AD0BDA02}" type="doc">
      <dgm:prSet loTypeId="urn:microsoft.com/office/officeart/2011/layout/InterconnectedBlockProcess" loCatId="process" qsTypeId="urn:microsoft.com/office/officeart/2005/8/quickstyle/simple1#2" qsCatId="simple" csTypeId="urn:microsoft.com/office/officeart/2005/8/colors/accent1_2#2" csCatId="accent1" phldr="1"/>
      <dgm:spPr/>
      <dgm:t>
        <a:bodyPr/>
        <a:lstStyle/>
        <a:p>
          <a:endParaRPr lang="en-US"/>
        </a:p>
      </dgm:t>
    </dgm:pt>
    <dgm:pt modelId="{BA34A65D-EEFA-4070-BEB0-9AF154F3C984}">
      <dgm:prSet phldrT="[Text]" phldr="0"/>
      <dgm:spPr/>
      <dgm:t>
        <a:bodyPr/>
        <a:lstStyle/>
        <a:p>
          <a:r>
            <a:rPr lang="en-US"/>
            <a:t>2026-2027</a:t>
          </a:r>
        </a:p>
      </dgm:t>
    </dgm:pt>
    <dgm:pt modelId="{CBF352B7-8DDE-463E-83D8-96D78E77010B}" type="parTrans" cxnId="{E4F679B1-2B62-429E-8CE3-5F31F44B4AC1}">
      <dgm:prSet/>
      <dgm:spPr/>
      <dgm:t>
        <a:bodyPr/>
        <a:lstStyle/>
        <a:p>
          <a:endParaRPr lang="en-US"/>
        </a:p>
      </dgm:t>
    </dgm:pt>
    <dgm:pt modelId="{B35FCFB3-33F2-4F9F-ADC6-A97E12C0ECD2}" type="sibTrans" cxnId="{E4F679B1-2B62-429E-8CE3-5F31F44B4AC1}">
      <dgm:prSet/>
      <dgm:spPr/>
      <dgm:t>
        <a:bodyPr/>
        <a:lstStyle/>
        <a:p>
          <a:endParaRPr lang="en-US"/>
        </a:p>
      </dgm:t>
    </dgm:pt>
    <dgm:pt modelId="{E788CD08-362D-4F30-92D9-D7BD08BD8812}">
      <dgm:prSet phldrT="[Text]" phldr="0" custT="1"/>
      <dgm:spPr/>
      <dgm:t>
        <a:bodyPr/>
        <a:lstStyle/>
        <a:p>
          <a:pPr algn="l">
            <a:lnSpc>
              <a:spcPct val="100000"/>
            </a:lnSpc>
            <a:spcAft>
              <a:spcPts val="0"/>
            </a:spcAft>
          </a:pPr>
          <a:r>
            <a:rPr lang="en-US" sz="1600" b="1"/>
            <a:t>New MSTAR Blueprint</a:t>
          </a:r>
          <a:r>
            <a:rPr lang="en-US" sz="1600"/>
            <a:t>: </a:t>
          </a:r>
        </a:p>
        <a:p>
          <a:pPr algn="l">
            <a:lnSpc>
              <a:spcPct val="100000"/>
            </a:lnSpc>
            <a:spcAft>
              <a:spcPts val="0"/>
            </a:spcAft>
          </a:pPr>
          <a:r>
            <a:rPr lang="en-US" sz="1600"/>
            <a:t>ELA 3-8</a:t>
          </a:r>
        </a:p>
        <a:p>
          <a:pPr algn="l">
            <a:lnSpc>
              <a:spcPct val="100000"/>
            </a:lnSpc>
            <a:spcAft>
              <a:spcPts val="0"/>
            </a:spcAft>
          </a:pPr>
          <a:r>
            <a:rPr lang="en-US" sz="1600"/>
            <a:t>Math 3-8</a:t>
          </a:r>
        </a:p>
        <a:p>
          <a:pPr algn="l">
            <a:lnSpc>
              <a:spcPct val="100000"/>
            </a:lnSpc>
            <a:spcAft>
              <a:spcPts val="0"/>
            </a:spcAft>
          </a:pPr>
          <a:endParaRPr lang="en-US" sz="1600"/>
        </a:p>
        <a:p>
          <a:pPr algn="l">
            <a:lnSpc>
              <a:spcPct val="100000"/>
            </a:lnSpc>
            <a:spcAft>
              <a:spcPts val="0"/>
            </a:spcAft>
          </a:pPr>
          <a:r>
            <a:rPr lang="en-US" sz="1600" i="1" u="sng"/>
            <a:t>Legacy</a:t>
          </a:r>
          <a:r>
            <a:rPr lang="en-US" sz="1600" i="1"/>
            <a:t> MCAP</a:t>
          </a:r>
          <a:r>
            <a:rPr lang="en-US" sz="1600"/>
            <a:t>:</a:t>
          </a:r>
        </a:p>
        <a:p>
          <a:pPr algn="l">
            <a:lnSpc>
              <a:spcPct val="100000"/>
            </a:lnSpc>
            <a:spcAft>
              <a:spcPts val="0"/>
            </a:spcAft>
          </a:pPr>
          <a:r>
            <a:rPr lang="en-US" sz="1600"/>
            <a:t>ELA/math HS</a:t>
          </a:r>
        </a:p>
        <a:p>
          <a:pPr algn="l">
            <a:lnSpc>
              <a:spcPct val="100000"/>
            </a:lnSpc>
            <a:spcAft>
              <a:spcPts val="0"/>
            </a:spcAft>
          </a:pPr>
          <a:r>
            <a:rPr lang="en-US" sz="1600"/>
            <a:t>Science</a:t>
          </a:r>
        </a:p>
        <a:p>
          <a:pPr algn="l">
            <a:lnSpc>
              <a:spcPct val="100000"/>
            </a:lnSpc>
            <a:spcAft>
              <a:spcPts val="0"/>
            </a:spcAft>
          </a:pPr>
          <a:r>
            <a:rPr lang="en-US" sz="1600"/>
            <a:t>Social Studies</a:t>
          </a:r>
        </a:p>
      </dgm:t>
    </dgm:pt>
    <dgm:pt modelId="{7913B523-F97B-4069-82A8-D0090074AFC1}" type="parTrans" cxnId="{7BFF50C3-3ACF-4AD9-A226-C55EE5C613A1}">
      <dgm:prSet/>
      <dgm:spPr/>
      <dgm:t>
        <a:bodyPr/>
        <a:lstStyle/>
        <a:p>
          <a:endParaRPr lang="en-US"/>
        </a:p>
      </dgm:t>
    </dgm:pt>
    <dgm:pt modelId="{DB7991D8-7CDE-4CF1-B531-0E7FEADEBAD2}" type="sibTrans" cxnId="{7BFF50C3-3ACF-4AD9-A226-C55EE5C613A1}">
      <dgm:prSet/>
      <dgm:spPr/>
      <dgm:t>
        <a:bodyPr/>
        <a:lstStyle/>
        <a:p>
          <a:endParaRPr lang="en-US"/>
        </a:p>
      </dgm:t>
    </dgm:pt>
    <dgm:pt modelId="{31C91406-0DFF-4591-9A1C-BCC9C4E854BF}">
      <dgm:prSet phldrT="[Text]" phldr="0"/>
      <dgm:spPr/>
      <dgm:t>
        <a:bodyPr/>
        <a:lstStyle/>
        <a:p>
          <a:r>
            <a:rPr lang="en-US"/>
            <a:t>2027-2028</a:t>
          </a:r>
        </a:p>
      </dgm:t>
    </dgm:pt>
    <dgm:pt modelId="{6F1C36A1-5CC4-4F49-AA45-25AD3A28E9DE}" type="parTrans" cxnId="{9E7437AA-3473-43B0-8536-04D2FD561342}">
      <dgm:prSet/>
      <dgm:spPr/>
      <dgm:t>
        <a:bodyPr/>
        <a:lstStyle/>
        <a:p>
          <a:endParaRPr lang="en-US"/>
        </a:p>
      </dgm:t>
    </dgm:pt>
    <dgm:pt modelId="{32A6EBF1-7B76-4DD2-9D49-DEE44291DABA}" type="sibTrans" cxnId="{9E7437AA-3473-43B0-8536-04D2FD561342}">
      <dgm:prSet/>
      <dgm:spPr/>
      <dgm:t>
        <a:bodyPr/>
        <a:lstStyle/>
        <a:p>
          <a:endParaRPr lang="en-US"/>
        </a:p>
      </dgm:t>
    </dgm:pt>
    <dgm:pt modelId="{2DFF5016-E2D6-4433-AA9E-C5727F4734A1}">
      <dgm:prSet phldrT="[Text]" custT="1"/>
      <dgm:spPr/>
      <dgm:t>
        <a:bodyPr/>
        <a:lstStyle/>
        <a:p>
          <a:pPr algn="l">
            <a:lnSpc>
              <a:spcPct val="100000"/>
            </a:lnSpc>
            <a:spcAft>
              <a:spcPts val="0"/>
            </a:spcAft>
          </a:pPr>
          <a:r>
            <a:rPr lang="en-US" sz="1600" b="1"/>
            <a:t>New MSTAR Blueprints</a:t>
          </a:r>
          <a:endParaRPr lang="en-US" sz="1600"/>
        </a:p>
      </dgm:t>
    </dgm:pt>
    <dgm:pt modelId="{17CDF8E0-1AD6-45E9-A0E8-B3CA8684CD4F}" type="parTrans" cxnId="{EF646FB2-B70E-4179-88AC-BAC3405B6886}">
      <dgm:prSet/>
      <dgm:spPr/>
      <dgm:t>
        <a:bodyPr/>
        <a:lstStyle/>
        <a:p>
          <a:endParaRPr lang="en-US"/>
        </a:p>
      </dgm:t>
    </dgm:pt>
    <dgm:pt modelId="{5B2FB3EF-7DD5-4429-A74E-9651A10D57F1}" type="sibTrans" cxnId="{EF646FB2-B70E-4179-88AC-BAC3405B6886}">
      <dgm:prSet/>
      <dgm:spPr/>
      <dgm:t>
        <a:bodyPr/>
        <a:lstStyle/>
        <a:p>
          <a:endParaRPr lang="en-US"/>
        </a:p>
      </dgm:t>
    </dgm:pt>
    <dgm:pt modelId="{F8544A8D-9625-4FC3-8017-105C73CC12CD}">
      <dgm:prSet custT="1"/>
      <dgm:spPr/>
      <dgm:t>
        <a:bodyPr/>
        <a:lstStyle/>
        <a:p>
          <a:pPr algn="l">
            <a:lnSpc>
              <a:spcPct val="100000"/>
            </a:lnSpc>
            <a:spcAft>
              <a:spcPts val="0"/>
            </a:spcAft>
          </a:pPr>
          <a:r>
            <a:rPr lang="en-US" sz="1600"/>
            <a:t>ELA</a:t>
          </a:r>
        </a:p>
        <a:p>
          <a:pPr algn="l">
            <a:lnSpc>
              <a:spcPct val="100000"/>
            </a:lnSpc>
            <a:spcAft>
              <a:spcPts val="0"/>
            </a:spcAft>
          </a:pPr>
          <a:r>
            <a:rPr lang="en-US" sz="1600"/>
            <a:t>Math </a:t>
          </a:r>
        </a:p>
        <a:p>
          <a:pPr algn="l">
            <a:lnSpc>
              <a:spcPct val="100000"/>
            </a:lnSpc>
            <a:spcAft>
              <a:spcPts val="0"/>
            </a:spcAft>
          </a:pPr>
          <a:r>
            <a:rPr lang="en-US" sz="1600"/>
            <a:t>Science</a:t>
          </a:r>
        </a:p>
        <a:p>
          <a:pPr algn="l">
            <a:lnSpc>
              <a:spcPct val="100000"/>
            </a:lnSpc>
            <a:spcAft>
              <a:spcPts val="0"/>
            </a:spcAft>
          </a:pPr>
          <a:r>
            <a:rPr lang="en-US" sz="1600"/>
            <a:t>Social Studies</a:t>
          </a:r>
        </a:p>
        <a:p>
          <a:pPr algn="l">
            <a:lnSpc>
              <a:spcPct val="100000"/>
            </a:lnSpc>
            <a:spcAft>
              <a:spcPts val="0"/>
            </a:spcAft>
          </a:pPr>
          <a:endParaRPr lang="en-US" sz="1600"/>
        </a:p>
      </dgm:t>
    </dgm:pt>
    <dgm:pt modelId="{E0F893DE-850C-41A0-B1BF-9B9B30A6A472}" type="parTrans" cxnId="{8B1CDD98-FC45-4E06-8291-DBDDABA94506}">
      <dgm:prSet/>
      <dgm:spPr/>
      <dgm:t>
        <a:bodyPr/>
        <a:lstStyle/>
        <a:p>
          <a:endParaRPr lang="en-US"/>
        </a:p>
      </dgm:t>
    </dgm:pt>
    <dgm:pt modelId="{F17588A8-7956-478D-847A-8FCED527F427}" type="sibTrans" cxnId="{8B1CDD98-FC45-4E06-8291-DBDDABA94506}">
      <dgm:prSet/>
      <dgm:spPr/>
      <dgm:t>
        <a:bodyPr/>
        <a:lstStyle/>
        <a:p>
          <a:endParaRPr lang="en-US"/>
        </a:p>
      </dgm:t>
    </dgm:pt>
    <dgm:pt modelId="{79E94E66-6898-434E-8A86-1BFEC753FFC7}" type="pres">
      <dgm:prSet presAssocID="{EEF3C3CD-FDC1-42F2-ABCA-9EA6AD0BDA02}" presName="Name0" presStyleCnt="0">
        <dgm:presLayoutVars>
          <dgm:chMax val="7"/>
          <dgm:chPref val="5"/>
          <dgm:dir/>
          <dgm:animOne val="branch"/>
          <dgm:animLvl val="lvl"/>
        </dgm:presLayoutVars>
      </dgm:prSet>
      <dgm:spPr/>
    </dgm:pt>
    <dgm:pt modelId="{08E9A4CD-4912-4209-8156-A3E59F98B318}" type="pres">
      <dgm:prSet presAssocID="{31C91406-0DFF-4591-9A1C-BCC9C4E854BF}" presName="ChildAccent2" presStyleCnt="0"/>
      <dgm:spPr/>
    </dgm:pt>
    <dgm:pt modelId="{7E9784E3-EE82-45F0-BB53-712FAD586A8F}" type="pres">
      <dgm:prSet presAssocID="{31C91406-0DFF-4591-9A1C-BCC9C4E854BF}" presName="ChildAccent" presStyleLbl="alignImgPlace1" presStyleIdx="0" presStyleCnt="2" custLinFactNeighborX="-13952" custLinFactNeighborY="-1618"/>
      <dgm:spPr/>
    </dgm:pt>
    <dgm:pt modelId="{891EAD42-8206-4A92-8CCE-E92A28647973}" type="pres">
      <dgm:prSet presAssocID="{31C91406-0DFF-4591-9A1C-BCC9C4E854BF}" presName="Child2" presStyleLbl="revTx" presStyleIdx="0" presStyleCnt="0">
        <dgm:presLayoutVars>
          <dgm:chMax val="0"/>
          <dgm:chPref val="0"/>
          <dgm:bulletEnabled val="1"/>
        </dgm:presLayoutVars>
      </dgm:prSet>
      <dgm:spPr/>
    </dgm:pt>
    <dgm:pt modelId="{A8745E8F-9B13-430F-95B4-5C8AE59B3CF5}" type="pres">
      <dgm:prSet presAssocID="{31C91406-0DFF-4591-9A1C-BCC9C4E854BF}" presName="Parent2" presStyleLbl="node1" presStyleIdx="0" presStyleCnt="2" custLinFactNeighborX="-14788">
        <dgm:presLayoutVars>
          <dgm:chMax val="2"/>
          <dgm:chPref val="1"/>
          <dgm:bulletEnabled val="1"/>
        </dgm:presLayoutVars>
      </dgm:prSet>
      <dgm:spPr/>
    </dgm:pt>
    <dgm:pt modelId="{DACD116F-F2E4-4660-87CE-6247DF056B06}" type="pres">
      <dgm:prSet presAssocID="{BA34A65D-EEFA-4070-BEB0-9AF154F3C984}" presName="ChildAccent1" presStyleCnt="0"/>
      <dgm:spPr/>
    </dgm:pt>
    <dgm:pt modelId="{26F02579-9213-45B1-BF7E-FBF94952E8EE}" type="pres">
      <dgm:prSet presAssocID="{BA34A65D-EEFA-4070-BEB0-9AF154F3C984}" presName="ChildAccent" presStyleLbl="alignImgPlace1" presStyleIdx="1" presStyleCnt="2" custLinFactNeighborX="-15157" custLinFactNeighborY="-622"/>
      <dgm:spPr/>
    </dgm:pt>
    <dgm:pt modelId="{696CC6BD-B0B7-4181-949D-D0FE9CB63968}" type="pres">
      <dgm:prSet presAssocID="{BA34A65D-EEFA-4070-BEB0-9AF154F3C984}" presName="Child1" presStyleLbl="revTx" presStyleIdx="0" presStyleCnt="0">
        <dgm:presLayoutVars>
          <dgm:chMax val="0"/>
          <dgm:chPref val="0"/>
          <dgm:bulletEnabled val="1"/>
        </dgm:presLayoutVars>
      </dgm:prSet>
      <dgm:spPr/>
    </dgm:pt>
    <dgm:pt modelId="{AE6A388D-0ACB-425F-8E85-96F131492A38}" type="pres">
      <dgm:prSet presAssocID="{BA34A65D-EEFA-4070-BEB0-9AF154F3C984}" presName="Parent1" presStyleLbl="node1" presStyleIdx="1" presStyleCnt="2" custLinFactNeighborX="-15662" custLinFactNeighborY="-3417">
        <dgm:presLayoutVars>
          <dgm:chMax val="2"/>
          <dgm:chPref val="1"/>
          <dgm:bulletEnabled val="1"/>
        </dgm:presLayoutVars>
      </dgm:prSet>
      <dgm:spPr/>
    </dgm:pt>
  </dgm:ptLst>
  <dgm:cxnLst>
    <dgm:cxn modelId="{493A4B01-DD2C-4FFB-B6C1-22F59A2006D3}" type="presOf" srcId="{E788CD08-362D-4F30-92D9-D7BD08BD8812}" destId="{26F02579-9213-45B1-BF7E-FBF94952E8EE}" srcOrd="0" destOrd="0" presId="urn:microsoft.com/office/officeart/2011/layout/InterconnectedBlockProcess"/>
    <dgm:cxn modelId="{0A9C0703-B647-4719-A6D0-A6F46443AF96}" type="presOf" srcId="{2DFF5016-E2D6-4433-AA9E-C5727F4734A1}" destId="{7E9784E3-EE82-45F0-BB53-712FAD586A8F}" srcOrd="0" destOrd="0" presId="urn:microsoft.com/office/officeart/2011/layout/InterconnectedBlockProcess"/>
    <dgm:cxn modelId="{09581E6C-87F8-407C-8B67-B81327F3B46C}" type="presOf" srcId="{F8544A8D-9625-4FC3-8017-105C73CC12CD}" destId="{7E9784E3-EE82-45F0-BB53-712FAD586A8F}" srcOrd="0" destOrd="1" presId="urn:microsoft.com/office/officeart/2011/layout/InterconnectedBlockProcess"/>
    <dgm:cxn modelId="{E09F9359-7C78-46AD-9781-D98689D4BF7D}" type="presOf" srcId="{2DFF5016-E2D6-4433-AA9E-C5727F4734A1}" destId="{891EAD42-8206-4A92-8CCE-E92A28647973}" srcOrd="1" destOrd="0" presId="urn:microsoft.com/office/officeart/2011/layout/InterconnectedBlockProcess"/>
    <dgm:cxn modelId="{ED61518F-1303-4D29-AA75-66FE45DA49AB}" type="presOf" srcId="{E788CD08-362D-4F30-92D9-D7BD08BD8812}" destId="{696CC6BD-B0B7-4181-949D-D0FE9CB63968}" srcOrd="1" destOrd="0" presId="urn:microsoft.com/office/officeart/2011/layout/InterconnectedBlockProcess"/>
    <dgm:cxn modelId="{8B1CDD98-FC45-4E06-8291-DBDDABA94506}" srcId="{31C91406-0DFF-4591-9A1C-BCC9C4E854BF}" destId="{F8544A8D-9625-4FC3-8017-105C73CC12CD}" srcOrd="1" destOrd="0" parTransId="{E0F893DE-850C-41A0-B1BF-9B9B30A6A472}" sibTransId="{F17588A8-7956-478D-847A-8FCED527F427}"/>
    <dgm:cxn modelId="{E0C9BF99-1C58-45B4-806E-C9DD37EAC4AA}" type="presOf" srcId="{31C91406-0DFF-4591-9A1C-BCC9C4E854BF}" destId="{A8745E8F-9B13-430F-95B4-5C8AE59B3CF5}" srcOrd="0" destOrd="0" presId="urn:microsoft.com/office/officeart/2011/layout/InterconnectedBlockProcess"/>
    <dgm:cxn modelId="{9E7437AA-3473-43B0-8536-04D2FD561342}" srcId="{EEF3C3CD-FDC1-42F2-ABCA-9EA6AD0BDA02}" destId="{31C91406-0DFF-4591-9A1C-BCC9C4E854BF}" srcOrd="1" destOrd="0" parTransId="{6F1C36A1-5CC4-4F49-AA45-25AD3A28E9DE}" sibTransId="{32A6EBF1-7B76-4DD2-9D49-DEE44291DABA}"/>
    <dgm:cxn modelId="{E4F679B1-2B62-429E-8CE3-5F31F44B4AC1}" srcId="{EEF3C3CD-FDC1-42F2-ABCA-9EA6AD0BDA02}" destId="{BA34A65D-EEFA-4070-BEB0-9AF154F3C984}" srcOrd="0" destOrd="0" parTransId="{CBF352B7-8DDE-463E-83D8-96D78E77010B}" sibTransId="{B35FCFB3-33F2-4F9F-ADC6-A97E12C0ECD2}"/>
    <dgm:cxn modelId="{EF646FB2-B70E-4179-88AC-BAC3405B6886}" srcId="{31C91406-0DFF-4591-9A1C-BCC9C4E854BF}" destId="{2DFF5016-E2D6-4433-AA9E-C5727F4734A1}" srcOrd="0" destOrd="0" parTransId="{17CDF8E0-1AD6-45E9-A0E8-B3CA8684CD4F}" sibTransId="{5B2FB3EF-7DD5-4429-A74E-9651A10D57F1}"/>
    <dgm:cxn modelId="{DB997DC0-91AB-4420-8389-44E5FD08B3A0}" type="presOf" srcId="{EEF3C3CD-FDC1-42F2-ABCA-9EA6AD0BDA02}" destId="{79E94E66-6898-434E-8A86-1BFEC753FFC7}" srcOrd="0" destOrd="0" presId="urn:microsoft.com/office/officeart/2011/layout/InterconnectedBlockProcess"/>
    <dgm:cxn modelId="{7BFF50C3-3ACF-4AD9-A226-C55EE5C613A1}" srcId="{BA34A65D-EEFA-4070-BEB0-9AF154F3C984}" destId="{E788CD08-362D-4F30-92D9-D7BD08BD8812}" srcOrd="0" destOrd="0" parTransId="{7913B523-F97B-4069-82A8-D0090074AFC1}" sibTransId="{DB7991D8-7CDE-4CF1-B531-0E7FEADEBAD2}"/>
    <dgm:cxn modelId="{73F394C3-2F44-49A7-948E-10A68E5C8656}" type="presOf" srcId="{F8544A8D-9625-4FC3-8017-105C73CC12CD}" destId="{891EAD42-8206-4A92-8CCE-E92A28647973}" srcOrd="1" destOrd="1" presId="urn:microsoft.com/office/officeart/2011/layout/InterconnectedBlockProcess"/>
    <dgm:cxn modelId="{AA714AFC-37A8-4D40-A8F5-2C0877777EAA}" type="presOf" srcId="{BA34A65D-EEFA-4070-BEB0-9AF154F3C984}" destId="{AE6A388D-0ACB-425F-8E85-96F131492A38}" srcOrd="0" destOrd="0" presId="urn:microsoft.com/office/officeart/2011/layout/InterconnectedBlockProcess"/>
    <dgm:cxn modelId="{289615A3-CD0D-4A1C-87AB-526663376CE9}" type="presParOf" srcId="{79E94E66-6898-434E-8A86-1BFEC753FFC7}" destId="{08E9A4CD-4912-4209-8156-A3E59F98B318}" srcOrd="0" destOrd="0" presId="urn:microsoft.com/office/officeart/2011/layout/InterconnectedBlockProcess"/>
    <dgm:cxn modelId="{78C1019A-3DDB-4B49-A46A-666345DF9028}" type="presParOf" srcId="{08E9A4CD-4912-4209-8156-A3E59F98B318}" destId="{7E9784E3-EE82-45F0-BB53-712FAD586A8F}" srcOrd="0" destOrd="0" presId="urn:microsoft.com/office/officeart/2011/layout/InterconnectedBlockProcess"/>
    <dgm:cxn modelId="{C557CE9A-8E3A-4A6F-81CA-40D4DD291AC2}" type="presParOf" srcId="{79E94E66-6898-434E-8A86-1BFEC753FFC7}" destId="{891EAD42-8206-4A92-8CCE-E92A28647973}" srcOrd="1" destOrd="0" presId="urn:microsoft.com/office/officeart/2011/layout/InterconnectedBlockProcess"/>
    <dgm:cxn modelId="{0FB71B97-BC32-4669-A4EE-1F0D83656EE3}" type="presParOf" srcId="{79E94E66-6898-434E-8A86-1BFEC753FFC7}" destId="{A8745E8F-9B13-430F-95B4-5C8AE59B3CF5}" srcOrd="2" destOrd="0" presId="urn:microsoft.com/office/officeart/2011/layout/InterconnectedBlockProcess"/>
    <dgm:cxn modelId="{545BB21D-2964-4B59-A017-8144C2A534AB}" type="presParOf" srcId="{79E94E66-6898-434E-8A86-1BFEC753FFC7}" destId="{DACD116F-F2E4-4660-87CE-6247DF056B06}" srcOrd="3" destOrd="0" presId="urn:microsoft.com/office/officeart/2011/layout/InterconnectedBlockProcess"/>
    <dgm:cxn modelId="{D82BC678-C26E-464B-9D46-63C0C69F6538}" type="presParOf" srcId="{DACD116F-F2E4-4660-87CE-6247DF056B06}" destId="{26F02579-9213-45B1-BF7E-FBF94952E8EE}" srcOrd="0" destOrd="0" presId="urn:microsoft.com/office/officeart/2011/layout/InterconnectedBlockProcess"/>
    <dgm:cxn modelId="{218722B5-E5F3-49F0-97FC-8A387A756E27}" type="presParOf" srcId="{79E94E66-6898-434E-8A86-1BFEC753FFC7}" destId="{696CC6BD-B0B7-4181-949D-D0FE9CB63968}" srcOrd="4" destOrd="0" presId="urn:microsoft.com/office/officeart/2011/layout/InterconnectedBlockProcess"/>
    <dgm:cxn modelId="{538621F0-BF62-40FD-AAAD-600AEB8F56DC}" type="presParOf" srcId="{79E94E66-6898-434E-8A86-1BFEC753FFC7}" destId="{AE6A388D-0ACB-425F-8E85-96F131492A38}" srcOrd="5" destOrd="0" presId="urn:microsoft.com/office/officeart/2011/layout/InterconnectedBlockProcess"/>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71D0EC9-C543-45A4-9E0B-54926678933D}" type="doc">
      <dgm:prSet loTypeId="urn:microsoft.com/office/officeart/2011/layout/CircleProcess" loCatId="process" qsTypeId="urn:microsoft.com/office/officeart/2005/8/quickstyle/simple1#3" qsCatId="simple" csTypeId="urn:microsoft.com/office/officeart/2005/8/colors/colorful5#1" csCatId="colorful" phldr="1"/>
      <dgm:spPr/>
      <dgm:t>
        <a:bodyPr/>
        <a:lstStyle/>
        <a:p>
          <a:endParaRPr lang="en-US"/>
        </a:p>
      </dgm:t>
    </dgm:pt>
    <dgm:pt modelId="{633533F9-3C48-4C62-947B-2A8F2DA23D2A}">
      <dgm:prSet phldrT="[Text]" phldr="0"/>
      <dgm:spPr/>
      <dgm:t>
        <a:bodyPr/>
        <a:lstStyle/>
        <a:p>
          <a:r>
            <a:rPr lang="en-US"/>
            <a:t>Launchpad</a:t>
          </a:r>
        </a:p>
        <a:p>
          <a:pPr rtl="0"/>
          <a:r>
            <a:rPr lang="en-US">
              <a:latin typeface="Calibri Light" panose="020F0302020204030204"/>
            </a:rPr>
            <a:t>Upload System Users</a:t>
          </a:r>
          <a:endParaRPr lang="en-US"/>
        </a:p>
      </dgm:t>
    </dgm:pt>
    <dgm:pt modelId="{0E99A432-9C6D-4F4F-BC86-A9697F582B10}" type="parTrans" cxnId="{9819B17C-A9D8-41A0-BC4F-6D28014CB924}">
      <dgm:prSet/>
      <dgm:spPr/>
      <dgm:t>
        <a:bodyPr/>
        <a:lstStyle/>
        <a:p>
          <a:endParaRPr lang="en-US"/>
        </a:p>
      </dgm:t>
    </dgm:pt>
    <dgm:pt modelId="{BAF93638-FF66-4938-A46F-17D1A5004279}" type="sibTrans" cxnId="{9819B17C-A9D8-41A0-BC4F-6D28014CB924}">
      <dgm:prSet/>
      <dgm:spPr/>
      <dgm:t>
        <a:bodyPr/>
        <a:lstStyle/>
        <a:p>
          <a:endParaRPr lang="en-US"/>
        </a:p>
      </dgm:t>
    </dgm:pt>
    <dgm:pt modelId="{AF46527B-51FF-4824-A326-66B7E793150A}">
      <dgm:prSet phldrT="[Text]" phldr="0"/>
      <dgm:spPr/>
      <dgm:t>
        <a:bodyPr/>
        <a:lstStyle/>
        <a:p>
          <a:r>
            <a:rPr lang="en-US"/>
            <a:t>Students</a:t>
          </a:r>
        </a:p>
      </dgm:t>
    </dgm:pt>
    <dgm:pt modelId="{E51B9172-7632-4EE3-B5DF-737A8A3E4F17}" type="parTrans" cxnId="{86A674BB-9AFB-4893-9033-5AF8511A09E2}">
      <dgm:prSet/>
      <dgm:spPr/>
      <dgm:t>
        <a:bodyPr/>
        <a:lstStyle/>
        <a:p>
          <a:endParaRPr lang="en-US"/>
        </a:p>
      </dgm:t>
    </dgm:pt>
    <dgm:pt modelId="{7394078B-B8B3-461E-BF8D-59523E8615C1}" type="sibTrans" cxnId="{86A674BB-9AFB-4893-9033-5AF8511A09E2}">
      <dgm:prSet/>
      <dgm:spPr/>
      <dgm:t>
        <a:bodyPr/>
        <a:lstStyle/>
        <a:p>
          <a:endParaRPr lang="en-US"/>
        </a:p>
      </dgm:t>
    </dgm:pt>
    <dgm:pt modelId="{F5EC5CC3-F754-4C7E-A639-DAFEDC6C6491}">
      <dgm:prSet phldrT="[Text]" phldr="0"/>
      <dgm:spPr/>
      <dgm:t>
        <a:bodyPr/>
        <a:lstStyle/>
        <a:p>
          <a:r>
            <a:rPr lang="en-US"/>
            <a:t>STCs</a:t>
          </a:r>
        </a:p>
      </dgm:t>
    </dgm:pt>
    <dgm:pt modelId="{EC5CBAB1-AC00-4C6D-9440-ABDDFC1CCD65}" type="parTrans" cxnId="{014401F4-215F-46BD-B133-EB94DA964E58}">
      <dgm:prSet/>
      <dgm:spPr/>
      <dgm:t>
        <a:bodyPr/>
        <a:lstStyle/>
        <a:p>
          <a:endParaRPr lang="en-US"/>
        </a:p>
      </dgm:t>
    </dgm:pt>
    <dgm:pt modelId="{D3B3C0FB-72AB-4956-9243-F811E3952D4A}" type="sibTrans" cxnId="{014401F4-215F-46BD-B133-EB94DA964E58}">
      <dgm:prSet/>
      <dgm:spPr/>
      <dgm:t>
        <a:bodyPr/>
        <a:lstStyle/>
        <a:p>
          <a:endParaRPr lang="en-US"/>
        </a:p>
      </dgm:t>
    </dgm:pt>
    <dgm:pt modelId="{24368ADC-2859-4C69-804B-45D53AD9D8DE}">
      <dgm:prSet phldrT="[Text]" phldr="0"/>
      <dgm:spPr/>
      <dgm:t>
        <a:bodyPr/>
        <a:lstStyle/>
        <a:p>
          <a:r>
            <a:rPr lang="en-US"/>
            <a:t>TIDE</a:t>
          </a:r>
        </a:p>
        <a:p>
          <a:r>
            <a:rPr lang="en-US"/>
            <a:t>Registration </a:t>
          </a:r>
        </a:p>
      </dgm:t>
    </dgm:pt>
    <dgm:pt modelId="{6292AF54-5392-49E7-B84D-859088CBD582}" type="parTrans" cxnId="{FEB62EA7-8D6A-4DE2-AFB8-4A3C93A9792E}">
      <dgm:prSet/>
      <dgm:spPr/>
      <dgm:t>
        <a:bodyPr/>
        <a:lstStyle/>
        <a:p>
          <a:endParaRPr lang="en-US"/>
        </a:p>
      </dgm:t>
    </dgm:pt>
    <dgm:pt modelId="{C13C317B-941D-4CF1-AD60-1564E37F2BDA}" type="sibTrans" cxnId="{FEB62EA7-8D6A-4DE2-AFB8-4A3C93A9792E}">
      <dgm:prSet/>
      <dgm:spPr/>
      <dgm:t>
        <a:bodyPr/>
        <a:lstStyle/>
        <a:p>
          <a:endParaRPr lang="en-US"/>
        </a:p>
      </dgm:t>
    </dgm:pt>
    <dgm:pt modelId="{80A2A1C9-2BEB-47FF-9695-7BD5AD757A25}">
      <dgm:prSet phldrT="[Text]" phldr="0"/>
      <dgm:spPr/>
      <dgm:t>
        <a:bodyPr/>
        <a:lstStyle/>
        <a:p>
          <a:r>
            <a:rPr lang="en-US">
              <a:latin typeface="Calibri Light" panose="020F0302020204030204"/>
            </a:rPr>
            <a:t>Rostering</a:t>
          </a:r>
          <a:endParaRPr lang="en-US"/>
        </a:p>
      </dgm:t>
    </dgm:pt>
    <dgm:pt modelId="{9C78AD15-14A0-4E0E-B6B4-5EDFA1F20EFA}" type="parTrans" cxnId="{F9F66027-80F6-48D7-8440-1658361CE534}">
      <dgm:prSet/>
      <dgm:spPr/>
      <dgm:t>
        <a:bodyPr/>
        <a:lstStyle/>
        <a:p>
          <a:endParaRPr lang="en-US"/>
        </a:p>
      </dgm:t>
    </dgm:pt>
    <dgm:pt modelId="{FAB84C5F-0E2C-4CE2-827F-F332EC3CAF4A}" type="sibTrans" cxnId="{F9F66027-80F6-48D7-8440-1658361CE534}">
      <dgm:prSet/>
      <dgm:spPr/>
      <dgm:t>
        <a:bodyPr/>
        <a:lstStyle/>
        <a:p>
          <a:endParaRPr lang="en-US"/>
        </a:p>
      </dgm:t>
    </dgm:pt>
    <dgm:pt modelId="{331D3CE9-8C46-4620-B8AA-5A294F3B9703}">
      <dgm:prSet phldrT="[Text]" phldr="0"/>
      <dgm:spPr/>
      <dgm:t>
        <a:bodyPr/>
        <a:lstStyle/>
        <a:p>
          <a:r>
            <a:rPr lang="en-US"/>
            <a:t>TDS</a:t>
          </a:r>
        </a:p>
        <a:p>
          <a:pPr rtl="0"/>
          <a:r>
            <a:rPr lang="en-US">
              <a:latin typeface="Calibri Light" panose="020F0302020204030204"/>
            </a:rPr>
            <a:t>Test Administration</a:t>
          </a:r>
          <a:endParaRPr lang="en-US"/>
        </a:p>
      </dgm:t>
    </dgm:pt>
    <dgm:pt modelId="{E9415C6A-828A-4F2B-9FBC-D35BAD9C7975}" type="parTrans" cxnId="{EAB9316D-7289-444B-A4FC-47E7F7C8D839}">
      <dgm:prSet/>
      <dgm:spPr/>
      <dgm:t>
        <a:bodyPr/>
        <a:lstStyle/>
        <a:p>
          <a:endParaRPr lang="en-US"/>
        </a:p>
      </dgm:t>
    </dgm:pt>
    <dgm:pt modelId="{85CF71AB-49AE-4ECC-BF3E-9CACA092F835}" type="sibTrans" cxnId="{EAB9316D-7289-444B-A4FC-47E7F7C8D839}">
      <dgm:prSet/>
      <dgm:spPr/>
      <dgm:t>
        <a:bodyPr/>
        <a:lstStyle/>
        <a:p>
          <a:endParaRPr lang="en-US"/>
        </a:p>
      </dgm:t>
    </dgm:pt>
    <dgm:pt modelId="{FA2F18DB-E2DF-4358-B293-EA0B84D9988E}">
      <dgm:prSet phldrT="[Text]" phldr="0"/>
      <dgm:spPr/>
      <dgm:t>
        <a:bodyPr/>
        <a:lstStyle/>
        <a:p>
          <a:r>
            <a:rPr lang="en-US"/>
            <a:t>CRS Reporting</a:t>
          </a:r>
        </a:p>
      </dgm:t>
    </dgm:pt>
    <dgm:pt modelId="{A274D89B-1225-4FA1-A8A4-9B71AB235663}" type="parTrans" cxnId="{DD3C949F-6265-4968-A153-B685802DDA9B}">
      <dgm:prSet/>
      <dgm:spPr/>
      <dgm:t>
        <a:bodyPr/>
        <a:lstStyle/>
        <a:p>
          <a:endParaRPr lang="en-US"/>
        </a:p>
      </dgm:t>
    </dgm:pt>
    <dgm:pt modelId="{1354193A-F70B-4DE9-B5E4-A706B9732D4D}" type="sibTrans" cxnId="{DD3C949F-6265-4968-A153-B685802DDA9B}">
      <dgm:prSet/>
      <dgm:spPr/>
      <dgm:t>
        <a:bodyPr/>
        <a:lstStyle/>
        <a:p>
          <a:endParaRPr lang="en-US"/>
        </a:p>
      </dgm:t>
    </dgm:pt>
    <dgm:pt modelId="{EAA7A5AC-C353-4948-98BA-119F927976B0}">
      <dgm:prSet phldrT="[Text]" phldr="0"/>
      <dgm:spPr/>
      <dgm:t>
        <a:bodyPr/>
        <a:lstStyle/>
        <a:p>
          <a:pPr rtl="0"/>
          <a:r>
            <a:rPr lang="en-US">
              <a:latin typeface="Calibri Light" panose="020F0302020204030204"/>
            </a:rPr>
            <a:t>Initial and final score reporting post test administration</a:t>
          </a:r>
          <a:endParaRPr lang="en-US"/>
        </a:p>
      </dgm:t>
    </dgm:pt>
    <dgm:pt modelId="{F96CBF0C-5202-461B-BEF9-24C00477ACF8}" type="parTrans" cxnId="{26B185A5-1828-4D6C-85BC-4D9898AF3163}">
      <dgm:prSet/>
      <dgm:spPr/>
      <dgm:t>
        <a:bodyPr/>
        <a:lstStyle/>
        <a:p>
          <a:endParaRPr lang="en-US"/>
        </a:p>
      </dgm:t>
    </dgm:pt>
    <dgm:pt modelId="{91058039-9541-4F05-A971-684CF82FAFBA}" type="sibTrans" cxnId="{26B185A5-1828-4D6C-85BC-4D9898AF3163}">
      <dgm:prSet/>
      <dgm:spPr/>
      <dgm:t>
        <a:bodyPr/>
        <a:lstStyle/>
        <a:p>
          <a:endParaRPr lang="en-US"/>
        </a:p>
      </dgm:t>
    </dgm:pt>
    <dgm:pt modelId="{31E0177A-2C9F-4840-A2BF-C48927787EB8}">
      <dgm:prSet phldrT="[Text]" phldr="0"/>
      <dgm:spPr/>
      <dgm:t>
        <a:bodyPr/>
        <a:lstStyle/>
        <a:p>
          <a:pPr rtl="0"/>
          <a:r>
            <a:rPr lang="en-US">
              <a:latin typeface="Calibri Light" panose="020F0302020204030204"/>
            </a:rPr>
            <a:t>Initial and Additional</a:t>
          </a:r>
          <a:r>
            <a:rPr lang="en-US"/>
            <a:t> </a:t>
          </a:r>
          <a:r>
            <a:rPr lang="en-US">
              <a:latin typeface="Calibri Light" panose="020F0302020204030204"/>
            </a:rPr>
            <a:t>Orders</a:t>
          </a:r>
          <a:endParaRPr lang="en-US"/>
        </a:p>
      </dgm:t>
    </dgm:pt>
    <dgm:pt modelId="{AE2CB3F6-A51E-43F3-9ED4-3DAAA98EEC67}" type="parTrans" cxnId="{D4CCFD15-8D8D-49E8-82A0-B87D57C40641}">
      <dgm:prSet/>
      <dgm:spPr/>
      <dgm:t>
        <a:bodyPr/>
        <a:lstStyle/>
        <a:p>
          <a:endParaRPr lang="en-US"/>
        </a:p>
      </dgm:t>
    </dgm:pt>
    <dgm:pt modelId="{3B373762-5F56-4F9A-8E05-7B600A428A24}" type="sibTrans" cxnId="{D4CCFD15-8D8D-49E8-82A0-B87D57C40641}">
      <dgm:prSet/>
      <dgm:spPr/>
      <dgm:t>
        <a:bodyPr/>
        <a:lstStyle/>
        <a:p>
          <a:endParaRPr lang="en-US"/>
        </a:p>
      </dgm:t>
    </dgm:pt>
    <dgm:pt modelId="{60091FE1-988C-407D-BBDE-A02D4D543505}">
      <dgm:prSet phldrT="[Text]" phldr="0"/>
      <dgm:spPr/>
      <dgm:t>
        <a:bodyPr/>
        <a:lstStyle/>
        <a:p>
          <a:pPr rtl="0"/>
          <a:r>
            <a:rPr lang="en-US">
              <a:latin typeface="Calibri Light" panose="020F0302020204030204"/>
            </a:rPr>
            <a:t>Test Administrator Interface</a:t>
          </a:r>
          <a:endParaRPr lang="en-US"/>
        </a:p>
      </dgm:t>
    </dgm:pt>
    <dgm:pt modelId="{4C9860EA-A3BB-4ABB-B758-BEE325798A9B}" type="parTrans" cxnId="{7D4B405A-6D73-4002-9833-D149F3D6D016}">
      <dgm:prSet/>
      <dgm:spPr/>
      <dgm:t>
        <a:bodyPr/>
        <a:lstStyle/>
        <a:p>
          <a:endParaRPr lang="en-US"/>
        </a:p>
      </dgm:t>
    </dgm:pt>
    <dgm:pt modelId="{3D4E8BF8-B52A-4B3A-BB5B-F20632E89903}" type="sibTrans" cxnId="{7D4B405A-6D73-4002-9833-D149F3D6D016}">
      <dgm:prSet/>
      <dgm:spPr/>
      <dgm:t>
        <a:bodyPr/>
        <a:lstStyle/>
        <a:p>
          <a:endParaRPr lang="en-US"/>
        </a:p>
      </dgm:t>
    </dgm:pt>
    <dgm:pt modelId="{371EBE4C-834D-43AC-AF4F-248F83CA3FA6}">
      <dgm:prSet phldrT="[Text]" phldr="0"/>
      <dgm:spPr/>
      <dgm:t>
        <a:bodyPr/>
        <a:lstStyle/>
        <a:p>
          <a:r>
            <a:rPr lang="en-US"/>
            <a:t>Reporting Administrators</a:t>
          </a:r>
        </a:p>
      </dgm:t>
    </dgm:pt>
    <dgm:pt modelId="{1BE26B32-B598-4674-BCD0-B228BF5D1781}" type="parTrans" cxnId="{2AC6D505-1195-440B-B45C-DB0E6F56515A}">
      <dgm:prSet/>
      <dgm:spPr/>
      <dgm:t>
        <a:bodyPr/>
        <a:lstStyle/>
        <a:p>
          <a:endParaRPr lang="en-US"/>
        </a:p>
      </dgm:t>
    </dgm:pt>
    <dgm:pt modelId="{25796514-BFB2-4491-B99A-3A440B3924C4}" type="sibTrans" cxnId="{2AC6D505-1195-440B-B45C-DB0E6F56515A}">
      <dgm:prSet/>
      <dgm:spPr/>
      <dgm:t>
        <a:bodyPr/>
        <a:lstStyle/>
        <a:p>
          <a:endParaRPr lang="en-US"/>
        </a:p>
      </dgm:t>
    </dgm:pt>
    <dgm:pt modelId="{623F9169-99E4-46D4-96CA-228B9DFC5E16}">
      <dgm:prSet phldrT="[Text]" phldr="0"/>
      <dgm:spPr/>
      <dgm:t>
        <a:bodyPr/>
        <a:lstStyle/>
        <a:p>
          <a:r>
            <a:rPr lang="en-US"/>
            <a:t>Accommodations</a:t>
          </a:r>
        </a:p>
      </dgm:t>
    </dgm:pt>
    <dgm:pt modelId="{5D872650-F74C-4AB2-B9CC-B550E52B39E3}" type="parTrans" cxnId="{2321F076-F4FB-4085-90B3-38BD3F90EF90}">
      <dgm:prSet/>
      <dgm:spPr/>
      <dgm:t>
        <a:bodyPr/>
        <a:lstStyle/>
        <a:p>
          <a:endParaRPr lang="en-US"/>
        </a:p>
      </dgm:t>
    </dgm:pt>
    <dgm:pt modelId="{1E4A3D63-3A23-457E-825F-9EDE0A46C040}" type="sibTrans" cxnId="{2321F076-F4FB-4085-90B3-38BD3F90EF90}">
      <dgm:prSet/>
      <dgm:spPr/>
      <dgm:t>
        <a:bodyPr/>
        <a:lstStyle/>
        <a:p>
          <a:endParaRPr lang="en-US"/>
        </a:p>
      </dgm:t>
    </dgm:pt>
    <dgm:pt modelId="{6B7B5590-2163-4B43-93E1-2B34985C90BC}">
      <dgm:prSet phldrT="[Text]" phldr="0"/>
      <dgm:spPr/>
      <dgm:t>
        <a:bodyPr/>
        <a:lstStyle/>
        <a:p>
          <a:r>
            <a:rPr lang="en-US"/>
            <a:t>Manage Student Transfers (LAC Only)</a:t>
          </a:r>
        </a:p>
      </dgm:t>
    </dgm:pt>
    <dgm:pt modelId="{F16CA7DD-CE0A-4E5A-B2ED-730EF189CCE4}" type="parTrans" cxnId="{FE2717D8-273D-4463-87EE-16D23D07A40F}">
      <dgm:prSet/>
      <dgm:spPr/>
      <dgm:t>
        <a:bodyPr/>
        <a:lstStyle/>
        <a:p>
          <a:endParaRPr lang="en-US"/>
        </a:p>
      </dgm:t>
    </dgm:pt>
    <dgm:pt modelId="{50A7AAEB-22B8-4639-8B32-8A8C9E7DF47E}" type="sibTrans" cxnId="{FE2717D8-273D-4463-87EE-16D23D07A40F}">
      <dgm:prSet/>
      <dgm:spPr/>
      <dgm:t>
        <a:bodyPr/>
        <a:lstStyle/>
        <a:p>
          <a:endParaRPr lang="en-US"/>
        </a:p>
      </dgm:t>
    </dgm:pt>
    <dgm:pt modelId="{CEEE61FD-56C2-4E3E-9B82-F05139DF491E}">
      <dgm:prSet phldrT="[Text]" phldr="0"/>
      <dgm:spPr/>
      <dgm:t>
        <a:bodyPr/>
        <a:lstStyle/>
        <a:p>
          <a:pPr rtl="0"/>
          <a:r>
            <a:rPr lang="en-US">
              <a:latin typeface="Calibri Light" panose="020F0302020204030204"/>
            </a:rPr>
            <a:t>Monitoring Student Progress During and After Testing</a:t>
          </a:r>
        </a:p>
      </dgm:t>
    </dgm:pt>
    <dgm:pt modelId="{426D0E49-6322-41B4-B6ED-80F005161747}" type="parTrans" cxnId="{F4B6FD0B-28DF-4E43-8EAB-1B39D651A70C}">
      <dgm:prSet/>
      <dgm:spPr/>
    </dgm:pt>
    <dgm:pt modelId="{2ABFDEE6-135D-4A86-8345-1222185D3E3E}" type="sibTrans" cxnId="{F4B6FD0B-28DF-4E43-8EAB-1B39D651A70C}">
      <dgm:prSet/>
      <dgm:spPr/>
    </dgm:pt>
    <dgm:pt modelId="{BACC6ABF-CAE5-4D4F-95BF-FB4F846E1D2C}">
      <dgm:prSet phldrT="[Text]" phldr="0"/>
      <dgm:spPr/>
      <dgm:t>
        <a:bodyPr/>
        <a:lstStyle/>
        <a:p>
          <a:pPr rtl="0"/>
          <a:r>
            <a:rPr lang="en-US">
              <a:latin typeface="Calibri Light" panose="020F0302020204030204"/>
            </a:rPr>
            <a:t>Test Tickets</a:t>
          </a:r>
        </a:p>
      </dgm:t>
    </dgm:pt>
    <dgm:pt modelId="{D689F6C1-0BA3-4A89-9A6C-76B82AB0D28C}" type="parTrans" cxnId="{A29861AC-337E-4167-8792-0741D3D91D3B}">
      <dgm:prSet/>
      <dgm:spPr/>
    </dgm:pt>
    <dgm:pt modelId="{8B9D166D-6322-4049-8192-99494C9E1082}" type="sibTrans" cxnId="{A29861AC-337E-4167-8792-0741D3D91D3B}">
      <dgm:prSet/>
      <dgm:spPr/>
    </dgm:pt>
    <dgm:pt modelId="{1D55CBC1-E009-4F81-90E4-912395158BA4}">
      <dgm:prSet phldrT="[Text]" phldr="0"/>
      <dgm:spPr/>
      <dgm:t>
        <a:bodyPr/>
        <a:lstStyle/>
        <a:p>
          <a:pPr rtl="0"/>
          <a:r>
            <a:rPr lang="en-US">
              <a:latin typeface="Calibri Light" panose="020F0302020204030204"/>
            </a:rPr>
            <a:t>Student Interface</a:t>
          </a:r>
        </a:p>
      </dgm:t>
    </dgm:pt>
    <dgm:pt modelId="{82A798C7-D2D9-451A-A419-0C147D4E90C4}" type="parTrans" cxnId="{7BEA2B72-BCD5-49A1-AD3C-D4598B6714DB}">
      <dgm:prSet/>
      <dgm:spPr/>
    </dgm:pt>
    <dgm:pt modelId="{3C124F51-1C2A-47B8-AA78-843B4CF77FB2}" type="sibTrans" cxnId="{7BEA2B72-BCD5-49A1-AD3C-D4598B6714DB}">
      <dgm:prSet/>
      <dgm:spPr/>
    </dgm:pt>
    <dgm:pt modelId="{107F3A65-A72A-4E01-A129-D7CACF107202}">
      <dgm:prSet phldrT="[Text]" phldr="0"/>
      <dgm:spPr/>
      <dgm:t>
        <a:bodyPr/>
        <a:lstStyle/>
        <a:p>
          <a:pPr rtl="0"/>
          <a:r>
            <a:rPr lang="en-US">
              <a:latin typeface="Calibri Light" panose="020F0302020204030204"/>
            </a:rPr>
            <a:t>TA Session IDs </a:t>
          </a:r>
        </a:p>
      </dgm:t>
    </dgm:pt>
    <dgm:pt modelId="{62D65AE2-4F43-4C3C-AD0F-DB3F1165FDC3}" type="parTrans" cxnId="{C2D905CD-0B12-4916-8F0A-960A5D22D9BD}">
      <dgm:prSet/>
      <dgm:spPr/>
    </dgm:pt>
    <dgm:pt modelId="{D9CF8893-A3BA-4E1B-A023-8CED08163931}" type="sibTrans" cxnId="{C2D905CD-0B12-4916-8F0A-960A5D22D9BD}">
      <dgm:prSet/>
      <dgm:spPr/>
    </dgm:pt>
    <dgm:pt modelId="{0803EC3F-F640-4FFF-89AA-B3C2E4CA30E8}">
      <dgm:prSet phldrT="[Text]" phldr="0"/>
      <dgm:spPr/>
      <dgm:t>
        <a:bodyPr/>
        <a:lstStyle/>
        <a:p>
          <a:pPr rtl="0"/>
          <a:r>
            <a:rPr lang="en-US">
              <a:latin typeface="Calibri Light" panose="020F0302020204030204"/>
            </a:rPr>
            <a:t>Monitor students while testing in the online session</a:t>
          </a:r>
        </a:p>
      </dgm:t>
    </dgm:pt>
    <dgm:pt modelId="{E8491B92-2617-4E86-A67C-81E34FCD6405}" type="parTrans" cxnId="{C60C28B3-95D9-4BDB-81A9-995686D03229}">
      <dgm:prSet/>
      <dgm:spPr/>
    </dgm:pt>
    <dgm:pt modelId="{A85E2189-45F2-4D7B-98B0-37B52CC2AD60}" type="sibTrans" cxnId="{C60C28B3-95D9-4BDB-81A9-995686D03229}">
      <dgm:prSet/>
      <dgm:spPr/>
    </dgm:pt>
    <dgm:pt modelId="{DA626533-64BC-4CB3-B299-449487356E45}">
      <dgm:prSet phldrT="[Text]" phldr="0"/>
      <dgm:spPr/>
      <dgm:t>
        <a:bodyPr/>
        <a:lstStyle/>
        <a:p>
          <a:pPr rtl="0"/>
          <a:r>
            <a:rPr lang="en-US">
              <a:latin typeface="Calibri Light" panose="020F0302020204030204"/>
            </a:rPr>
            <a:t>Rosters created in TIDE will allow TAs to see the student score reports for the students who tested with them in their TA Session. </a:t>
          </a:r>
        </a:p>
      </dgm:t>
    </dgm:pt>
    <dgm:pt modelId="{70920FF0-5F2B-42CD-9DC2-681A3034AEA9}" type="parTrans" cxnId="{587522CD-D6AC-49CE-A34E-188C6A0228A6}">
      <dgm:prSet/>
      <dgm:spPr/>
    </dgm:pt>
    <dgm:pt modelId="{58A5DD7C-F4C4-4275-9C56-78BC92A888E8}" type="sibTrans" cxnId="{587522CD-D6AC-49CE-A34E-188C6A0228A6}">
      <dgm:prSet/>
      <dgm:spPr/>
    </dgm:pt>
    <dgm:pt modelId="{4D63E579-4A32-484D-BA26-7012D6F26131}">
      <dgm:prSet phldrT="[Text]" phldr="0"/>
      <dgm:spPr/>
      <dgm:t>
        <a:bodyPr/>
        <a:lstStyle/>
        <a:p>
          <a:pPr rtl="0"/>
          <a:r>
            <a:rPr lang="en-US">
              <a:latin typeface="Calibri Light" panose="020F0302020204030204"/>
            </a:rPr>
            <a:t>Individual Score Report (ISRS) and downloadable score result data files</a:t>
          </a:r>
        </a:p>
      </dgm:t>
    </dgm:pt>
    <dgm:pt modelId="{F28DF91B-562C-4C9C-91A3-FA25988D8618}" type="parTrans" cxnId="{38C8310B-0538-4FF2-9903-A409FAE60412}">
      <dgm:prSet/>
      <dgm:spPr/>
    </dgm:pt>
    <dgm:pt modelId="{C31CC3BC-CDD4-4EDD-B257-F65C04078044}" type="sibTrans" cxnId="{38C8310B-0538-4FF2-9903-A409FAE60412}">
      <dgm:prSet/>
      <dgm:spPr/>
    </dgm:pt>
    <dgm:pt modelId="{F5F325F5-5875-476D-80B3-326EDFADFE95}" type="pres">
      <dgm:prSet presAssocID="{871D0EC9-C543-45A4-9E0B-54926678933D}" presName="Name0" presStyleCnt="0">
        <dgm:presLayoutVars>
          <dgm:chMax val="11"/>
          <dgm:chPref val="11"/>
          <dgm:dir/>
          <dgm:resizeHandles/>
        </dgm:presLayoutVars>
      </dgm:prSet>
      <dgm:spPr/>
    </dgm:pt>
    <dgm:pt modelId="{2797C990-1351-4768-9726-CC81EFC14D53}" type="pres">
      <dgm:prSet presAssocID="{FA2F18DB-E2DF-4358-B293-EA0B84D9988E}" presName="Accent4" presStyleCnt="0"/>
      <dgm:spPr/>
    </dgm:pt>
    <dgm:pt modelId="{F3EA6412-6E96-436A-AE9F-02BA0CCB19DE}" type="pres">
      <dgm:prSet presAssocID="{FA2F18DB-E2DF-4358-B293-EA0B84D9988E}" presName="Accent" presStyleLbl="node1" presStyleIdx="0" presStyleCnt="4"/>
      <dgm:spPr/>
    </dgm:pt>
    <dgm:pt modelId="{3DDB3ACA-2237-41C7-8134-FA1AE45D7110}" type="pres">
      <dgm:prSet presAssocID="{FA2F18DB-E2DF-4358-B293-EA0B84D9988E}" presName="ParentBackground4" presStyleCnt="0"/>
      <dgm:spPr/>
    </dgm:pt>
    <dgm:pt modelId="{F1E9EFB3-0DB2-44FE-A3C8-CAB01D1A440E}" type="pres">
      <dgm:prSet presAssocID="{FA2F18DB-E2DF-4358-B293-EA0B84D9988E}" presName="ParentBackground" presStyleLbl="fgAcc1" presStyleIdx="0" presStyleCnt="4"/>
      <dgm:spPr/>
    </dgm:pt>
    <dgm:pt modelId="{9B516A04-6ED3-4D5A-B5E7-529F2B1DA3AB}" type="pres">
      <dgm:prSet presAssocID="{FA2F18DB-E2DF-4358-B293-EA0B84D9988E}" presName="Child4" presStyleLbl="revTx" presStyleIdx="0" presStyleCnt="4">
        <dgm:presLayoutVars>
          <dgm:chMax val="0"/>
          <dgm:chPref val="0"/>
          <dgm:bulletEnabled val="1"/>
        </dgm:presLayoutVars>
      </dgm:prSet>
      <dgm:spPr/>
    </dgm:pt>
    <dgm:pt modelId="{16D61DEC-BAE5-424F-A462-DC724EB05CBA}" type="pres">
      <dgm:prSet presAssocID="{FA2F18DB-E2DF-4358-B293-EA0B84D9988E}" presName="Parent4" presStyleLbl="revTx" presStyleIdx="0" presStyleCnt="4">
        <dgm:presLayoutVars>
          <dgm:chMax val="1"/>
          <dgm:chPref val="1"/>
          <dgm:bulletEnabled val="1"/>
        </dgm:presLayoutVars>
      </dgm:prSet>
      <dgm:spPr/>
    </dgm:pt>
    <dgm:pt modelId="{A1BBD8A8-CEC2-4244-A0B8-C5AF7065B9E5}" type="pres">
      <dgm:prSet presAssocID="{331D3CE9-8C46-4620-B8AA-5A294F3B9703}" presName="Accent3" presStyleCnt="0"/>
      <dgm:spPr/>
    </dgm:pt>
    <dgm:pt modelId="{D72FD352-7BAE-47F5-A795-D779209A91D5}" type="pres">
      <dgm:prSet presAssocID="{331D3CE9-8C46-4620-B8AA-5A294F3B9703}" presName="Accent" presStyleLbl="node1" presStyleIdx="1" presStyleCnt="4"/>
      <dgm:spPr/>
    </dgm:pt>
    <dgm:pt modelId="{357A6365-F593-47F3-9AD6-30076F2C8280}" type="pres">
      <dgm:prSet presAssocID="{331D3CE9-8C46-4620-B8AA-5A294F3B9703}" presName="ParentBackground3" presStyleCnt="0"/>
      <dgm:spPr/>
    </dgm:pt>
    <dgm:pt modelId="{6CFEA6DC-BD52-4D4F-A4CE-EC02C3FF27EA}" type="pres">
      <dgm:prSet presAssocID="{331D3CE9-8C46-4620-B8AA-5A294F3B9703}" presName="ParentBackground" presStyleLbl="fgAcc1" presStyleIdx="1" presStyleCnt="4"/>
      <dgm:spPr/>
    </dgm:pt>
    <dgm:pt modelId="{BF60285B-55F1-4EA5-AB9C-8EB1296A4CF1}" type="pres">
      <dgm:prSet presAssocID="{331D3CE9-8C46-4620-B8AA-5A294F3B9703}" presName="Child3" presStyleLbl="revTx" presStyleIdx="1" presStyleCnt="4">
        <dgm:presLayoutVars>
          <dgm:chMax val="0"/>
          <dgm:chPref val="0"/>
          <dgm:bulletEnabled val="1"/>
        </dgm:presLayoutVars>
      </dgm:prSet>
      <dgm:spPr/>
    </dgm:pt>
    <dgm:pt modelId="{4FC0C259-912F-4138-B844-0940D3A3D22B}" type="pres">
      <dgm:prSet presAssocID="{331D3CE9-8C46-4620-B8AA-5A294F3B9703}" presName="Parent3" presStyleLbl="revTx" presStyleIdx="1" presStyleCnt="4">
        <dgm:presLayoutVars>
          <dgm:chMax val="1"/>
          <dgm:chPref val="1"/>
          <dgm:bulletEnabled val="1"/>
        </dgm:presLayoutVars>
      </dgm:prSet>
      <dgm:spPr/>
    </dgm:pt>
    <dgm:pt modelId="{DC3A1DA1-0CD6-48EC-A4A8-D73882D4921F}" type="pres">
      <dgm:prSet presAssocID="{24368ADC-2859-4C69-804B-45D53AD9D8DE}" presName="Accent2" presStyleCnt="0"/>
      <dgm:spPr/>
    </dgm:pt>
    <dgm:pt modelId="{8EF47807-9AD5-4DE4-B719-168BC5F977AD}" type="pres">
      <dgm:prSet presAssocID="{24368ADC-2859-4C69-804B-45D53AD9D8DE}" presName="Accent" presStyleLbl="node1" presStyleIdx="2" presStyleCnt="4"/>
      <dgm:spPr/>
    </dgm:pt>
    <dgm:pt modelId="{CCB7B30A-E7D6-440A-9EA8-6E0EA959DCE9}" type="pres">
      <dgm:prSet presAssocID="{24368ADC-2859-4C69-804B-45D53AD9D8DE}" presName="ParentBackground2" presStyleCnt="0"/>
      <dgm:spPr/>
    </dgm:pt>
    <dgm:pt modelId="{95EA5495-5702-481C-BA64-AC077CD39F6D}" type="pres">
      <dgm:prSet presAssocID="{24368ADC-2859-4C69-804B-45D53AD9D8DE}" presName="ParentBackground" presStyleLbl="fgAcc1" presStyleIdx="2" presStyleCnt="4"/>
      <dgm:spPr/>
    </dgm:pt>
    <dgm:pt modelId="{DEB85C24-BC1A-41C7-A03A-29A0AD9F30D0}" type="pres">
      <dgm:prSet presAssocID="{24368ADC-2859-4C69-804B-45D53AD9D8DE}" presName="Child2" presStyleLbl="revTx" presStyleIdx="2" presStyleCnt="4" custLinFactNeighborX="8401" custLinFactNeighborY="-5450">
        <dgm:presLayoutVars>
          <dgm:chMax val="0"/>
          <dgm:chPref val="0"/>
          <dgm:bulletEnabled val="1"/>
        </dgm:presLayoutVars>
      </dgm:prSet>
      <dgm:spPr/>
    </dgm:pt>
    <dgm:pt modelId="{6FDD7747-631A-4DC2-A3A2-FEE23FB1826C}" type="pres">
      <dgm:prSet presAssocID="{24368ADC-2859-4C69-804B-45D53AD9D8DE}" presName="Parent2" presStyleLbl="revTx" presStyleIdx="2" presStyleCnt="4">
        <dgm:presLayoutVars>
          <dgm:chMax val="1"/>
          <dgm:chPref val="1"/>
          <dgm:bulletEnabled val="1"/>
        </dgm:presLayoutVars>
      </dgm:prSet>
      <dgm:spPr/>
    </dgm:pt>
    <dgm:pt modelId="{7ADA7038-68A7-4EFF-9E91-493E1B013DB2}" type="pres">
      <dgm:prSet presAssocID="{633533F9-3C48-4C62-947B-2A8F2DA23D2A}" presName="Accent1" presStyleCnt="0"/>
      <dgm:spPr/>
    </dgm:pt>
    <dgm:pt modelId="{935F65A2-BEC7-47E8-BFCE-F22388A502CB}" type="pres">
      <dgm:prSet presAssocID="{633533F9-3C48-4C62-947B-2A8F2DA23D2A}" presName="Accent" presStyleLbl="node1" presStyleIdx="3" presStyleCnt="4"/>
      <dgm:spPr/>
    </dgm:pt>
    <dgm:pt modelId="{7ED909C9-B57B-4CC4-9AD3-E4E94ECEA4C4}" type="pres">
      <dgm:prSet presAssocID="{633533F9-3C48-4C62-947B-2A8F2DA23D2A}" presName="ParentBackground1" presStyleCnt="0"/>
      <dgm:spPr/>
    </dgm:pt>
    <dgm:pt modelId="{8E4F25B0-EB76-4BC9-A9D9-3C413E0B89A3}" type="pres">
      <dgm:prSet presAssocID="{633533F9-3C48-4C62-947B-2A8F2DA23D2A}" presName="ParentBackground" presStyleLbl="fgAcc1" presStyleIdx="3" presStyleCnt="4"/>
      <dgm:spPr/>
    </dgm:pt>
    <dgm:pt modelId="{AF8E9857-84A7-4997-9ACB-A1E3E5BD66EF}" type="pres">
      <dgm:prSet presAssocID="{633533F9-3C48-4C62-947B-2A8F2DA23D2A}" presName="Child1" presStyleLbl="revTx" presStyleIdx="3" presStyleCnt="4">
        <dgm:presLayoutVars>
          <dgm:chMax val="0"/>
          <dgm:chPref val="0"/>
          <dgm:bulletEnabled val="1"/>
        </dgm:presLayoutVars>
      </dgm:prSet>
      <dgm:spPr/>
    </dgm:pt>
    <dgm:pt modelId="{C2C5DC8C-C902-4FA6-9C99-C29AF434C237}" type="pres">
      <dgm:prSet presAssocID="{633533F9-3C48-4C62-947B-2A8F2DA23D2A}" presName="Parent1" presStyleLbl="revTx" presStyleIdx="3" presStyleCnt="4">
        <dgm:presLayoutVars>
          <dgm:chMax val="1"/>
          <dgm:chPref val="1"/>
          <dgm:bulletEnabled val="1"/>
        </dgm:presLayoutVars>
      </dgm:prSet>
      <dgm:spPr/>
    </dgm:pt>
  </dgm:ptLst>
  <dgm:cxnLst>
    <dgm:cxn modelId="{2AC6D505-1195-440B-B45C-DB0E6F56515A}" srcId="{633533F9-3C48-4C62-947B-2A8F2DA23D2A}" destId="{371EBE4C-834D-43AC-AF4F-248F83CA3FA6}" srcOrd="2" destOrd="0" parTransId="{1BE26B32-B598-4674-BCD0-B228BF5D1781}" sibTransId="{25796514-BFB2-4491-B99A-3A440B3924C4}"/>
    <dgm:cxn modelId="{38C8310B-0538-4FF2-9903-A409FAE60412}" srcId="{FA2F18DB-E2DF-4358-B293-EA0B84D9988E}" destId="{4D63E579-4A32-484D-BA26-7012D6F26131}" srcOrd="2" destOrd="0" parTransId="{F28DF91B-562C-4C9C-91A3-FA25988D8618}" sibTransId="{C31CC3BC-CDD4-4EDD-B257-F65C04078044}"/>
    <dgm:cxn modelId="{F4B6FD0B-28DF-4E43-8EAB-1B39D651A70C}" srcId="{24368ADC-2859-4C69-804B-45D53AD9D8DE}" destId="{CEEE61FD-56C2-4E3E-9B82-F05139DF491E}" srcOrd="3" destOrd="0" parTransId="{426D0E49-6322-41B4-B6ED-80F005161747}" sibTransId="{2ABFDEE6-135D-4A86-8345-1222185D3E3E}"/>
    <dgm:cxn modelId="{FC94AA12-285C-45FB-A0F0-94E5DFA1AB60}" type="presOf" srcId="{633533F9-3C48-4C62-947B-2A8F2DA23D2A}" destId="{8E4F25B0-EB76-4BC9-A9D9-3C413E0B89A3}" srcOrd="1" destOrd="0" presId="urn:microsoft.com/office/officeart/2011/layout/CircleProcess"/>
    <dgm:cxn modelId="{95A39613-6433-4E6F-B269-8C65C1B231C6}" type="presOf" srcId="{107F3A65-A72A-4E01-A129-D7CACF107202}" destId="{BF60285B-55F1-4EA5-AB9C-8EB1296A4CF1}" srcOrd="0" destOrd="2" presId="urn:microsoft.com/office/officeart/2011/layout/CircleProcess"/>
    <dgm:cxn modelId="{D4CCFD15-8D8D-49E8-82A0-B87D57C40641}" srcId="{24368ADC-2859-4C69-804B-45D53AD9D8DE}" destId="{31E0177A-2C9F-4840-A2BF-C48927787EB8}" srcOrd="2" destOrd="0" parTransId="{AE2CB3F6-A51E-43F3-9ED4-3DAAA98EEC67}" sibTransId="{3B373762-5F56-4F9A-8E05-7B600A428A24}"/>
    <dgm:cxn modelId="{1A4BB325-CACB-4C61-B414-7FA43F28E858}" type="presOf" srcId="{0803EC3F-F640-4FFF-89AA-B3C2E4CA30E8}" destId="{BF60285B-55F1-4EA5-AB9C-8EB1296A4CF1}" srcOrd="0" destOrd="3" presId="urn:microsoft.com/office/officeart/2011/layout/CircleProcess"/>
    <dgm:cxn modelId="{F9F66027-80F6-48D7-8440-1658361CE534}" srcId="{24368ADC-2859-4C69-804B-45D53AD9D8DE}" destId="{80A2A1C9-2BEB-47FF-9695-7BD5AD757A25}" srcOrd="0" destOrd="0" parTransId="{9C78AD15-14A0-4E0E-B6B4-5EDFA1F20EFA}" sibTransId="{FAB84C5F-0E2C-4CE2-827F-F332EC3CAF4A}"/>
    <dgm:cxn modelId="{A5CAEE27-AB05-4187-A9E8-E31696FC9FC7}" type="presOf" srcId="{871D0EC9-C543-45A4-9E0B-54926678933D}" destId="{F5F325F5-5875-476D-80B3-326EDFADFE95}" srcOrd="0" destOrd="0" presId="urn:microsoft.com/office/officeart/2011/layout/CircleProcess"/>
    <dgm:cxn modelId="{F46F0B2D-9392-417C-8DB6-5D2AE464C6C6}" type="presOf" srcId="{31E0177A-2C9F-4840-A2BF-C48927787EB8}" destId="{DEB85C24-BC1A-41C7-A03A-29A0AD9F30D0}" srcOrd="0" destOrd="2" presId="urn:microsoft.com/office/officeart/2011/layout/CircleProcess"/>
    <dgm:cxn modelId="{B6955E31-F6F7-423F-837E-CB422105CB0D}" type="presOf" srcId="{6B7B5590-2163-4B43-93E1-2B34985C90BC}" destId="{AF8E9857-84A7-4997-9ACB-A1E3E5BD66EF}" srcOrd="0" destOrd="3" presId="urn:microsoft.com/office/officeart/2011/layout/CircleProcess"/>
    <dgm:cxn modelId="{54E0343B-076B-4382-AD50-02997F2CD178}" type="presOf" srcId="{331D3CE9-8C46-4620-B8AA-5A294F3B9703}" destId="{6CFEA6DC-BD52-4D4F-A4CE-EC02C3FF27EA}" srcOrd="1" destOrd="0" presId="urn:microsoft.com/office/officeart/2011/layout/CircleProcess"/>
    <dgm:cxn modelId="{DEE75661-F145-4A99-A11D-9A6B9B6029B0}" type="presOf" srcId="{4D63E579-4A32-484D-BA26-7012D6F26131}" destId="{9B516A04-6ED3-4D5A-B5E7-529F2B1DA3AB}" srcOrd="0" destOrd="2" presId="urn:microsoft.com/office/officeart/2011/layout/CircleProcess"/>
    <dgm:cxn modelId="{02784E49-E554-4226-B4DF-29EFFE25CC50}" type="presOf" srcId="{371EBE4C-834D-43AC-AF4F-248F83CA3FA6}" destId="{AF8E9857-84A7-4997-9ACB-A1E3E5BD66EF}" srcOrd="0" destOrd="2" presId="urn:microsoft.com/office/officeart/2011/layout/CircleProcess"/>
    <dgm:cxn modelId="{EAB9316D-7289-444B-A4FC-47E7F7C8D839}" srcId="{871D0EC9-C543-45A4-9E0B-54926678933D}" destId="{331D3CE9-8C46-4620-B8AA-5A294F3B9703}" srcOrd="2" destOrd="0" parTransId="{E9415C6A-828A-4F2B-9FBC-D35BAD9C7975}" sibTransId="{85CF71AB-49AE-4ECC-BF3E-9CACA092F835}"/>
    <dgm:cxn modelId="{D7AC4F70-9050-4B17-94BF-7FB39C511E57}" type="presOf" srcId="{FA2F18DB-E2DF-4358-B293-EA0B84D9988E}" destId="{16D61DEC-BAE5-424F-A462-DC724EB05CBA}" srcOrd="0" destOrd="0" presId="urn:microsoft.com/office/officeart/2011/layout/CircleProcess"/>
    <dgm:cxn modelId="{6C37E250-4769-4A62-B1B9-55FBB37B5BF6}" type="presOf" srcId="{24368ADC-2859-4C69-804B-45D53AD9D8DE}" destId="{6FDD7747-631A-4DC2-A3A2-FEE23FB1826C}" srcOrd="0" destOrd="0" presId="urn:microsoft.com/office/officeart/2011/layout/CircleProcess"/>
    <dgm:cxn modelId="{7BEA2B72-BCD5-49A1-AD3C-D4598B6714DB}" srcId="{331D3CE9-8C46-4620-B8AA-5A294F3B9703}" destId="{1D55CBC1-E009-4F81-90E4-912395158BA4}" srcOrd="1" destOrd="0" parTransId="{82A798C7-D2D9-451A-A419-0C147D4E90C4}" sibTransId="{3C124F51-1C2A-47B8-AA78-843B4CF77FB2}"/>
    <dgm:cxn modelId="{33AA3776-7CEB-43A7-9D66-26039C1684D8}" type="presOf" srcId="{DA626533-64BC-4CB3-B299-449487356E45}" destId="{9B516A04-6ED3-4D5A-B5E7-529F2B1DA3AB}" srcOrd="0" destOrd="1" presId="urn:microsoft.com/office/officeart/2011/layout/CircleProcess"/>
    <dgm:cxn modelId="{2321F076-F4FB-4085-90B3-38BD3F90EF90}" srcId="{24368ADC-2859-4C69-804B-45D53AD9D8DE}" destId="{623F9169-99E4-46D4-96CA-228B9DFC5E16}" srcOrd="1" destOrd="0" parTransId="{5D872650-F74C-4AB2-B9CC-B550E52B39E3}" sibTransId="{1E4A3D63-3A23-457E-825F-9EDE0A46C040}"/>
    <dgm:cxn modelId="{DB392F78-6D26-4267-9C27-8F3DCCCE83CA}" type="presOf" srcId="{80A2A1C9-2BEB-47FF-9695-7BD5AD757A25}" destId="{DEB85C24-BC1A-41C7-A03A-29A0AD9F30D0}" srcOrd="0" destOrd="0" presId="urn:microsoft.com/office/officeart/2011/layout/CircleProcess"/>
    <dgm:cxn modelId="{7D4B405A-6D73-4002-9833-D149F3D6D016}" srcId="{331D3CE9-8C46-4620-B8AA-5A294F3B9703}" destId="{60091FE1-988C-407D-BBDE-A02D4D543505}" srcOrd="0" destOrd="0" parTransId="{4C9860EA-A3BB-4ABB-B758-BEE325798A9B}" sibTransId="{3D4E8BF8-B52A-4B3A-BB5B-F20632E89903}"/>
    <dgm:cxn modelId="{9819B17C-A9D8-41A0-BC4F-6D28014CB924}" srcId="{871D0EC9-C543-45A4-9E0B-54926678933D}" destId="{633533F9-3C48-4C62-947B-2A8F2DA23D2A}" srcOrd="0" destOrd="0" parTransId="{0E99A432-9C6D-4F4F-BC86-A9697F582B10}" sibTransId="{BAF93638-FF66-4938-A46F-17D1A5004279}"/>
    <dgm:cxn modelId="{107BC191-8871-4269-A0CC-162AF0A6014F}" type="presOf" srcId="{623F9169-99E4-46D4-96CA-228B9DFC5E16}" destId="{DEB85C24-BC1A-41C7-A03A-29A0AD9F30D0}" srcOrd="0" destOrd="1" presId="urn:microsoft.com/office/officeart/2011/layout/CircleProcess"/>
    <dgm:cxn modelId="{29BB4E9C-120E-48D5-926C-1C984B2D5D1E}" type="presOf" srcId="{1D55CBC1-E009-4F81-90E4-912395158BA4}" destId="{BF60285B-55F1-4EA5-AB9C-8EB1296A4CF1}" srcOrd="0" destOrd="1" presId="urn:microsoft.com/office/officeart/2011/layout/CircleProcess"/>
    <dgm:cxn modelId="{ACB77F9E-6DBE-4CC5-9D35-D5B04B5EF9EC}" type="presOf" srcId="{60091FE1-988C-407D-BBDE-A02D4D543505}" destId="{BF60285B-55F1-4EA5-AB9C-8EB1296A4CF1}" srcOrd="0" destOrd="0" presId="urn:microsoft.com/office/officeart/2011/layout/CircleProcess"/>
    <dgm:cxn modelId="{DD3C949F-6265-4968-A153-B685802DDA9B}" srcId="{871D0EC9-C543-45A4-9E0B-54926678933D}" destId="{FA2F18DB-E2DF-4358-B293-EA0B84D9988E}" srcOrd="3" destOrd="0" parTransId="{A274D89B-1225-4FA1-A8A4-9B71AB235663}" sibTransId="{1354193A-F70B-4DE9-B5E4-A706B9732D4D}"/>
    <dgm:cxn modelId="{26B185A5-1828-4D6C-85BC-4D9898AF3163}" srcId="{FA2F18DB-E2DF-4358-B293-EA0B84D9988E}" destId="{EAA7A5AC-C353-4948-98BA-119F927976B0}" srcOrd="0" destOrd="0" parTransId="{F96CBF0C-5202-461B-BEF9-24C00477ACF8}" sibTransId="{91058039-9541-4F05-A971-684CF82FAFBA}"/>
    <dgm:cxn modelId="{FEB62EA7-8D6A-4DE2-AFB8-4A3C93A9792E}" srcId="{871D0EC9-C543-45A4-9E0B-54926678933D}" destId="{24368ADC-2859-4C69-804B-45D53AD9D8DE}" srcOrd="1" destOrd="0" parTransId="{6292AF54-5392-49E7-B84D-859088CBD582}" sibTransId="{C13C317B-941D-4CF1-AD60-1564E37F2BDA}"/>
    <dgm:cxn modelId="{A29861AC-337E-4167-8792-0741D3D91D3B}" srcId="{24368ADC-2859-4C69-804B-45D53AD9D8DE}" destId="{BACC6ABF-CAE5-4D4F-95BF-FB4F846E1D2C}" srcOrd="4" destOrd="0" parTransId="{D689F6C1-0BA3-4A89-9A6C-76B82AB0D28C}" sibTransId="{8B9D166D-6322-4049-8192-99494C9E1082}"/>
    <dgm:cxn modelId="{C60C28B3-95D9-4BDB-81A9-995686D03229}" srcId="{331D3CE9-8C46-4620-B8AA-5A294F3B9703}" destId="{0803EC3F-F640-4FFF-89AA-B3C2E4CA30E8}" srcOrd="3" destOrd="0" parTransId="{E8491B92-2617-4E86-A67C-81E34FCD6405}" sibTransId="{A85E2189-45F2-4D7B-98B0-37B52CC2AD60}"/>
    <dgm:cxn modelId="{897A8BB8-A096-4501-ACBC-F6E5A8299681}" type="presOf" srcId="{EAA7A5AC-C353-4948-98BA-119F927976B0}" destId="{9B516A04-6ED3-4D5A-B5E7-529F2B1DA3AB}" srcOrd="0" destOrd="0" presId="urn:microsoft.com/office/officeart/2011/layout/CircleProcess"/>
    <dgm:cxn modelId="{86A674BB-9AFB-4893-9033-5AF8511A09E2}" srcId="{633533F9-3C48-4C62-947B-2A8F2DA23D2A}" destId="{AF46527B-51FF-4824-A326-66B7E793150A}" srcOrd="0" destOrd="0" parTransId="{E51B9172-7632-4EE3-B5DF-737A8A3E4F17}" sibTransId="{7394078B-B8B3-461E-BF8D-59523E8615C1}"/>
    <dgm:cxn modelId="{BEA404C0-DCA1-48F0-800C-A868220BB31E}" type="presOf" srcId="{CEEE61FD-56C2-4E3E-9B82-F05139DF491E}" destId="{DEB85C24-BC1A-41C7-A03A-29A0AD9F30D0}" srcOrd="0" destOrd="3" presId="urn:microsoft.com/office/officeart/2011/layout/CircleProcess"/>
    <dgm:cxn modelId="{8B7880C1-26EC-48F0-BADF-14A455D5E455}" type="presOf" srcId="{AF46527B-51FF-4824-A326-66B7E793150A}" destId="{AF8E9857-84A7-4997-9ACB-A1E3E5BD66EF}" srcOrd="0" destOrd="0" presId="urn:microsoft.com/office/officeart/2011/layout/CircleProcess"/>
    <dgm:cxn modelId="{998AACC3-BD7B-48C3-A77E-E1020B6ED7DC}" type="presOf" srcId="{FA2F18DB-E2DF-4358-B293-EA0B84D9988E}" destId="{F1E9EFB3-0DB2-44FE-A3C8-CAB01D1A440E}" srcOrd="1" destOrd="0" presId="urn:microsoft.com/office/officeart/2011/layout/CircleProcess"/>
    <dgm:cxn modelId="{C2D905CD-0B12-4916-8F0A-960A5D22D9BD}" srcId="{331D3CE9-8C46-4620-B8AA-5A294F3B9703}" destId="{107F3A65-A72A-4E01-A129-D7CACF107202}" srcOrd="2" destOrd="0" parTransId="{62D65AE2-4F43-4C3C-AD0F-DB3F1165FDC3}" sibTransId="{D9CF8893-A3BA-4E1B-A023-8CED08163931}"/>
    <dgm:cxn modelId="{587522CD-D6AC-49CE-A34E-188C6A0228A6}" srcId="{FA2F18DB-E2DF-4358-B293-EA0B84D9988E}" destId="{DA626533-64BC-4CB3-B299-449487356E45}" srcOrd="1" destOrd="0" parTransId="{70920FF0-5F2B-42CD-9DC2-681A3034AEA9}" sibTransId="{58A5DD7C-F4C4-4275-9C56-78BC92A888E8}"/>
    <dgm:cxn modelId="{DA6B3ACF-865E-4614-B83C-359C9476CDAF}" type="presOf" srcId="{BACC6ABF-CAE5-4D4F-95BF-FB4F846E1D2C}" destId="{DEB85C24-BC1A-41C7-A03A-29A0AD9F30D0}" srcOrd="0" destOrd="4" presId="urn:microsoft.com/office/officeart/2011/layout/CircleProcess"/>
    <dgm:cxn modelId="{FE2717D8-273D-4463-87EE-16D23D07A40F}" srcId="{633533F9-3C48-4C62-947B-2A8F2DA23D2A}" destId="{6B7B5590-2163-4B43-93E1-2B34985C90BC}" srcOrd="3" destOrd="0" parTransId="{F16CA7DD-CE0A-4E5A-B2ED-730EF189CCE4}" sibTransId="{50A7AAEB-22B8-4639-8B32-8A8C9E7DF47E}"/>
    <dgm:cxn modelId="{81D7CEE1-C994-4B35-8581-50D9CF63DFDB}" type="presOf" srcId="{F5EC5CC3-F754-4C7E-A639-DAFEDC6C6491}" destId="{AF8E9857-84A7-4997-9ACB-A1E3E5BD66EF}" srcOrd="0" destOrd="1" presId="urn:microsoft.com/office/officeart/2011/layout/CircleProcess"/>
    <dgm:cxn modelId="{C22522E6-BA6C-4389-B97C-1C4C7DE990B1}" type="presOf" srcId="{331D3CE9-8C46-4620-B8AA-5A294F3B9703}" destId="{4FC0C259-912F-4138-B844-0940D3A3D22B}" srcOrd="0" destOrd="0" presId="urn:microsoft.com/office/officeart/2011/layout/CircleProcess"/>
    <dgm:cxn modelId="{F46EC9F0-320E-4E93-B979-9EAB0E141577}" type="presOf" srcId="{24368ADC-2859-4C69-804B-45D53AD9D8DE}" destId="{95EA5495-5702-481C-BA64-AC077CD39F6D}" srcOrd="1" destOrd="0" presId="urn:microsoft.com/office/officeart/2011/layout/CircleProcess"/>
    <dgm:cxn modelId="{6B9D12F2-360E-4C0C-BA51-91224B9C7D9C}" type="presOf" srcId="{633533F9-3C48-4C62-947B-2A8F2DA23D2A}" destId="{C2C5DC8C-C902-4FA6-9C99-C29AF434C237}" srcOrd="0" destOrd="0" presId="urn:microsoft.com/office/officeart/2011/layout/CircleProcess"/>
    <dgm:cxn modelId="{014401F4-215F-46BD-B133-EB94DA964E58}" srcId="{633533F9-3C48-4C62-947B-2A8F2DA23D2A}" destId="{F5EC5CC3-F754-4C7E-A639-DAFEDC6C6491}" srcOrd="1" destOrd="0" parTransId="{EC5CBAB1-AC00-4C6D-9440-ABDDFC1CCD65}" sibTransId="{D3B3C0FB-72AB-4956-9243-F811E3952D4A}"/>
    <dgm:cxn modelId="{F2A6A711-C348-4500-9FBD-B717C5F7008D}" type="presParOf" srcId="{F5F325F5-5875-476D-80B3-326EDFADFE95}" destId="{2797C990-1351-4768-9726-CC81EFC14D53}" srcOrd="0" destOrd="0" presId="urn:microsoft.com/office/officeart/2011/layout/CircleProcess"/>
    <dgm:cxn modelId="{1A95767A-FB21-4101-872A-D0ABBEE066B0}" type="presParOf" srcId="{2797C990-1351-4768-9726-CC81EFC14D53}" destId="{F3EA6412-6E96-436A-AE9F-02BA0CCB19DE}" srcOrd="0" destOrd="0" presId="urn:microsoft.com/office/officeart/2011/layout/CircleProcess"/>
    <dgm:cxn modelId="{6FFEEF1B-089F-477C-B3CD-EA6EDFEBDF3B}" type="presParOf" srcId="{F5F325F5-5875-476D-80B3-326EDFADFE95}" destId="{3DDB3ACA-2237-41C7-8134-FA1AE45D7110}" srcOrd="1" destOrd="0" presId="urn:microsoft.com/office/officeart/2011/layout/CircleProcess"/>
    <dgm:cxn modelId="{A17F9934-0314-40C7-AD72-0DCD155430D9}" type="presParOf" srcId="{3DDB3ACA-2237-41C7-8134-FA1AE45D7110}" destId="{F1E9EFB3-0DB2-44FE-A3C8-CAB01D1A440E}" srcOrd="0" destOrd="0" presId="urn:microsoft.com/office/officeart/2011/layout/CircleProcess"/>
    <dgm:cxn modelId="{F9C0630D-EC68-40E1-8A8F-55ABE21A6764}" type="presParOf" srcId="{F5F325F5-5875-476D-80B3-326EDFADFE95}" destId="{9B516A04-6ED3-4D5A-B5E7-529F2B1DA3AB}" srcOrd="2" destOrd="0" presId="urn:microsoft.com/office/officeart/2011/layout/CircleProcess"/>
    <dgm:cxn modelId="{A0F04ECF-84AC-48F0-B393-A2095B2E6C24}" type="presParOf" srcId="{F5F325F5-5875-476D-80B3-326EDFADFE95}" destId="{16D61DEC-BAE5-424F-A462-DC724EB05CBA}" srcOrd="3" destOrd="0" presId="urn:microsoft.com/office/officeart/2011/layout/CircleProcess"/>
    <dgm:cxn modelId="{C37A534A-BD6E-427A-9827-B890C9631DB2}" type="presParOf" srcId="{F5F325F5-5875-476D-80B3-326EDFADFE95}" destId="{A1BBD8A8-CEC2-4244-A0B8-C5AF7065B9E5}" srcOrd="4" destOrd="0" presId="urn:microsoft.com/office/officeart/2011/layout/CircleProcess"/>
    <dgm:cxn modelId="{CE5DDC56-A04B-4729-8567-1CFCE8747E4A}" type="presParOf" srcId="{A1BBD8A8-CEC2-4244-A0B8-C5AF7065B9E5}" destId="{D72FD352-7BAE-47F5-A795-D779209A91D5}" srcOrd="0" destOrd="0" presId="urn:microsoft.com/office/officeart/2011/layout/CircleProcess"/>
    <dgm:cxn modelId="{4CC18656-8648-4639-8E2B-0128E292C5CF}" type="presParOf" srcId="{F5F325F5-5875-476D-80B3-326EDFADFE95}" destId="{357A6365-F593-47F3-9AD6-30076F2C8280}" srcOrd="5" destOrd="0" presId="urn:microsoft.com/office/officeart/2011/layout/CircleProcess"/>
    <dgm:cxn modelId="{2820A7D7-8BDA-48AE-84D6-1D5BF02AA730}" type="presParOf" srcId="{357A6365-F593-47F3-9AD6-30076F2C8280}" destId="{6CFEA6DC-BD52-4D4F-A4CE-EC02C3FF27EA}" srcOrd="0" destOrd="0" presId="urn:microsoft.com/office/officeart/2011/layout/CircleProcess"/>
    <dgm:cxn modelId="{3660119A-C2D0-487C-8141-46519EFD1B67}" type="presParOf" srcId="{F5F325F5-5875-476D-80B3-326EDFADFE95}" destId="{BF60285B-55F1-4EA5-AB9C-8EB1296A4CF1}" srcOrd="6" destOrd="0" presId="urn:microsoft.com/office/officeart/2011/layout/CircleProcess"/>
    <dgm:cxn modelId="{104839D0-2FC3-41F0-8A41-A516828FFE5A}" type="presParOf" srcId="{F5F325F5-5875-476D-80B3-326EDFADFE95}" destId="{4FC0C259-912F-4138-B844-0940D3A3D22B}" srcOrd="7" destOrd="0" presId="urn:microsoft.com/office/officeart/2011/layout/CircleProcess"/>
    <dgm:cxn modelId="{5CFC97DE-7662-4342-BF88-CA3ED4EC9394}" type="presParOf" srcId="{F5F325F5-5875-476D-80B3-326EDFADFE95}" destId="{DC3A1DA1-0CD6-48EC-A4A8-D73882D4921F}" srcOrd="8" destOrd="0" presId="urn:microsoft.com/office/officeart/2011/layout/CircleProcess"/>
    <dgm:cxn modelId="{8C7EA3AD-A8CB-4B82-A114-9F204413C6DB}" type="presParOf" srcId="{DC3A1DA1-0CD6-48EC-A4A8-D73882D4921F}" destId="{8EF47807-9AD5-4DE4-B719-168BC5F977AD}" srcOrd="0" destOrd="0" presId="urn:microsoft.com/office/officeart/2011/layout/CircleProcess"/>
    <dgm:cxn modelId="{7E2F8F42-F408-45E3-A489-07D9958BE466}" type="presParOf" srcId="{F5F325F5-5875-476D-80B3-326EDFADFE95}" destId="{CCB7B30A-E7D6-440A-9EA8-6E0EA959DCE9}" srcOrd="9" destOrd="0" presId="urn:microsoft.com/office/officeart/2011/layout/CircleProcess"/>
    <dgm:cxn modelId="{2F44A9C5-8E88-444A-BD95-3E6058D92991}" type="presParOf" srcId="{CCB7B30A-E7D6-440A-9EA8-6E0EA959DCE9}" destId="{95EA5495-5702-481C-BA64-AC077CD39F6D}" srcOrd="0" destOrd="0" presId="urn:microsoft.com/office/officeart/2011/layout/CircleProcess"/>
    <dgm:cxn modelId="{C02F9338-6A6E-4FD1-895A-A3121EFD57CE}" type="presParOf" srcId="{F5F325F5-5875-476D-80B3-326EDFADFE95}" destId="{DEB85C24-BC1A-41C7-A03A-29A0AD9F30D0}" srcOrd="10" destOrd="0" presId="urn:microsoft.com/office/officeart/2011/layout/CircleProcess"/>
    <dgm:cxn modelId="{DC934561-B06D-47F7-AD4C-98F0D49064D6}" type="presParOf" srcId="{F5F325F5-5875-476D-80B3-326EDFADFE95}" destId="{6FDD7747-631A-4DC2-A3A2-FEE23FB1826C}" srcOrd="11" destOrd="0" presId="urn:microsoft.com/office/officeart/2011/layout/CircleProcess"/>
    <dgm:cxn modelId="{C5A797F2-3D48-4982-BEED-069F0D6FA874}" type="presParOf" srcId="{F5F325F5-5875-476D-80B3-326EDFADFE95}" destId="{7ADA7038-68A7-4EFF-9E91-493E1B013DB2}" srcOrd="12" destOrd="0" presId="urn:microsoft.com/office/officeart/2011/layout/CircleProcess"/>
    <dgm:cxn modelId="{6D3D33A1-81F4-45DF-BED9-AC6E3B381E37}" type="presParOf" srcId="{7ADA7038-68A7-4EFF-9E91-493E1B013DB2}" destId="{935F65A2-BEC7-47E8-BFCE-F22388A502CB}" srcOrd="0" destOrd="0" presId="urn:microsoft.com/office/officeart/2011/layout/CircleProcess"/>
    <dgm:cxn modelId="{007ABC2A-229E-45C9-A9F7-711477CFC63B}" type="presParOf" srcId="{F5F325F5-5875-476D-80B3-326EDFADFE95}" destId="{7ED909C9-B57B-4CC4-9AD3-E4E94ECEA4C4}" srcOrd="13" destOrd="0" presId="urn:microsoft.com/office/officeart/2011/layout/CircleProcess"/>
    <dgm:cxn modelId="{2CC50C83-B902-4A56-B6D6-D57E969E1C1C}" type="presParOf" srcId="{7ED909C9-B57B-4CC4-9AD3-E4E94ECEA4C4}" destId="{8E4F25B0-EB76-4BC9-A9D9-3C413E0B89A3}" srcOrd="0" destOrd="0" presId="urn:microsoft.com/office/officeart/2011/layout/CircleProcess"/>
    <dgm:cxn modelId="{8269E085-338D-40CB-9504-C0C34D7416E1}" type="presParOf" srcId="{F5F325F5-5875-476D-80B3-326EDFADFE95}" destId="{AF8E9857-84A7-4997-9ACB-A1E3E5BD66EF}" srcOrd="14" destOrd="0" presId="urn:microsoft.com/office/officeart/2011/layout/CircleProcess"/>
    <dgm:cxn modelId="{8B426EEF-79DA-4767-AF8B-F6FBEA87BD34}" type="presParOf" srcId="{F5F325F5-5875-476D-80B3-326EDFADFE95}" destId="{C2C5DC8C-C902-4FA6-9C99-C29AF434C237}" srcOrd="15" destOrd="0" presId="urn:microsoft.com/office/officeart/2011/layout/Circle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1250B9-3272-45DF-A3C2-375BEB4E7ED8}">
      <dsp:nvSpPr>
        <dsp:cNvPr id="0" name=""/>
        <dsp:cNvSpPr/>
      </dsp:nvSpPr>
      <dsp:spPr>
        <a:xfrm>
          <a:off x="5567498" y="40722"/>
          <a:ext cx="85972" cy="191052"/>
        </a:xfrm>
        <a:prstGeom prst="wedgeRectCallout">
          <a:avLst>
            <a:gd name="adj1" fmla="val 0"/>
            <a:gd name="adj2" fmla="val 0"/>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875" tIns="15875" rIns="15875" bIns="15875" numCol="1" spcCol="1270" anchor="t" anchorCtr="0">
          <a:noAutofit/>
        </a:bodyPr>
        <a:lstStyle/>
        <a:p>
          <a:pPr marL="0" lvl="0" indent="0" algn="r" defTabSz="222250">
            <a:lnSpc>
              <a:spcPct val="90000"/>
            </a:lnSpc>
            <a:spcBef>
              <a:spcPct val="0"/>
            </a:spcBef>
            <a:spcAft>
              <a:spcPct val="35000"/>
            </a:spcAft>
            <a:buNone/>
          </a:pPr>
          <a:endParaRPr lang="en-US" sz="500" kern="1200"/>
        </a:p>
      </dsp:txBody>
      <dsp:txXfrm>
        <a:off x="5578409" y="40722"/>
        <a:ext cx="75061" cy="191052"/>
      </dsp:txXfrm>
    </dsp:sp>
    <dsp:sp modelId="{4D6065FB-30EB-4D81-A602-F6BD90429AF6}">
      <dsp:nvSpPr>
        <dsp:cNvPr id="0" name=""/>
        <dsp:cNvSpPr/>
      </dsp:nvSpPr>
      <dsp:spPr>
        <a:xfrm>
          <a:off x="5567498" y="0"/>
          <a:ext cx="85972" cy="407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567498" y="0"/>
        <a:ext cx="85972" cy="40792"/>
      </dsp:txXfrm>
    </dsp:sp>
    <dsp:sp modelId="{89C1C435-001D-458E-820A-A397167CB601}">
      <dsp:nvSpPr>
        <dsp:cNvPr id="0" name=""/>
        <dsp:cNvSpPr/>
      </dsp:nvSpPr>
      <dsp:spPr>
        <a:xfrm>
          <a:off x="5481501" y="40722"/>
          <a:ext cx="85972" cy="177423"/>
        </a:xfrm>
        <a:prstGeom prst="wedgeRectCallout">
          <a:avLst>
            <a:gd name="adj1" fmla="val 62500"/>
            <a:gd name="adj2" fmla="val 20830"/>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875" tIns="15875" rIns="15875" bIns="15875" numCol="1" spcCol="1270" anchor="t" anchorCtr="0">
          <a:noAutofit/>
        </a:bodyPr>
        <a:lstStyle/>
        <a:p>
          <a:pPr marL="0" lvl="0" indent="0" algn="r" defTabSz="222250">
            <a:lnSpc>
              <a:spcPct val="90000"/>
            </a:lnSpc>
            <a:spcBef>
              <a:spcPct val="0"/>
            </a:spcBef>
            <a:spcAft>
              <a:spcPct val="35000"/>
            </a:spcAft>
            <a:buNone/>
          </a:pPr>
          <a:endParaRPr lang="en-US" sz="500" kern="1200"/>
        </a:p>
      </dsp:txBody>
      <dsp:txXfrm>
        <a:off x="5492411" y="40722"/>
        <a:ext cx="75061" cy="177423"/>
      </dsp:txXfrm>
    </dsp:sp>
    <dsp:sp modelId="{020F59B7-F5AA-489E-8F1F-369755F207FE}">
      <dsp:nvSpPr>
        <dsp:cNvPr id="0" name=""/>
        <dsp:cNvSpPr/>
      </dsp:nvSpPr>
      <dsp:spPr>
        <a:xfrm>
          <a:off x="5481501" y="6605"/>
          <a:ext cx="85972" cy="3411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481501" y="6605"/>
        <a:ext cx="85972" cy="34117"/>
      </dsp:txXfrm>
    </dsp:sp>
    <dsp:sp modelId="{C087D668-B8E3-454C-938C-F5144A678C6A}">
      <dsp:nvSpPr>
        <dsp:cNvPr id="0" name=""/>
        <dsp:cNvSpPr/>
      </dsp:nvSpPr>
      <dsp:spPr>
        <a:xfrm>
          <a:off x="5395528" y="40722"/>
          <a:ext cx="85972" cy="163772"/>
        </a:xfrm>
        <a:prstGeom prst="wedgeRectCallout">
          <a:avLst>
            <a:gd name="adj1" fmla="val 62500"/>
            <a:gd name="adj2" fmla="val 20830"/>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875" tIns="15875" rIns="15875" bIns="15875" numCol="1" spcCol="1270" anchor="t" anchorCtr="0">
          <a:noAutofit/>
        </a:bodyPr>
        <a:lstStyle/>
        <a:p>
          <a:pPr marL="0" lvl="0" indent="0" algn="r" defTabSz="222250">
            <a:lnSpc>
              <a:spcPct val="90000"/>
            </a:lnSpc>
            <a:spcBef>
              <a:spcPct val="0"/>
            </a:spcBef>
            <a:spcAft>
              <a:spcPct val="35000"/>
            </a:spcAft>
            <a:buNone/>
          </a:pPr>
          <a:endParaRPr lang="en-US" sz="500" kern="1200"/>
        </a:p>
      </dsp:txBody>
      <dsp:txXfrm>
        <a:off x="5406439" y="40722"/>
        <a:ext cx="75061" cy="163772"/>
      </dsp:txXfrm>
    </dsp:sp>
    <dsp:sp modelId="{AF5A9757-D86B-45D5-93DE-73B5F92D3F98}">
      <dsp:nvSpPr>
        <dsp:cNvPr id="0" name=""/>
        <dsp:cNvSpPr/>
      </dsp:nvSpPr>
      <dsp:spPr>
        <a:xfrm>
          <a:off x="5395528" y="13419"/>
          <a:ext cx="85972" cy="2730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395528" y="13419"/>
        <a:ext cx="85972" cy="2730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9784E3-EE82-45F0-BB53-712FAD586A8F}">
      <dsp:nvSpPr>
        <dsp:cNvPr id="0" name=""/>
        <dsp:cNvSpPr/>
      </dsp:nvSpPr>
      <dsp:spPr>
        <a:xfrm>
          <a:off x="4490519" y="720824"/>
          <a:ext cx="1983208" cy="4092304"/>
        </a:xfrm>
        <a:prstGeom prst="wedgeRectCallout">
          <a:avLst>
            <a:gd name="adj1" fmla="val 0"/>
            <a:gd name="adj2" fmla="val 0"/>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0800" tIns="50800" rIns="50800" bIns="50800" numCol="1" spcCol="1270" anchor="t" anchorCtr="0">
          <a:noAutofit/>
        </a:bodyPr>
        <a:lstStyle/>
        <a:p>
          <a:pPr marL="0" lvl="0" indent="0" algn="l" defTabSz="711200">
            <a:lnSpc>
              <a:spcPct val="100000"/>
            </a:lnSpc>
            <a:spcBef>
              <a:spcPct val="0"/>
            </a:spcBef>
            <a:spcAft>
              <a:spcPts val="0"/>
            </a:spcAft>
            <a:buNone/>
          </a:pPr>
          <a:r>
            <a:rPr lang="en-US" sz="1600" b="1" kern="1200"/>
            <a:t>New MSTAR Blueprints</a:t>
          </a:r>
          <a:endParaRPr lang="en-US" sz="1600" kern="1200"/>
        </a:p>
        <a:p>
          <a:pPr marL="0" lvl="0" indent="0" algn="l" defTabSz="711200">
            <a:lnSpc>
              <a:spcPct val="100000"/>
            </a:lnSpc>
            <a:spcBef>
              <a:spcPct val="0"/>
            </a:spcBef>
            <a:spcAft>
              <a:spcPts val="0"/>
            </a:spcAft>
            <a:buNone/>
          </a:pPr>
          <a:r>
            <a:rPr lang="en-US" sz="1600" kern="1200"/>
            <a:t>ELA</a:t>
          </a:r>
        </a:p>
        <a:p>
          <a:pPr marL="0" lvl="0" indent="0" algn="l" defTabSz="711200">
            <a:lnSpc>
              <a:spcPct val="100000"/>
            </a:lnSpc>
            <a:spcBef>
              <a:spcPct val="0"/>
            </a:spcBef>
            <a:spcAft>
              <a:spcPts val="0"/>
            </a:spcAft>
            <a:buNone/>
          </a:pPr>
          <a:r>
            <a:rPr lang="en-US" sz="1600" kern="1200"/>
            <a:t>Math </a:t>
          </a:r>
        </a:p>
        <a:p>
          <a:pPr marL="0" lvl="0" indent="0" algn="l" defTabSz="711200">
            <a:lnSpc>
              <a:spcPct val="100000"/>
            </a:lnSpc>
            <a:spcBef>
              <a:spcPct val="0"/>
            </a:spcBef>
            <a:spcAft>
              <a:spcPts val="0"/>
            </a:spcAft>
            <a:buNone/>
          </a:pPr>
          <a:r>
            <a:rPr lang="en-US" sz="1600" kern="1200"/>
            <a:t>Science</a:t>
          </a:r>
        </a:p>
        <a:p>
          <a:pPr marL="0" lvl="0" indent="0" algn="l" defTabSz="711200">
            <a:lnSpc>
              <a:spcPct val="100000"/>
            </a:lnSpc>
            <a:spcBef>
              <a:spcPct val="0"/>
            </a:spcBef>
            <a:spcAft>
              <a:spcPts val="0"/>
            </a:spcAft>
            <a:buNone/>
          </a:pPr>
          <a:r>
            <a:rPr lang="en-US" sz="1600" kern="1200"/>
            <a:t>Social Studies</a:t>
          </a:r>
        </a:p>
        <a:p>
          <a:pPr marL="0" lvl="0" indent="0" algn="l" defTabSz="711200">
            <a:lnSpc>
              <a:spcPct val="100000"/>
            </a:lnSpc>
            <a:spcBef>
              <a:spcPct val="0"/>
            </a:spcBef>
            <a:spcAft>
              <a:spcPts val="0"/>
            </a:spcAft>
            <a:buNone/>
          </a:pPr>
          <a:endParaRPr lang="en-US" sz="1600" kern="1200"/>
        </a:p>
      </dsp:txBody>
      <dsp:txXfrm>
        <a:off x="4742387" y="720824"/>
        <a:ext cx="1731341" cy="4092304"/>
      </dsp:txXfrm>
    </dsp:sp>
    <dsp:sp modelId="{A8745E8F-9B13-430F-95B4-5C8AE59B3CF5}">
      <dsp:nvSpPr>
        <dsp:cNvPr id="0" name=""/>
        <dsp:cNvSpPr/>
      </dsp:nvSpPr>
      <dsp:spPr>
        <a:xfrm>
          <a:off x="4473940" y="0"/>
          <a:ext cx="1983208" cy="78703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8425" tIns="98425" rIns="98425" bIns="98425" numCol="1" spcCol="1270" anchor="ctr" anchorCtr="0">
          <a:noAutofit/>
        </a:bodyPr>
        <a:lstStyle/>
        <a:p>
          <a:pPr marL="0" lvl="0" indent="0" algn="ctr" defTabSz="1377950">
            <a:lnSpc>
              <a:spcPct val="90000"/>
            </a:lnSpc>
            <a:spcBef>
              <a:spcPct val="0"/>
            </a:spcBef>
            <a:spcAft>
              <a:spcPct val="35000"/>
            </a:spcAft>
            <a:buNone/>
          </a:pPr>
          <a:r>
            <a:rPr lang="en-US" sz="3100" kern="1200"/>
            <a:t>2027-2028</a:t>
          </a:r>
        </a:p>
      </dsp:txBody>
      <dsp:txXfrm>
        <a:off x="4473940" y="0"/>
        <a:ext cx="1983208" cy="787037"/>
      </dsp:txXfrm>
    </dsp:sp>
    <dsp:sp modelId="{26F02579-9213-45B1-BF7E-FBF94952E8EE}">
      <dsp:nvSpPr>
        <dsp:cNvPr id="0" name=""/>
        <dsp:cNvSpPr/>
      </dsp:nvSpPr>
      <dsp:spPr>
        <a:xfrm>
          <a:off x="2483413" y="763541"/>
          <a:ext cx="1983208" cy="3777586"/>
        </a:xfrm>
        <a:prstGeom prst="wedgeRectCallout">
          <a:avLst>
            <a:gd name="adj1" fmla="val 62500"/>
            <a:gd name="adj2" fmla="val 20830"/>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0800" tIns="50800" rIns="50800" bIns="50800" numCol="1" spcCol="1270" anchor="t" anchorCtr="0">
          <a:noAutofit/>
        </a:bodyPr>
        <a:lstStyle/>
        <a:p>
          <a:pPr marL="0" lvl="0" indent="0" algn="l" defTabSz="711200">
            <a:lnSpc>
              <a:spcPct val="100000"/>
            </a:lnSpc>
            <a:spcBef>
              <a:spcPct val="0"/>
            </a:spcBef>
            <a:spcAft>
              <a:spcPts val="0"/>
            </a:spcAft>
            <a:buNone/>
          </a:pPr>
          <a:r>
            <a:rPr lang="en-US" sz="1600" b="1" kern="1200"/>
            <a:t>New MSTAR Blueprint</a:t>
          </a:r>
          <a:r>
            <a:rPr lang="en-US" sz="1600" kern="1200"/>
            <a:t>: </a:t>
          </a:r>
        </a:p>
        <a:p>
          <a:pPr marL="0" lvl="0" indent="0" algn="l" defTabSz="711200">
            <a:lnSpc>
              <a:spcPct val="100000"/>
            </a:lnSpc>
            <a:spcBef>
              <a:spcPct val="0"/>
            </a:spcBef>
            <a:spcAft>
              <a:spcPts val="0"/>
            </a:spcAft>
            <a:buNone/>
          </a:pPr>
          <a:r>
            <a:rPr lang="en-US" sz="1600" kern="1200"/>
            <a:t>ELA 3-8</a:t>
          </a:r>
        </a:p>
        <a:p>
          <a:pPr marL="0" lvl="0" indent="0" algn="l" defTabSz="711200">
            <a:lnSpc>
              <a:spcPct val="100000"/>
            </a:lnSpc>
            <a:spcBef>
              <a:spcPct val="0"/>
            </a:spcBef>
            <a:spcAft>
              <a:spcPts val="0"/>
            </a:spcAft>
            <a:buNone/>
          </a:pPr>
          <a:r>
            <a:rPr lang="en-US" sz="1600" kern="1200"/>
            <a:t>Math 3-8</a:t>
          </a:r>
        </a:p>
        <a:p>
          <a:pPr marL="0" lvl="0" indent="0" algn="l" defTabSz="711200">
            <a:lnSpc>
              <a:spcPct val="100000"/>
            </a:lnSpc>
            <a:spcBef>
              <a:spcPct val="0"/>
            </a:spcBef>
            <a:spcAft>
              <a:spcPts val="0"/>
            </a:spcAft>
            <a:buNone/>
          </a:pPr>
          <a:endParaRPr lang="en-US" sz="1600" kern="1200"/>
        </a:p>
        <a:p>
          <a:pPr marL="0" lvl="0" indent="0" algn="l" defTabSz="711200">
            <a:lnSpc>
              <a:spcPct val="100000"/>
            </a:lnSpc>
            <a:spcBef>
              <a:spcPct val="0"/>
            </a:spcBef>
            <a:spcAft>
              <a:spcPts val="0"/>
            </a:spcAft>
            <a:buNone/>
          </a:pPr>
          <a:r>
            <a:rPr lang="en-US" sz="1600" i="1" u="sng" kern="1200"/>
            <a:t>Legacy</a:t>
          </a:r>
          <a:r>
            <a:rPr lang="en-US" sz="1600" i="1" kern="1200"/>
            <a:t> MCAP</a:t>
          </a:r>
          <a:r>
            <a:rPr lang="en-US" sz="1600" kern="1200"/>
            <a:t>:</a:t>
          </a:r>
        </a:p>
        <a:p>
          <a:pPr marL="0" lvl="0" indent="0" algn="l" defTabSz="711200">
            <a:lnSpc>
              <a:spcPct val="100000"/>
            </a:lnSpc>
            <a:spcBef>
              <a:spcPct val="0"/>
            </a:spcBef>
            <a:spcAft>
              <a:spcPts val="0"/>
            </a:spcAft>
            <a:buNone/>
          </a:pPr>
          <a:r>
            <a:rPr lang="en-US" sz="1600" kern="1200"/>
            <a:t>ELA/math HS</a:t>
          </a:r>
        </a:p>
        <a:p>
          <a:pPr marL="0" lvl="0" indent="0" algn="l" defTabSz="711200">
            <a:lnSpc>
              <a:spcPct val="100000"/>
            </a:lnSpc>
            <a:spcBef>
              <a:spcPct val="0"/>
            </a:spcBef>
            <a:spcAft>
              <a:spcPts val="0"/>
            </a:spcAft>
            <a:buNone/>
          </a:pPr>
          <a:r>
            <a:rPr lang="en-US" sz="1600" kern="1200"/>
            <a:t>Science</a:t>
          </a:r>
        </a:p>
        <a:p>
          <a:pPr marL="0" lvl="0" indent="0" algn="l" defTabSz="711200">
            <a:lnSpc>
              <a:spcPct val="100000"/>
            </a:lnSpc>
            <a:spcBef>
              <a:spcPct val="0"/>
            </a:spcBef>
            <a:spcAft>
              <a:spcPts val="0"/>
            </a:spcAft>
            <a:buNone/>
          </a:pPr>
          <a:r>
            <a:rPr lang="en-US" sz="1600" kern="1200"/>
            <a:t>Social Studies</a:t>
          </a:r>
        </a:p>
      </dsp:txBody>
      <dsp:txXfrm>
        <a:off x="2735281" y="763541"/>
        <a:ext cx="1731341" cy="3777586"/>
      </dsp:txXfrm>
    </dsp:sp>
    <dsp:sp modelId="{AE6A388D-0ACB-425F-8E85-96F131492A38}">
      <dsp:nvSpPr>
        <dsp:cNvPr id="0" name=""/>
        <dsp:cNvSpPr/>
      </dsp:nvSpPr>
      <dsp:spPr>
        <a:xfrm>
          <a:off x="2473398" y="136094"/>
          <a:ext cx="1983208" cy="62943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8425" tIns="98425" rIns="98425" bIns="98425" numCol="1" spcCol="1270" anchor="ctr" anchorCtr="0">
          <a:noAutofit/>
        </a:bodyPr>
        <a:lstStyle/>
        <a:p>
          <a:pPr marL="0" lvl="0" indent="0" algn="ctr" defTabSz="1377950">
            <a:lnSpc>
              <a:spcPct val="90000"/>
            </a:lnSpc>
            <a:spcBef>
              <a:spcPct val="0"/>
            </a:spcBef>
            <a:spcAft>
              <a:spcPct val="35000"/>
            </a:spcAft>
            <a:buNone/>
          </a:pPr>
          <a:r>
            <a:rPr lang="en-US" sz="3100" kern="1200"/>
            <a:t>2026-2027</a:t>
          </a:r>
        </a:p>
      </dsp:txBody>
      <dsp:txXfrm>
        <a:off x="2473398" y="136094"/>
        <a:ext cx="1983208" cy="62943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EA6412-6E96-436A-AE9F-02BA0CCB19DE}">
      <dsp:nvSpPr>
        <dsp:cNvPr id="0" name=""/>
        <dsp:cNvSpPr/>
      </dsp:nvSpPr>
      <dsp:spPr>
        <a:xfrm>
          <a:off x="8349236" y="543463"/>
          <a:ext cx="2448349" cy="2448475"/>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1E9EFB3-0DB2-44FE-A3C8-CAB01D1A440E}">
      <dsp:nvSpPr>
        <dsp:cNvPr id="0" name=""/>
        <dsp:cNvSpPr/>
      </dsp:nvSpPr>
      <dsp:spPr>
        <a:xfrm>
          <a:off x="8431127" y="625094"/>
          <a:ext cx="2285616" cy="2285214"/>
        </a:xfrm>
        <a:prstGeom prst="ellipse">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en-US" sz="2100" kern="1200"/>
            <a:t>CRS Reporting</a:t>
          </a:r>
        </a:p>
      </dsp:txBody>
      <dsp:txXfrm>
        <a:off x="8757644" y="951614"/>
        <a:ext cx="1632583" cy="1632173"/>
      </dsp:txXfrm>
    </dsp:sp>
    <dsp:sp modelId="{9B516A04-6ED3-4D5A-B5E7-529F2B1DA3AB}">
      <dsp:nvSpPr>
        <dsp:cNvPr id="0" name=""/>
        <dsp:cNvSpPr/>
      </dsp:nvSpPr>
      <dsp:spPr>
        <a:xfrm>
          <a:off x="8431127" y="3037050"/>
          <a:ext cx="2285616" cy="13421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57150" lvl="1" indent="-57150" algn="l" defTabSz="444500" rtl="0">
            <a:lnSpc>
              <a:spcPct val="90000"/>
            </a:lnSpc>
            <a:spcBef>
              <a:spcPct val="0"/>
            </a:spcBef>
            <a:spcAft>
              <a:spcPct val="15000"/>
            </a:spcAft>
            <a:buChar char="•"/>
          </a:pPr>
          <a:r>
            <a:rPr lang="en-US" sz="1000" kern="1200">
              <a:latin typeface="Calibri Light" panose="020F0302020204030204"/>
            </a:rPr>
            <a:t>Initial and final score reporting post test administration</a:t>
          </a:r>
          <a:endParaRPr lang="en-US" sz="1000" kern="1200"/>
        </a:p>
        <a:p>
          <a:pPr marL="57150" lvl="1" indent="-57150" algn="l" defTabSz="444500" rtl="0">
            <a:lnSpc>
              <a:spcPct val="90000"/>
            </a:lnSpc>
            <a:spcBef>
              <a:spcPct val="0"/>
            </a:spcBef>
            <a:spcAft>
              <a:spcPct val="15000"/>
            </a:spcAft>
            <a:buChar char="•"/>
          </a:pPr>
          <a:r>
            <a:rPr lang="en-US" sz="1000" kern="1200">
              <a:latin typeface="Calibri Light" panose="020F0302020204030204"/>
            </a:rPr>
            <a:t>Rosters created in TIDE will allow TAs to see the student score reports for the students who tested with them in their TA Session. </a:t>
          </a:r>
        </a:p>
        <a:p>
          <a:pPr marL="57150" lvl="1" indent="-57150" algn="l" defTabSz="444500" rtl="0">
            <a:lnSpc>
              <a:spcPct val="90000"/>
            </a:lnSpc>
            <a:spcBef>
              <a:spcPct val="0"/>
            </a:spcBef>
            <a:spcAft>
              <a:spcPct val="15000"/>
            </a:spcAft>
            <a:buChar char="•"/>
          </a:pPr>
          <a:r>
            <a:rPr lang="en-US" sz="1000" kern="1200">
              <a:latin typeface="Calibri Light" panose="020F0302020204030204"/>
            </a:rPr>
            <a:t>Individual Score Report (ISRS) and downloadable score result data files</a:t>
          </a:r>
        </a:p>
      </dsp:txBody>
      <dsp:txXfrm>
        <a:off x="8431127" y="3037050"/>
        <a:ext cx="2285616" cy="1342171"/>
      </dsp:txXfrm>
    </dsp:sp>
    <dsp:sp modelId="{D72FD352-7BAE-47F5-A795-D779209A91D5}">
      <dsp:nvSpPr>
        <dsp:cNvPr id="0" name=""/>
        <dsp:cNvSpPr/>
      </dsp:nvSpPr>
      <dsp:spPr>
        <a:xfrm rot="2700000">
          <a:off x="5808475" y="543291"/>
          <a:ext cx="2448389" cy="2448389"/>
        </a:xfrm>
        <a:prstGeom prst="teardrop">
          <a:avLst>
            <a:gd name="adj" fmla="val 100000"/>
          </a:avLst>
        </a:prstGeom>
        <a:solidFill>
          <a:schemeClr val="accent5">
            <a:hueOff val="-3574984"/>
            <a:satOff val="-2763"/>
            <a:lumOff val="980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CFEA6DC-BD52-4D4F-A4CE-EC02C3FF27EA}">
      <dsp:nvSpPr>
        <dsp:cNvPr id="0" name=""/>
        <dsp:cNvSpPr/>
      </dsp:nvSpPr>
      <dsp:spPr>
        <a:xfrm>
          <a:off x="5900886" y="625094"/>
          <a:ext cx="2285616" cy="2285214"/>
        </a:xfrm>
        <a:prstGeom prst="ellipse">
          <a:avLst/>
        </a:prstGeom>
        <a:solidFill>
          <a:schemeClr val="lt1">
            <a:alpha val="90000"/>
            <a:hueOff val="0"/>
            <a:satOff val="0"/>
            <a:lumOff val="0"/>
            <a:alphaOff val="0"/>
          </a:schemeClr>
        </a:solidFill>
        <a:ln w="12700" cap="flat" cmpd="sng" algn="ctr">
          <a:solidFill>
            <a:schemeClr val="accent5">
              <a:hueOff val="-3574984"/>
              <a:satOff val="-2763"/>
              <a:lumOff val="980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en-US" sz="2100" kern="1200"/>
            <a:t>TDS</a:t>
          </a:r>
        </a:p>
        <a:p>
          <a:pPr marL="0" lvl="0" indent="0" algn="ctr" defTabSz="933450" rtl="0">
            <a:lnSpc>
              <a:spcPct val="90000"/>
            </a:lnSpc>
            <a:spcBef>
              <a:spcPct val="0"/>
            </a:spcBef>
            <a:spcAft>
              <a:spcPct val="35000"/>
            </a:spcAft>
            <a:buNone/>
          </a:pPr>
          <a:r>
            <a:rPr lang="en-US" sz="2100" kern="1200">
              <a:latin typeface="Calibri Light" panose="020F0302020204030204"/>
            </a:rPr>
            <a:t>Test Administration</a:t>
          </a:r>
          <a:endParaRPr lang="en-US" sz="2100" kern="1200"/>
        </a:p>
      </dsp:txBody>
      <dsp:txXfrm>
        <a:off x="6227403" y="951614"/>
        <a:ext cx="1632583" cy="1632173"/>
      </dsp:txXfrm>
    </dsp:sp>
    <dsp:sp modelId="{BF60285B-55F1-4EA5-AB9C-8EB1296A4CF1}">
      <dsp:nvSpPr>
        <dsp:cNvPr id="0" name=""/>
        <dsp:cNvSpPr/>
      </dsp:nvSpPr>
      <dsp:spPr>
        <a:xfrm>
          <a:off x="5900886" y="3037050"/>
          <a:ext cx="2285616" cy="13421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57150" lvl="1" indent="-57150" algn="l" defTabSz="444500" rtl="0">
            <a:lnSpc>
              <a:spcPct val="90000"/>
            </a:lnSpc>
            <a:spcBef>
              <a:spcPct val="0"/>
            </a:spcBef>
            <a:spcAft>
              <a:spcPct val="15000"/>
            </a:spcAft>
            <a:buChar char="•"/>
          </a:pPr>
          <a:r>
            <a:rPr lang="en-US" sz="1000" kern="1200">
              <a:latin typeface="Calibri Light" panose="020F0302020204030204"/>
            </a:rPr>
            <a:t>Test Administrator Interface</a:t>
          </a:r>
          <a:endParaRPr lang="en-US" sz="1000" kern="1200"/>
        </a:p>
        <a:p>
          <a:pPr marL="57150" lvl="1" indent="-57150" algn="l" defTabSz="444500" rtl="0">
            <a:lnSpc>
              <a:spcPct val="90000"/>
            </a:lnSpc>
            <a:spcBef>
              <a:spcPct val="0"/>
            </a:spcBef>
            <a:spcAft>
              <a:spcPct val="15000"/>
            </a:spcAft>
            <a:buChar char="•"/>
          </a:pPr>
          <a:r>
            <a:rPr lang="en-US" sz="1000" kern="1200">
              <a:latin typeface="Calibri Light" panose="020F0302020204030204"/>
            </a:rPr>
            <a:t>Student Interface</a:t>
          </a:r>
        </a:p>
        <a:p>
          <a:pPr marL="57150" lvl="1" indent="-57150" algn="l" defTabSz="444500" rtl="0">
            <a:lnSpc>
              <a:spcPct val="90000"/>
            </a:lnSpc>
            <a:spcBef>
              <a:spcPct val="0"/>
            </a:spcBef>
            <a:spcAft>
              <a:spcPct val="15000"/>
            </a:spcAft>
            <a:buChar char="•"/>
          </a:pPr>
          <a:r>
            <a:rPr lang="en-US" sz="1000" kern="1200">
              <a:latin typeface="Calibri Light" panose="020F0302020204030204"/>
            </a:rPr>
            <a:t>TA Session IDs </a:t>
          </a:r>
        </a:p>
        <a:p>
          <a:pPr marL="57150" lvl="1" indent="-57150" algn="l" defTabSz="444500" rtl="0">
            <a:lnSpc>
              <a:spcPct val="90000"/>
            </a:lnSpc>
            <a:spcBef>
              <a:spcPct val="0"/>
            </a:spcBef>
            <a:spcAft>
              <a:spcPct val="15000"/>
            </a:spcAft>
            <a:buChar char="•"/>
          </a:pPr>
          <a:r>
            <a:rPr lang="en-US" sz="1000" kern="1200">
              <a:latin typeface="Calibri Light" panose="020F0302020204030204"/>
            </a:rPr>
            <a:t>Monitor students while testing in the online session</a:t>
          </a:r>
        </a:p>
      </dsp:txBody>
      <dsp:txXfrm>
        <a:off x="5900886" y="3037050"/>
        <a:ext cx="2285616" cy="1342171"/>
      </dsp:txXfrm>
    </dsp:sp>
    <dsp:sp modelId="{8EF47807-9AD5-4DE4-B719-168BC5F977AD}">
      <dsp:nvSpPr>
        <dsp:cNvPr id="0" name=""/>
        <dsp:cNvSpPr/>
      </dsp:nvSpPr>
      <dsp:spPr>
        <a:xfrm rot="2700000">
          <a:off x="3288733" y="543291"/>
          <a:ext cx="2448389" cy="2448389"/>
        </a:xfrm>
        <a:prstGeom prst="teardrop">
          <a:avLst>
            <a:gd name="adj" fmla="val 100000"/>
          </a:avLst>
        </a:prstGeom>
        <a:solidFill>
          <a:schemeClr val="accent5">
            <a:hueOff val="-7149967"/>
            <a:satOff val="-5527"/>
            <a:lumOff val="1960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5EA5495-5702-481C-BA64-AC077CD39F6D}">
      <dsp:nvSpPr>
        <dsp:cNvPr id="0" name=""/>
        <dsp:cNvSpPr/>
      </dsp:nvSpPr>
      <dsp:spPr>
        <a:xfrm>
          <a:off x="3370645" y="625094"/>
          <a:ext cx="2285616" cy="2285214"/>
        </a:xfrm>
        <a:prstGeom prst="ellipse">
          <a:avLst/>
        </a:prstGeom>
        <a:solidFill>
          <a:schemeClr val="lt1">
            <a:alpha val="90000"/>
            <a:hueOff val="0"/>
            <a:satOff val="0"/>
            <a:lumOff val="0"/>
            <a:alphaOff val="0"/>
          </a:schemeClr>
        </a:solidFill>
        <a:ln w="12700" cap="flat" cmpd="sng" algn="ctr">
          <a:solidFill>
            <a:schemeClr val="accent5">
              <a:hueOff val="-7149967"/>
              <a:satOff val="-5527"/>
              <a:lumOff val="1960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en-US" sz="2100" kern="1200"/>
            <a:t>TIDE</a:t>
          </a:r>
        </a:p>
        <a:p>
          <a:pPr marL="0" lvl="0" indent="0" algn="ctr" defTabSz="933450">
            <a:lnSpc>
              <a:spcPct val="90000"/>
            </a:lnSpc>
            <a:spcBef>
              <a:spcPct val="0"/>
            </a:spcBef>
            <a:spcAft>
              <a:spcPct val="35000"/>
            </a:spcAft>
            <a:buNone/>
          </a:pPr>
          <a:r>
            <a:rPr lang="en-US" sz="2100" kern="1200"/>
            <a:t>Registration </a:t>
          </a:r>
        </a:p>
      </dsp:txBody>
      <dsp:txXfrm>
        <a:off x="3697161" y="951614"/>
        <a:ext cx="1632583" cy="1632173"/>
      </dsp:txXfrm>
    </dsp:sp>
    <dsp:sp modelId="{DEB85C24-BC1A-41C7-A03A-29A0AD9F30D0}">
      <dsp:nvSpPr>
        <dsp:cNvPr id="0" name=""/>
        <dsp:cNvSpPr/>
      </dsp:nvSpPr>
      <dsp:spPr>
        <a:xfrm>
          <a:off x="3562659" y="2963901"/>
          <a:ext cx="2285616" cy="13421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57150" lvl="1" indent="-57150" algn="l" defTabSz="444500">
            <a:lnSpc>
              <a:spcPct val="90000"/>
            </a:lnSpc>
            <a:spcBef>
              <a:spcPct val="0"/>
            </a:spcBef>
            <a:spcAft>
              <a:spcPct val="15000"/>
            </a:spcAft>
            <a:buChar char="•"/>
          </a:pPr>
          <a:r>
            <a:rPr lang="en-US" sz="1000" kern="1200">
              <a:latin typeface="Calibri Light" panose="020F0302020204030204"/>
            </a:rPr>
            <a:t>Rostering</a:t>
          </a:r>
          <a:endParaRPr lang="en-US" sz="1000" kern="1200"/>
        </a:p>
        <a:p>
          <a:pPr marL="57150" lvl="1" indent="-57150" algn="l" defTabSz="444500">
            <a:lnSpc>
              <a:spcPct val="90000"/>
            </a:lnSpc>
            <a:spcBef>
              <a:spcPct val="0"/>
            </a:spcBef>
            <a:spcAft>
              <a:spcPct val="15000"/>
            </a:spcAft>
            <a:buChar char="•"/>
          </a:pPr>
          <a:r>
            <a:rPr lang="en-US" sz="1000" kern="1200"/>
            <a:t>Accommodations</a:t>
          </a:r>
        </a:p>
        <a:p>
          <a:pPr marL="57150" lvl="1" indent="-57150" algn="l" defTabSz="444500" rtl="0">
            <a:lnSpc>
              <a:spcPct val="90000"/>
            </a:lnSpc>
            <a:spcBef>
              <a:spcPct val="0"/>
            </a:spcBef>
            <a:spcAft>
              <a:spcPct val="15000"/>
            </a:spcAft>
            <a:buChar char="•"/>
          </a:pPr>
          <a:r>
            <a:rPr lang="en-US" sz="1000" kern="1200">
              <a:latin typeface="Calibri Light" panose="020F0302020204030204"/>
            </a:rPr>
            <a:t>Initial and Additional</a:t>
          </a:r>
          <a:r>
            <a:rPr lang="en-US" sz="1000" kern="1200"/>
            <a:t> </a:t>
          </a:r>
          <a:r>
            <a:rPr lang="en-US" sz="1000" kern="1200">
              <a:latin typeface="Calibri Light" panose="020F0302020204030204"/>
            </a:rPr>
            <a:t>Orders</a:t>
          </a:r>
          <a:endParaRPr lang="en-US" sz="1000" kern="1200"/>
        </a:p>
        <a:p>
          <a:pPr marL="57150" lvl="1" indent="-57150" algn="l" defTabSz="444500" rtl="0">
            <a:lnSpc>
              <a:spcPct val="90000"/>
            </a:lnSpc>
            <a:spcBef>
              <a:spcPct val="0"/>
            </a:spcBef>
            <a:spcAft>
              <a:spcPct val="15000"/>
            </a:spcAft>
            <a:buChar char="•"/>
          </a:pPr>
          <a:r>
            <a:rPr lang="en-US" sz="1000" kern="1200">
              <a:latin typeface="Calibri Light" panose="020F0302020204030204"/>
            </a:rPr>
            <a:t>Monitoring Student Progress During and After Testing</a:t>
          </a:r>
        </a:p>
        <a:p>
          <a:pPr marL="57150" lvl="1" indent="-57150" algn="l" defTabSz="444500" rtl="0">
            <a:lnSpc>
              <a:spcPct val="90000"/>
            </a:lnSpc>
            <a:spcBef>
              <a:spcPct val="0"/>
            </a:spcBef>
            <a:spcAft>
              <a:spcPct val="15000"/>
            </a:spcAft>
            <a:buChar char="•"/>
          </a:pPr>
          <a:r>
            <a:rPr lang="en-US" sz="1000" kern="1200">
              <a:latin typeface="Calibri Light" panose="020F0302020204030204"/>
            </a:rPr>
            <a:t>Test Tickets</a:t>
          </a:r>
        </a:p>
      </dsp:txBody>
      <dsp:txXfrm>
        <a:off x="3562659" y="2963901"/>
        <a:ext cx="2285616" cy="1342171"/>
      </dsp:txXfrm>
    </dsp:sp>
    <dsp:sp modelId="{935F65A2-BEC7-47E8-BFCE-F22388A502CB}">
      <dsp:nvSpPr>
        <dsp:cNvPr id="0" name=""/>
        <dsp:cNvSpPr/>
      </dsp:nvSpPr>
      <dsp:spPr>
        <a:xfrm rot="2700000">
          <a:off x="758492" y="543291"/>
          <a:ext cx="2448389" cy="2448389"/>
        </a:xfrm>
        <a:prstGeom prst="teardrop">
          <a:avLst>
            <a:gd name="adj" fmla="val 100000"/>
          </a:avLst>
        </a:prstGeom>
        <a:solidFill>
          <a:schemeClr val="accent5">
            <a:hueOff val="-10724951"/>
            <a:satOff val="-8290"/>
            <a:lumOff val="2941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E4F25B0-EB76-4BC9-A9D9-3C413E0B89A3}">
      <dsp:nvSpPr>
        <dsp:cNvPr id="0" name=""/>
        <dsp:cNvSpPr/>
      </dsp:nvSpPr>
      <dsp:spPr>
        <a:xfrm>
          <a:off x="840403" y="625094"/>
          <a:ext cx="2285616" cy="2285214"/>
        </a:xfrm>
        <a:prstGeom prst="ellipse">
          <a:avLst/>
        </a:prstGeom>
        <a:solidFill>
          <a:schemeClr val="lt1">
            <a:alpha val="90000"/>
            <a:hueOff val="0"/>
            <a:satOff val="0"/>
            <a:lumOff val="0"/>
            <a:alphaOff val="0"/>
          </a:schemeClr>
        </a:solidFill>
        <a:ln w="12700" cap="flat" cmpd="sng" algn="ctr">
          <a:solidFill>
            <a:schemeClr val="accent5">
              <a:hueOff val="-10724951"/>
              <a:satOff val="-8290"/>
              <a:lumOff val="29412"/>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en-US" sz="2100" kern="1200"/>
            <a:t>Launchpad</a:t>
          </a:r>
        </a:p>
        <a:p>
          <a:pPr marL="0" lvl="0" indent="0" algn="ctr" defTabSz="933450" rtl="0">
            <a:lnSpc>
              <a:spcPct val="90000"/>
            </a:lnSpc>
            <a:spcBef>
              <a:spcPct val="0"/>
            </a:spcBef>
            <a:spcAft>
              <a:spcPct val="35000"/>
            </a:spcAft>
            <a:buNone/>
          </a:pPr>
          <a:r>
            <a:rPr lang="en-US" sz="2100" kern="1200">
              <a:latin typeface="Calibri Light" panose="020F0302020204030204"/>
            </a:rPr>
            <a:t>Upload System Users</a:t>
          </a:r>
          <a:endParaRPr lang="en-US" sz="2100" kern="1200"/>
        </a:p>
      </dsp:txBody>
      <dsp:txXfrm>
        <a:off x="1166920" y="951614"/>
        <a:ext cx="1632583" cy="1632173"/>
      </dsp:txXfrm>
    </dsp:sp>
    <dsp:sp modelId="{AF8E9857-84A7-4997-9ACB-A1E3E5BD66EF}">
      <dsp:nvSpPr>
        <dsp:cNvPr id="0" name=""/>
        <dsp:cNvSpPr/>
      </dsp:nvSpPr>
      <dsp:spPr>
        <a:xfrm>
          <a:off x="840403" y="3037050"/>
          <a:ext cx="2285616" cy="13421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57150" lvl="1" indent="-57150" algn="l" defTabSz="444500">
            <a:lnSpc>
              <a:spcPct val="90000"/>
            </a:lnSpc>
            <a:spcBef>
              <a:spcPct val="0"/>
            </a:spcBef>
            <a:spcAft>
              <a:spcPct val="15000"/>
            </a:spcAft>
            <a:buChar char="•"/>
          </a:pPr>
          <a:r>
            <a:rPr lang="en-US" sz="1000" kern="1200"/>
            <a:t>Students</a:t>
          </a:r>
        </a:p>
        <a:p>
          <a:pPr marL="57150" lvl="1" indent="-57150" algn="l" defTabSz="444500">
            <a:lnSpc>
              <a:spcPct val="90000"/>
            </a:lnSpc>
            <a:spcBef>
              <a:spcPct val="0"/>
            </a:spcBef>
            <a:spcAft>
              <a:spcPct val="15000"/>
            </a:spcAft>
            <a:buChar char="•"/>
          </a:pPr>
          <a:r>
            <a:rPr lang="en-US" sz="1000" kern="1200"/>
            <a:t>STCs</a:t>
          </a:r>
        </a:p>
        <a:p>
          <a:pPr marL="57150" lvl="1" indent="-57150" algn="l" defTabSz="444500">
            <a:lnSpc>
              <a:spcPct val="90000"/>
            </a:lnSpc>
            <a:spcBef>
              <a:spcPct val="0"/>
            </a:spcBef>
            <a:spcAft>
              <a:spcPct val="15000"/>
            </a:spcAft>
            <a:buChar char="•"/>
          </a:pPr>
          <a:r>
            <a:rPr lang="en-US" sz="1000" kern="1200"/>
            <a:t>Reporting Administrators</a:t>
          </a:r>
        </a:p>
        <a:p>
          <a:pPr marL="57150" lvl="1" indent="-57150" algn="l" defTabSz="444500">
            <a:lnSpc>
              <a:spcPct val="90000"/>
            </a:lnSpc>
            <a:spcBef>
              <a:spcPct val="0"/>
            </a:spcBef>
            <a:spcAft>
              <a:spcPct val="15000"/>
            </a:spcAft>
            <a:buChar char="•"/>
          </a:pPr>
          <a:r>
            <a:rPr lang="en-US" sz="1000" kern="1200"/>
            <a:t>Manage Student Transfers (LAC Only)</a:t>
          </a:r>
        </a:p>
      </dsp:txBody>
      <dsp:txXfrm>
        <a:off x="840403" y="3037050"/>
        <a:ext cx="2285616" cy="1342171"/>
      </dsp:txXfrm>
    </dsp:sp>
  </dsp:spTree>
</dsp:drawing>
</file>

<file path=ppt/diagrams/layout1.xml><?xml version="1.0" encoding="utf-8"?>
<dgm:layoutDef xmlns:dgm="http://schemas.openxmlformats.org/drawingml/2006/diagram" xmlns:a="http://schemas.openxmlformats.org/drawingml/2006/main" uniqueId="urn:microsoft.com/office/officeart/2011/layout/InterconnectedBlockProcess">
  <dgm:title val="Interconnected Block Process"/>
  <dgm:desc val="Use to show sequential steps in a process. Works best with small amounts of Level 1 text and medium amounts of Level 2 text."/>
  <dgm:catLst>
    <dgm:cat type="process" pri="5500"/>
    <dgm:cat type="officeonline" pri="3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 modelId="40">
          <dgm:prSet phldr="1"/>
        </dgm:pt>
        <dgm:pt modelId="4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 modelId="70" srcId="0" destId="40" srcOrd="2" destOrd="0"/>
        <dgm:cxn modelId="42" srcId="40" destId="41" srcOrd="0" destOrd="0"/>
      </dgm:cxnLst>
      <dgm:bg/>
      <dgm:whole/>
    </dgm:dataModel>
  </dgm:clrData>
  <dgm:layoutNode name="Name0">
    <dgm:varLst>
      <dgm:chMax val="7"/>
      <dgm:chPref val="5"/>
      <dgm:dir/>
      <dgm:animOne val="branch"/>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45"/>
            </dgm:alg>
            <dgm:constrLst>
              <dgm:constr type="primFontSz" for="des" forName="Child1" val="65"/>
              <dgm:constr type="primFontSz" for="des" forName="Parent1" val="65"/>
              <dgm:constr type="primFontSz" for="des" forName="Child1" refType="primFontSz" refFor="des" refForName="Parent1" op="lte"/>
              <dgm:constr type="l" for="ch" forName="ChildAccent1" refType="w" fact="0"/>
              <dgm:constr type="t" for="ch" forName="ChildAccent1" refType="h" fact="0.1429"/>
              <dgm:constr type="w" for="ch" forName="ChildAccent1" refType="w"/>
              <dgm:constr type="h" for="ch" forName="ChildAccent1" refType="h" fact="0.8571"/>
              <dgm:constr type="l" for="ch" forName="Child1" refType="w" fact="0.127"/>
              <dgm:constr type="t" for="ch" forName="Child1" refType="h" fact="0.1429"/>
              <dgm:constr type="w" for="ch" forName="Child1" refType="w" fact="0.873"/>
              <dgm:constr type="h" for="ch" forName="Child1" refType="h" fact="0.8571"/>
              <dgm:constr type="l" for="ch" forName="Parent1" refType="w" fact="0"/>
              <dgm:constr type="t" for="ch" forName="Parent1" refType="h" fact="0"/>
              <dgm:constr type="w" for="ch" forName="Parent1" refType="w"/>
              <dgm:constr type="h" for="ch" forName="Parent1" refType="h" fact="0.1429"/>
            </dgm:constrLst>
          </dgm:if>
          <dgm:if name="Name5" axis="ch" ptType="node" func="cnt" op="equ" val="2">
            <dgm:alg type="composite">
              <dgm:param type="ar" val="0.812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ChildAccent1" refType="w" fact="0"/>
              <dgm:constr type="t" for="ch" forName="ChildAccent1" refType="h" fact="0.1613"/>
              <dgm:constr type="w" for="ch" forName="ChildAccent1" refType="w" fact="0.5"/>
              <dgm:constr type="h" for="ch" forName="ChildAccent1" refType="h" fact="0.7742"/>
              <dgm:constr type="l" for="ch" forName="Child1" refType="w" fact="0.0635"/>
              <dgm:constr type="t" for="ch" forName="Child1" refType="h" fact="0.1613"/>
              <dgm:constr type="w" for="ch" forName="Child1" refType="w" fact="0.4365"/>
              <dgm:constr type="h" for="ch" forName="Child1" refType="h" fact="0.7742"/>
              <dgm:constr type="l" for="ch" forName="Parent1" refType="w" fact="0"/>
              <dgm:constr type="t" for="ch" forName="Parent1" refType="h" fact="0.0323"/>
              <dgm:constr type="w" for="ch" forName="Parent1" refType="w" fact="0.5"/>
              <dgm:constr type="h" for="ch" forName="Parent1" refType="h" fact="0.129"/>
              <dgm:constr type="l" for="ch" forName="ChildAccent2" refType="w" fact="0.5"/>
              <dgm:constr type="t" for="ch" forName="ChildAccent2" refType="h" fact="0.1613"/>
              <dgm:constr type="w" for="ch" forName="ChildAccent2" refType="w" fact="0.5"/>
              <dgm:constr type="h" for="ch" forName="ChildAccent2" refType="h" fact="0.8387"/>
              <dgm:constr type="l" for="ch" forName="Child2" refType="w" fact="0.5635"/>
              <dgm:constr type="t" for="ch" forName="Child2" refType="h" fact="0.1613"/>
              <dgm:constr type="w" for="ch" forName="Child2" refType="w" fact="0.4365"/>
              <dgm:constr type="h" for="ch" forName="Child2" refType="h" fact="0.8387"/>
              <dgm:constr type="l" for="ch" forName="Parent2" refType="w" fact="0.5"/>
              <dgm:constr type="t" for="ch" forName="Parent2" refType="h" fact="0"/>
              <dgm:constr type="w" for="ch" forName="Parent2" refType="w" fact="0.5"/>
              <dgm:constr type="h" for="ch" forName="Parent2" refType="h" fact="0.1613"/>
            </dgm:constrLst>
          </dgm:if>
          <dgm:if name="Name6" axis="ch" ptType="node" func="cnt" op="equ" val="3">
            <dgm:alg type="composite">
              <dgm:param type="ar" val="1.112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ChildAccent1" refType="w" fact="0"/>
              <dgm:constr type="t" for="ch" forName="ChildAccent1" refType="h" fact="0.1757"/>
              <dgm:constr type="w" for="ch" forName="ChildAccent1" refType="w" fact="0.3333"/>
              <dgm:constr type="h" for="ch" forName="ChildAccent1" refType="h" fact="0.7066"/>
              <dgm:constr type="l" for="ch" forName="Child1" refType="w" fact="0.0423"/>
              <dgm:constr type="t" for="ch" forName="Child1" refType="h" fact="0.1757"/>
              <dgm:constr type="w" for="ch" forName="Child1" refType="w" fact="0.291"/>
              <dgm:constr type="h" for="ch" forName="Child1" refType="h" fact="0.7066"/>
              <dgm:constr type="l" for="ch" forName="Parent1" refType="w" fact="0"/>
              <dgm:constr type="t" for="ch" forName="Parent1" refType="h" fact="0.0579"/>
              <dgm:constr type="w" for="ch" forName="Parent1" refType="w" fact="0.3333"/>
              <dgm:constr type="h" for="ch" forName="Parent1" refType="h" fact="0.1178"/>
              <dgm:constr type="l" for="ch" forName="ChildAccent2" refType="w" fact="0.3333"/>
              <dgm:constr type="t" for="ch" forName="ChildAccent2" refType="h" fact="0.1757"/>
              <dgm:constr type="w" for="ch" forName="ChildAccent2" refType="w" fact="0.3333"/>
              <dgm:constr type="h" for="ch" forName="ChildAccent2" refType="h" fact="0.7655"/>
              <dgm:constr type="l" for="ch" forName="Child2" refType="w" fact="0.3756"/>
              <dgm:constr type="t" for="ch" forName="Child2" refType="h" fact="0.1757"/>
              <dgm:constr type="w" for="ch" forName="Child2" refType="w" fact="0.291"/>
              <dgm:constr type="h" for="ch" forName="Child2" refType="h" fact="0.7655"/>
              <dgm:constr type="l" for="ch" forName="Parent2" refType="w" fact="0.3333"/>
              <dgm:constr type="t" for="ch" forName="Parent2" refType="h" fact="0.0285"/>
              <dgm:constr type="w" for="ch" forName="Parent2" refType="w" fact="0.3333"/>
              <dgm:constr type="h" for="ch" forName="Parent2" refType="h" fact="0.1472"/>
              <dgm:constr type="l" for="ch" forName="ChildAccent3" refType="w" fact="0.6667"/>
              <dgm:constr type="t" for="ch" forName="ChildAccent3" refType="h" fact="0.1757"/>
              <dgm:constr type="w" for="ch" forName="ChildAccent3" refType="w" fact="0.3333"/>
              <dgm:constr type="h" for="ch" forName="ChildAccent3" refType="h" fact="0.8243"/>
              <dgm:constr type="l" for="ch" forName="Child3" refType="w" fact="0.709"/>
              <dgm:constr type="t" for="ch" forName="Child3" refType="h" fact="0.1757"/>
              <dgm:constr type="w" for="ch" forName="Child3" refType="w" fact="0.291"/>
              <dgm:constr type="h" for="ch" forName="Child3" refType="h" fact="0.8243"/>
              <dgm:constr type="l" for="ch" forName="Parent3" refType="w" fact="0.6667"/>
              <dgm:constr type="t" for="ch" forName="Parent3" refType="h" fact="0"/>
              <dgm:constr type="w" for="ch" forName="Parent3" refType="w" fact="0.3333"/>
              <dgm:constr type="h" for="ch" forName="Parent3" refType="h" fact="0.176"/>
            </dgm:constrLst>
          </dgm:if>
          <dgm:if name="Name7" axis="ch" ptType="node" func="cnt" op="equ" val="4">
            <dgm:alg type="composite">
              <dgm:param type="ar" val="1.3622"/>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ChildAccent1" refType="w" fact="0"/>
              <dgm:constr type="t" for="ch" forName="ChildAccent1" refType="h" fact="0.1892"/>
              <dgm:constr type="w" for="ch" forName="ChildAccent1" refType="w" fact="0.25"/>
              <dgm:constr type="h" for="ch" forName="ChildAccent1" refType="h" fact="0.6486"/>
              <dgm:constr type="l" for="ch" forName="Child1" refType="w" fact="0.0317"/>
              <dgm:constr type="t" for="ch" forName="Child1" refType="h" fact="0.1892"/>
              <dgm:constr type="w" for="ch" forName="Child1" refType="w" fact="0.2183"/>
              <dgm:constr type="h" for="ch" forName="Child1" refType="h" fact="0.6486"/>
              <dgm:constr type="l" for="ch" forName="Parent1" refType="w" fact="0"/>
              <dgm:constr type="t" for="ch" forName="Parent1" refType="h" fact="0.0811"/>
              <dgm:constr type="w" for="ch" forName="Parent1" refType="w" fact="0.25"/>
              <dgm:constr type="h" for="ch" forName="Parent1" refType="h" fact="0.1081"/>
              <dgm:constr type="l" for="ch" forName="ChildAccent2" refType="w" fact="0.25"/>
              <dgm:constr type="t" for="ch" forName="ChildAccent2" refType="h" fact="0.1892"/>
              <dgm:constr type="w" for="ch" forName="ChildAccent2" refType="w" fact="0.25"/>
              <dgm:constr type="h" for="ch" forName="ChildAccent2" refType="h" fact="0.7027"/>
              <dgm:constr type="l" for="ch" forName="Child2" refType="w" fact="0.2817"/>
              <dgm:constr type="t" for="ch" forName="Child2" refType="h" fact="0.1892"/>
              <dgm:constr type="w" for="ch" forName="Child2" refType="w" fact="0.2183"/>
              <dgm:constr type="h" for="ch" forName="Child2" refType="h" fact="0.7027"/>
              <dgm:constr type="l" for="ch" forName="Parent2" refType="w" fact="0.25"/>
              <dgm:constr type="t" for="ch" forName="Parent2" refType="h" fact="0.0541"/>
              <dgm:constr type="w" for="ch" forName="Parent2" refType="w" fact="0.25"/>
              <dgm:constr type="h" for="ch" forName="Parent2" refType="h" fact="0.1351"/>
              <dgm:constr type="l" for="ch" forName="ChildAccent3" refType="w" fact="0.5"/>
              <dgm:constr type="t" for="ch" forName="ChildAccent3" refType="h" fact="0.1892"/>
              <dgm:constr type="w" for="ch" forName="ChildAccent3" refType="w" fact="0.25"/>
              <dgm:constr type="h" for="ch" forName="ChildAccent3" refType="h" fact="0.7568"/>
              <dgm:constr type="l" for="ch" forName="Child3" refType="w" fact="0.5317"/>
              <dgm:constr type="t" for="ch" forName="Child3" refType="h" fact="0.1892"/>
              <dgm:constr type="w" for="ch" forName="Child3" refType="w" fact="0.2183"/>
              <dgm:constr type="h" for="ch" forName="Child3" refType="h" fact="0.7568"/>
              <dgm:constr type="l" for="ch" forName="Parent3" refType="w" fact="0.5"/>
              <dgm:constr type="t" for="ch" forName="Parent3" refType="h" fact="0.0275"/>
              <dgm:constr type="w" for="ch" forName="Parent3" refType="w" fact="0.25"/>
              <dgm:constr type="h" for="ch" forName="Parent3" refType="h" fact="0.1622"/>
              <dgm:constr type="l" for="ch" forName="ChildAccent4" refType="w" fact="0.75"/>
              <dgm:constr type="t" for="ch" forName="ChildAccent4" refType="h" fact="0.1892"/>
              <dgm:constr type="w" for="ch" forName="ChildAccent4" refType="w" fact="0.25"/>
              <dgm:constr type="h" for="ch" forName="ChildAccent4" refType="h" fact="0.8108"/>
              <dgm:constr type="l" for="ch" forName="Child4" refType="w" fact="0.7817"/>
              <dgm:constr type="t" for="ch" forName="Child4" refType="h" fact="0.1892"/>
              <dgm:constr type="w" for="ch" forName="Child4" refType="w" fact="0.2183"/>
              <dgm:constr type="h" for="ch" forName="Child4" refType="h" fact="0.8108"/>
              <dgm:constr type="l" for="ch" forName="Parent4" refType="w" fact="0.75"/>
              <dgm:constr type="t" for="ch" forName="Parent4" refType="h" fact="0"/>
              <dgm:constr type="w" for="ch" forName="Parent4" refType="w" fact="0.25"/>
              <dgm:constr type="h" for="ch" forName="Parent4" refType="h" fact="0.1892"/>
            </dgm:constrLst>
          </dgm:if>
          <dgm:if name="Name8" axis="ch" ptType="node" func="cnt" op="equ" val="5">
            <dgm:alg type="composite">
              <dgm:param type="ar" val="1.5742"/>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ChildAccent1" refType="w" fact="0"/>
              <dgm:constr type="t" for="ch" forName="ChildAccent1" refType="h" fact="0.2"/>
              <dgm:constr type="w" for="ch" forName="ChildAccent1" refType="w" fact="0.2001"/>
              <dgm:constr type="h" for="ch" forName="ChildAccent1" refType="h" fact="0.6"/>
              <dgm:constr type="l" for="ch" forName="Child1" refType="w" fact="0.0254"/>
              <dgm:constr type="t" for="ch" forName="Child1" refType="h" fact="0.2"/>
              <dgm:constr type="w" for="ch" forName="Child1" refType="w" fact="0.1747"/>
              <dgm:constr type="h" for="ch" forName="Child1" refType="h" fact="0.6"/>
              <dgm:constr type="l" for="ch" forName="Parent1" refType="w" fact="0"/>
              <dgm:constr type="t" for="ch" forName="Parent1" refType="h" fact="0.1"/>
              <dgm:constr type="w" for="ch" forName="Parent1" refType="w" fact="0.2001"/>
              <dgm:constr type="h" for="ch" forName="Parent1" refType="h" fact="0.1"/>
              <dgm:constr type="l" for="ch" forName="ChildAccent2" refType="w" fact="0.2001"/>
              <dgm:constr type="t" for="ch" forName="ChildAccent2" refType="h" fact="0.2"/>
              <dgm:constr type="w" for="ch" forName="ChildAccent2" refType="w" fact="0.2001"/>
              <dgm:constr type="h" for="ch" forName="ChildAccent2" refType="h" fact="0.65"/>
              <dgm:constr type="l" for="ch" forName="Child2" refType="w" fact="0.2255"/>
              <dgm:constr type="t" for="ch" forName="Child2" refType="h" fact="0.2"/>
              <dgm:constr type="w" for="ch" forName="Child2" refType="w" fact="0.1747"/>
              <dgm:constr type="h" for="ch" forName="Child2" refType="h" fact="0.65"/>
              <dgm:constr type="l" for="ch" forName="Parent2" refType="w" fact="0.2001"/>
              <dgm:constr type="t" for="ch" forName="Parent2" refType="h" fact="0.075"/>
              <dgm:constr type="w" for="ch" forName="Parent2" refType="w" fact="0.2001"/>
              <dgm:constr type="h" for="ch" forName="Parent2" refType="h" fact="0.125"/>
              <dgm:constr type="l" for="ch" forName="ChildAccent3" refType="w" fact="0.4002"/>
              <dgm:constr type="t" for="ch" forName="ChildAccent3" refType="h" fact="0.2"/>
              <dgm:constr type="w" for="ch" forName="ChildAccent3" refType="w" fact="0.2001"/>
              <dgm:constr type="h" for="ch" forName="ChildAccent3" refType="h" fact="0.7"/>
              <dgm:constr type="l" for="ch" forName="Child3" refType="w" fact="0.4256"/>
              <dgm:constr type="t" for="ch" forName="Child3" refType="h" fact="0.2"/>
              <dgm:constr type="w" for="ch" forName="Child3" refType="w" fact="0.1747"/>
              <dgm:constr type="h" for="ch" forName="Child3" refType="h" fact="0.7"/>
              <dgm:constr type="l" for="ch" forName="Parent3" refType="w" fact="0.4002"/>
              <dgm:constr type="t" for="ch" forName="Parent3" refType="h" fact="0.0508"/>
              <dgm:constr type="w" for="ch" forName="Parent3" refType="w" fact="0.2001"/>
              <dgm:constr type="h" for="ch" forName="Parent3" refType="h" fact="0.15"/>
              <dgm:constr type="l" for="ch" forName="ChildAccent4" refType="w" fact="0.6003"/>
              <dgm:constr type="t" for="ch" forName="ChildAccent4" refType="h" fact="0.2"/>
              <dgm:constr type="w" for="ch" forName="ChildAccent4" refType="w" fact="0.2001"/>
              <dgm:constr type="h" for="ch" forName="ChildAccent4" refType="h" fact="0.75"/>
              <dgm:constr type="l" for="ch" forName="Child4" refType="w" fact="0.6257"/>
              <dgm:constr type="t" for="ch" forName="Child4" refType="h" fact="0.2"/>
              <dgm:constr type="w" for="ch" forName="Child4" refType="w" fact="0.1747"/>
              <dgm:constr type="h" for="ch" forName="Child4" refType="h" fact="0.75"/>
              <dgm:constr type="l" for="ch" forName="Parent4" refType="w" fact="0.6003"/>
              <dgm:constr type="t" for="ch" forName="Parent4" refType="h" fact="0.025"/>
              <dgm:constr type="w" for="ch" forName="Parent4" refType="w" fact="0.2001"/>
              <dgm:constr type="h" for="ch" forName="Parent4" refType="h" fact="0.175"/>
              <dgm:constr type="l" for="ch" forName="ChildAccent5" refType="w" fact="0.7999"/>
              <dgm:constr type="t" for="ch" forName="ChildAccent5" refType="h" fact="0.2"/>
              <dgm:constr type="w" for="ch" forName="ChildAccent5" refType="w" fact="0.2001"/>
              <dgm:constr type="h" for="ch" forName="ChildAccent5" refType="h" fact="0.8"/>
              <dgm:constr type="l" for="ch" forName="Child5" refType="w" fact="0.8253"/>
              <dgm:constr type="t" for="ch" forName="Child5" refType="h" fact="0.2"/>
              <dgm:constr type="w" for="ch" forName="Child5" refType="w" fact="0.1747"/>
              <dgm:constr type="h" for="ch" forName="Child5" refType="h" fact="0.8"/>
              <dgm:constr type="l" for="ch" forName="Parent5" refType="w" fact="0.7999"/>
              <dgm:constr type="t" for="ch" forName="Parent5" refType="h" fact="0"/>
              <dgm:constr type="w" for="ch" forName="Parent5" refType="w" fact="0.2001"/>
              <dgm:constr type="h" for="ch" forName="Parent5" refType="h" fact="0.2"/>
            </dgm:constrLst>
          </dgm:if>
          <dgm:if name="Name9" axis="ch" ptType="node" func="cnt" op="equ" val="6">
            <dgm:alg type="composite">
              <dgm:param type="ar" val="1.756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ChildAccent1" refType="w" fact="0"/>
              <dgm:constr type="t" for="ch" forName="ChildAccent1" refType="h" fact="0.2087"/>
              <dgm:constr type="w" for="ch" forName="ChildAccent1" refType="w" fact="0.167"/>
              <dgm:constr type="h" for="ch" forName="ChildAccent1" refType="h" fact="0.5586"/>
              <dgm:constr type="l" for="ch" forName="Child1" refType="w" fact="0.0212"/>
              <dgm:constr type="t" for="ch" forName="Child1" refType="h" fact="0.2087"/>
              <dgm:constr type="w" for="ch" forName="Child1" refType="w" fact="0.1458"/>
              <dgm:constr type="h" for="ch" forName="Child1" refType="h" fact="0.5586"/>
              <dgm:constr type="l" for="ch" forName="Parent1" refType="w" fact="0"/>
              <dgm:constr type="t" for="ch" forName="Parent1" refType="h" fact="0.1156"/>
              <dgm:constr type="w" for="ch" forName="Parent1" refType="w" fact="0.167"/>
              <dgm:constr type="h" for="ch" forName="Parent1" refType="h" fact="0.0931"/>
              <dgm:constr type="l" for="ch" forName="ChildAccent2" refType="w" fact="0.167"/>
              <dgm:constr type="t" for="ch" forName="ChildAccent2" refType="h" fact="0.2087"/>
              <dgm:constr type="w" for="ch" forName="ChildAccent2" refType="w" fact="0.167"/>
              <dgm:constr type="h" for="ch" forName="ChildAccent2" refType="h" fact="0.6051"/>
              <dgm:constr type="l" for="ch" forName="Child2" refType="w" fact="0.1888"/>
              <dgm:constr type="t" for="ch" forName="Child2" refType="h" fact="0.2087"/>
              <dgm:constr type="w" for="ch" forName="Child2" refType="w" fact="0.1458"/>
              <dgm:constr type="h" for="ch" forName="Child2" refType="h" fact="0.6051"/>
              <dgm:constr type="l" for="ch" forName="Parent2" refType="w" fact="0.167"/>
              <dgm:constr type="t" for="ch" forName="Parent2" refType="h" fact="0.0923"/>
              <dgm:constr type="w" for="ch" forName="Parent2" refType="w" fact="0.167"/>
              <dgm:constr type="h" for="ch" forName="Parent2" refType="h" fact="0.1164"/>
              <dgm:constr type="l" for="ch" forName="ChildAccent3" refType="w" fact="0.3339"/>
              <dgm:constr type="t" for="ch" forName="ChildAccent3" refType="h" fact="0.2087"/>
              <dgm:constr type="w" for="ch" forName="ChildAccent3" refType="w" fact="0.167"/>
              <dgm:constr type="h" for="ch" forName="ChildAccent3" refType="h" fact="0.6517"/>
              <dgm:constr type="l" for="ch" forName="Child3" refType="w" fact="0.3551"/>
              <dgm:constr type="t" for="ch" forName="Child3" refType="h" fact="0.2087"/>
              <dgm:constr type="w" for="ch" forName="Child3" refType="w" fact="0.1458"/>
              <dgm:constr type="h" for="ch" forName="Child3" refType="h" fact="0.6517"/>
              <dgm:constr type="l" for="ch" forName="Parent3" refType="w" fact="0.3339"/>
              <dgm:constr type="t" for="ch" forName="Parent3" refType="h" fact="0.0698"/>
              <dgm:constr type="w" for="ch" forName="Parent3" refType="w" fact="0.167"/>
              <dgm:constr type="h" for="ch" forName="Parent3" refType="h" fact="0.1396"/>
              <dgm:constr type="l" for="ch" forName="ChildAccent4" refType="w" fact="0.5009"/>
              <dgm:constr type="t" for="ch" forName="ChildAccent4" refType="h" fact="0.2087"/>
              <dgm:constr type="w" for="ch" forName="ChildAccent4" refType="w" fact="0.167"/>
              <dgm:constr type="h" for="ch" forName="ChildAccent4" refType="h" fact="0.6982"/>
              <dgm:constr type="l" for="ch" forName="Child4" refType="w" fact="0.5221"/>
              <dgm:constr type="t" for="ch" forName="Child4" refType="h" fact="0.2087"/>
              <dgm:constr type="w" for="ch" forName="Child4" refType="w" fact="0.1458"/>
              <dgm:constr type="h" for="ch" forName="Child4" refType="h" fact="0.6982"/>
              <dgm:constr type="l" for="ch" forName="Parent4" refType="w" fact="0.501"/>
              <dgm:constr type="t" for="ch" forName="Parent4" refType="h" fact="0.0458"/>
              <dgm:constr type="w" for="ch" forName="Parent4" refType="w" fact="0.167"/>
              <dgm:constr type="h" for="ch" forName="Parent4" refType="h" fact="0.1629"/>
              <dgm:constr type="l" for="ch" forName="ChildAccent5" refType="w" fact="0.6674"/>
              <dgm:constr type="t" for="ch" forName="ChildAccent5" refType="h" fact="0.2087"/>
              <dgm:constr type="w" for="ch" forName="ChildAccent5" refType="w" fact="0.167"/>
              <dgm:constr type="h" for="ch" forName="ChildAccent5" refType="h" fact="0.7448"/>
              <dgm:constr type="l" for="ch" forName="Child5" refType="w" fact="0.6886"/>
              <dgm:constr type="t" for="ch" forName="Child5" refType="h" fact="0.2087"/>
              <dgm:constr type="w" for="ch" forName="Child5" refType="w" fact="0.1458"/>
              <dgm:constr type="h" for="ch" forName="Child5" refType="h" fact="0.7448"/>
              <dgm:constr type="l" for="ch" forName="Parent5" refType="w" fact="0.668"/>
              <dgm:constr type="t" for="ch" forName="Parent5" refType="h" fact="0.0225"/>
              <dgm:constr type="w" for="ch" forName="Parent5" refType="w" fact="0.167"/>
              <dgm:constr type="h" for="ch" forName="Parent5" refType="h" fact="0.1862"/>
              <dgm:constr type="l" for="ch" forName="ChildAccent6" refType="w" fact="0.833"/>
              <dgm:constr type="t" for="ch" forName="ChildAccent6" refType="h" fact="0.2087"/>
              <dgm:constr type="w" for="ch" forName="ChildAccent6" refType="w" fact="0.167"/>
              <dgm:constr type="h" for="ch" forName="ChildAccent6" refType="h" fact="0.7913"/>
              <dgm:constr type="l" for="ch" forName="Child6" refType="w" fact="0.8542"/>
              <dgm:constr type="t" for="ch" forName="Child6" refType="h" fact="0.2087"/>
              <dgm:constr type="w" for="ch" forName="Child6" refType="w" fact="0.1458"/>
              <dgm:constr type="h" for="ch" forName="Child6" refType="h" fact="0.7913"/>
              <dgm:constr type="l" for="ch" forName="Parent6" refType="w" fact="0.835"/>
              <dgm:constr type="t" for="ch" forName="Parent6" refType="h" fact="0"/>
              <dgm:constr type="w" for="ch" forName="Parent6" refType="w" fact="0.165"/>
              <dgm:constr type="h" for="ch" forName="Parent6" refType="h" fact="0.2095"/>
            </dgm:constrLst>
          </dgm:if>
          <dgm:else name="Name10">
            <dgm:alg type="composite">
              <dgm:param type="ar" val="1.91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ChildAccent1" refType="w" fact="0"/>
              <dgm:constr type="t" for="ch" forName="ChildAccent1" refType="h" fact="0.2168"/>
              <dgm:constr type="w" for="ch" forName="ChildAccent1" refType="w" fact="0.1432"/>
              <dgm:constr type="h" for="ch" forName="ChildAccent1" refType="h" fact="0.5221"/>
              <dgm:constr type="l" for="ch" forName="Child1" refType="w" fact="0.0182"/>
              <dgm:constr type="t" for="ch" forName="Child1" refType="h" fact="0.2168"/>
              <dgm:constr type="w" for="ch" forName="Child1" refType="w" fact="0.125"/>
              <dgm:constr type="h" for="ch" forName="Child1" refType="h" fact="0.5221"/>
              <dgm:constr type="l" for="ch" forName="Parent1" refType="w" fact="0"/>
              <dgm:constr type="t" for="ch" forName="Parent1" refType="h" fact="0.1298"/>
              <dgm:constr type="w" for="ch" forName="Parent1" refType="w" fact="0.1432"/>
              <dgm:constr type="h" for="ch" forName="Parent1" refType="h" fact="0.087"/>
              <dgm:constr type="l" for="ch" forName="ChildAccent2" refType="w" fact="0.1432"/>
              <dgm:constr type="t" for="ch" forName="ChildAccent2" refType="h" fact="0.2168"/>
              <dgm:constr type="w" for="ch" forName="ChildAccent2" refType="w" fact="0.1432"/>
              <dgm:constr type="h" for="ch" forName="ChildAccent2" refType="h" fact="0.5656"/>
              <dgm:constr type="l" for="ch" forName="Child2" refType="w" fact="0.1614"/>
              <dgm:constr type="t" for="ch" forName="Child2" refType="h" fact="0.2168"/>
              <dgm:constr type="w" for="ch" forName="Child2" refType="w" fact="0.125"/>
              <dgm:constr type="h" for="ch" forName="Child2" refType="h" fact="0.5656"/>
              <dgm:constr type="l" for="ch" forName="Parent2" refType="w" fact="0.1432"/>
              <dgm:constr type="t" for="ch" forName="Parent2" refType="h" fact="0.108"/>
              <dgm:constr type="w" for="ch" forName="Parent2" refType="w" fact="0.1432"/>
              <dgm:constr type="h" for="ch" forName="Parent2" refType="h" fact="0.1088"/>
              <dgm:constr type="l" for="ch" forName="ChildAccent3" refType="w" fact="0.2865"/>
              <dgm:constr type="t" for="ch" forName="ChildAccent3" refType="h" fact="0.2168"/>
              <dgm:constr type="w" for="ch" forName="ChildAccent3" refType="w" fact="0.1432"/>
              <dgm:constr type="h" for="ch" forName="ChildAccent3" refType="h" fact="0.6091"/>
              <dgm:constr type="l" for="ch" forName="Child3" refType="w" fact="0.3047"/>
              <dgm:constr type="t" for="ch" forName="Child3" refType="h" fact="0.2168"/>
              <dgm:constr type="w" for="ch" forName="Child3" refType="w" fact="0.125"/>
              <dgm:constr type="h" for="ch" forName="Child3" refType="h" fact="0.6091"/>
              <dgm:constr type="l" for="ch" forName="Parent3" refType="w" fact="0.2865"/>
              <dgm:constr type="t" for="ch" forName="Parent3" refType="h" fact="0.087"/>
              <dgm:constr type="w" for="ch" forName="Parent3" refType="w" fact="0.1432"/>
              <dgm:constr type="h" for="ch" forName="Parent3" refType="h" fact="0.1305"/>
              <dgm:constr type="l" for="ch" forName="ChildAccent4" refType="w" fact="0.4297"/>
              <dgm:constr type="t" for="ch" forName="ChildAccent4" refType="h" fact="0.2168"/>
              <dgm:constr type="w" for="ch" forName="ChildAccent4" refType="w" fact="0.1432"/>
              <dgm:constr type="h" for="ch" forName="ChildAccent4" refType="h" fact="0.6526"/>
              <dgm:constr type="l" for="ch" forName="Child4" refType="w" fact="0.4479"/>
              <dgm:constr type="t" for="ch" forName="Child4" refType="h" fact="0.2168"/>
              <dgm:constr type="w" for="ch" forName="Child4" refType="w" fact="0.125"/>
              <dgm:constr type="h" for="ch" forName="Child4" refType="h" fact="0.6526"/>
              <dgm:constr type="l" for="ch" forName="Parent4" refType="w" fact="0.4297"/>
              <dgm:constr type="t" for="ch" forName="Parent4" refType="h" fact="0.0645"/>
              <dgm:constr type="w" for="ch" forName="Parent4" refType="w" fact="0.1432"/>
              <dgm:constr type="h" for="ch" forName="Parent4" refType="h" fact="0.1523"/>
              <dgm:constr type="l" for="ch" forName="ChildAccent5" refType="w" fact="0.5726"/>
              <dgm:constr type="t" for="ch" forName="ChildAccent5" refType="h" fact="0.2168"/>
              <dgm:constr type="w" for="ch" forName="ChildAccent5" refType="w" fact="0.1432"/>
              <dgm:constr type="h" for="ch" forName="ChildAccent5" refType="h" fact="0.6962"/>
              <dgm:constr type="l" for="ch" forName="Child5" refType="w" fact="0.5908"/>
              <dgm:constr type="t" for="ch" forName="Child5" refType="h" fact="0.2168"/>
              <dgm:constr type="w" for="ch" forName="Child5" refType="w" fact="0.125"/>
              <dgm:constr type="h" for="ch" forName="Child5" refType="h" fact="0.6962"/>
              <dgm:constr type="l" for="ch" forName="Parent5" refType="w" fact="0.5726"/>
              <dgm:constr type="t" for="ch" forName="Parent5" refType="h" fact="0.0428"/>
              <dgm:constr type="w" for="ch" forName="Parent5" refType="w" fact="0.1432"/>
              <dgm:constr type="h" for="ch" forName="Parent5" refType="h" fact="0.174"/>
              <dgm:constr type="l" for="ch" forName="ChildAccent6" refType="w" fact="0.7147"/>
              <dgm:constr type="t" for="ch" forName="ChildAccent6" refType="h" fact="0.2168"/>
              <dgm:constr type="w" for="ch" forName="ChildAccent6" refType="w" fact="0.1432"/>
              <dgm:constr type="h" for="ch" forName="ChildAccent6" refType="h" fact="0.7397"/>
              <dgm:constr type="l" for="ch" forName="Child6" refType="w" fact="0.7329"/>
              <dgm:constr type="t" for="ch" forName="Child6" refType="h" fact="0.2168"/>
              <dgm:constr type="w" for="ch" forName="Child6" refType="w" fact="0.125"/>
              <dgm:constr type="h" for="ch" forName="Child6" refType="h" fact="0.7397"/>
              <dgm:constr type="l" for="ch" forName="Parent6" refType="w" fact="0.716"/>
              <dgm:constr type="t" for="ch" forName="Parent6" refType="h" fact="0.0217"/>
              <dgm:constr type="w" for="ch" forName="Parent6" refType="w" fact="0.1424"/>
              <dgm:constr type="h" for="ch" forName="Parent6" refType="h" fact="0.1958"/>
              <dgm:constr type="l" for="ch" forName="ChildAccent7" refType="w" fact="0.8568"/>
              <dgm:constr type="t" for="ch" forName="ChildAccent7" refType="h" fact="0.2168"/>
              <dgm:constr type="w" for="ch" forName="ChildAccent7" refType="w" fact="0.1432"/>
              <dgm:constr type="h" for="ch" forName="ChildAccent7" refType="h" fact="0.7832"/>
              <dgm:constr type="l" for="ch" forName="Child7" refType="w" fact="0.875"/>
              <dgm:constr type="t" for="ch" forName="Child7" refType="h" fact="0.2168"/>
              <dgm:constr type="w" for="ch" forName="Child7" refType="w" fact="0.125"/>
              <dgm:constr type="h" for="ch" forName="Child7" refType="h" fact="0.7832"/>
              <dgm:constr type="l" for="ch" forName="Parent7" refType="w" fact="0.8577"/>
              <dgm:constr type="t" for="ch" forName="Parent7" refType="h" fact="0"/>
              <dgm:constr type="w" for="ch" forName="Parent7" refType="w" fact="0.1423"/>
              <dgm:constr type="h" for="ch" forName="Parent7" refType="h" fact="0.2175"/>
            </dgm:constrLst>
          </dgm:else>
        </dgm:choose>
      </dgm:if>
      <dgm:else name="Name11">
        <dgm:choose name="Name12">
          <dgm:if name="Name13" axis="ch" ptType="node" func="cnt" op="equ" val="1">
            <dgm:alg type="composite">
              <dgm:param type="ar" val="0.45"/>
            </dgm:alg>
            <dgm:constrLst>
              <dgm:constr type="primFontSz" for="des" forName="Child1" val="65"/>
              <dgm:constr type="primFontSz" for="des" forName="Parent1" val="65"/>
              <dgm:constr type="primFontSz" for="des" forName="Child1" refType="primFontSz" refFor="des" refForName="Parent1" op="lte"/>
              <dgm:constr type="l" for="ch" forName="ChildAccent1" refType="w" fact="0"/>
              <dgm:constr type="t" for="ch" forName="ChildAccent1" refType="h" fact="0.1429"/>
              <dgm:constr type="w" for="ch" forName="ChildAccent1" refType="w"/>
              <dgm:constr type="h" for="ch" forName="ChildAccent1" refType="h" fact="0.8571"/>
              <dgm:constr type="l" for="ch" forName="Child1" refType="w" fact="0"/>
              <dgm:constr type="t" for="ch" forName="Child1" refType="h" fact="0.1429"/>
              <dgm:constr type="w" for="ch" forName="Child1" refType="w" fact="0.873"/>
              <dgm:constr type="h" for="ch" forName="Child1" refType="h" fact="0.8571"/>
              <dgm:constr type="l" for="ch" forName="Parent1" refType="w" fact="0"/>
              <dgm:constr type="t" for="ch" forName="Parent1" refType="h" fact="0"/>
              <dgm:constr type="w" for="ch" forName="Parent1" refType="w"/>
              <dgm:constr type="h" for="ch" forName="Parent1" refType="h" fact="0.1429"/>
            </dgm:constrLst>
          </dgm:if>
          <dgm:if name="Name14" axis="ch" ptType="node" func="cnt" op="equ" val="2">
            <dgm:alg type="composite">
              <dgm:param type="ar" val="0.812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Child2" refType="w" fact="0"/>
              <dgm:constr type="t" for="ch" forName="Child2" refType="h" fact="0.1613"/>
              <dgm:constr type="w" for="ch" forName="Child2" refType="w" fact="0.4365"/>
              <dgm:constr type="h" for="ch" forName="Child2" refType="h" fact="0.8387"/>
              <dgm:constr type="l" for="ch" forName="Child1" refType="w" fact="0.5"/>
              <dgm:constr type="t" for="ch" forName="Child1" refType="h" fact="0.1613"/>
              <dgm:constr type="w" for="ch" forName="Child1" refType="w" fact="0.4365"/>
              <dgm:constr type="h" for="ch" forName="Child1" refType="h" fact="0.7742"/>
              <dgm:constr type="l" for="ch" forName="ChildAccent1" refType="w" fact="0.5"/>
              <dgm:constr type="t" for="ch" forName="ChildAccent1" refType="h" fact="0.1613"/>
              <dgm:constr type="w" for="ch" forName="ChildAccent1" refType="w" fact="0.5"/>
              <dgm:constr type="h" for="ch" forName="ChildAccent1" refType="h" fact="0.7742"/>
              <dgm:constr type="l" for="ch" forName="Parent1" refType="w" fact="0.5"/>
              <dgm:constr type="t" for="ch" forName="Parent1" refType="h" fact="0.0323"/>
              <dgm:constr type="w" for="ch" forName="Parent1" refType="w" fact="0.5"/>
              <dgm:constr type="h" for="ch" forName="Parent1" refType="h" fact="0.129"/>
              <dgm:constr type="l" for="ch" forName="ChildAccent2" refType="w" fact="0"/>
              <dgm:constr type="t" for="ch" forName="ChildAccent2" refType="h" fact="0.1613"/>
              <dgm:constr type="w" for="ch" forName="ChildAccent2" refType="w" fact="0.5"/>
              <dgm:constr type="h" for="ch" forName="ChildAccent2" refType="h" fact="0.8387"/>
              <dgm:constr type="l" for="ch" forName="Parent2" refType="w" fact="0"/>
              <dgm:constr type="t" for="ch" forName="Parent2" refType="h" fact="0"/>
              <dgm:constr type="w" for="ch" forName="Parent2" refType="w" fact="0.5"/>
              <dgm:constr type="h" for="ch" forName="Parent2" refType="h" fact="0.1613"/>
            </dgm:constrLst>
          </dgm:if>
          <dgm:if name="Name15" axis="ch" ptType="node" func="cnt" op="equ" val="3">
            <dgm:alg type="composite">
              <dgm:param type="ar" val="1.112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Child3" refType="w" fact="0"/>
              <dgm:constr type="t" for="ch" forName="Child3" refType="h" fact="0.1757"/>
              <dgm:constr type="w" for="ch" forName="Child3" refType="w" fact="0.291"/>
              <dgm:constr type="h" for="ch" forName="Child3" refType="h" fact="0.8243"/>
              <dgm:constr type="l" for="ch" forName="Child2" refType="w" fact="0.3333"/>
              <dgm:constr type="t" for="ch" forName="Child2" refType="h" fact="0.1757"/>
              <dgm:constr type="w" for="ch" forName="Child2" refType="w" fact="0.291"/>
              <dgm:constr type="h" for="ch" forName="Child2" refType="h" fact="0.7655"/>
              <dgm:constr type="l" for="ch" forName="Child1" refType="w" fact="0.6667"/>
              <dgm:constr type="t" for="ch" forName="Child1" refType="h" fact="0.1757"/>
              <dgm:constr type="w" for="ch" forName="Child1" refType="w" fact="0.291"/>
              <dgm:constr type="h" for="ch" forName="Child1" refType="h" fact="0.7066"/>
              <dgm:constr type="l" for="ch" forName="ChildAccent1" refType="w" fact="0.6667"/>
              <dgm:constr type="t" for="ch" forName="ChildAccent1" refType="h" fact="0.1757"/>
              <dgm:constr type="w" for="ch" forName="ChildAccent1" refType="w" fact="0.3333"/>
              <dgm:constr type="h" for="ch" forName="ChildAccent1" refType="h" fact="0.7066"/>
              <dgm:constr type="l" for="ch" forName="Parent1" refType="w" fact="0.6667"/>
              <dgm:constr type="t" for="ch" forName="Parent1" refType="h" fact="0.0579"/>
              <dgm:constr type="w" for="ch" forName="Parent1" refType="w" fact="0.3333"/>
              <dgm:constr type="h" for="ch" forName="Parent1" refType="h" fact="0.1178"/>
              <dgm:constr type="l" for="ch" forName="ChildAccent2" refType="w" fact="0.3333"/>
              <dgm:constr type="t" for="ch" forName="ChildAccent2" refType="h" fact="0.1757"/>
              <dgm:constr type="w" for="ch" forName="ChildAccent2" refType="w" fact="0.3333"/>
              <dgm:constr type="h" for="ch" forName="ChildAccent2" refType="h" fact="0.7655"/>
              <dgm:constr type="l" for="ch" forName="Parent2" refType="w" fact="0.3333"/>
              <dgm:constr type="t" for="ch" forName="Parent2" refType="h" fact="0.0285"/>
              <dgm:constr type="w" for="ch" forName="Parent2" refType="w" fact="0.3333"/>
              <dgm:constr type="h" for="ch" forName="Parent2" refType="h" fact="0.1472"/>
              <dgm:constr type="l" for="ch" forName="ChildAccent3" refType="w" fact="0"/>
              <dgm:constr type="t" for="ch" forName="ChildAccent3" refType="h" fact="0.1757"/>
              <dgm:constr type="w" for="ch" forName="ChildAccent3" refType="w" fact="0.3333"/>
              <dgm:constr type="h" for="ch" forName="ChildAccent3" refType="h" fact="0.8243"/>
              <dgm:constr type="l" for="ch" forName="Parent3" refType="w" fact="0"/>
              <dgm:constr type="t" for="ch" forName="Parent3" refType="h" fact="0"/>
              <dgm:constr type="w" for="ch" forName="Parent3" refType="w" fact="0.3333"/>
              <dgm:constr type="h" for="ch" forName="Parent3" refType="h" fact="0.176"/>
            </dgm:constrLst>
          </dgm:if>
          <dgm:if name="Name16" axis="ch" ptType="node" func="cnt" op="equ" val="4">
            <dgm:alg type="composite">
              <dgm:param type="ar" val="1.3622"/>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Child4" refType="w" fact="0"/>
              <dgm:constr type="t" for="ch" forName="Child4" refType="h" fact="0.1892"/>
              <dgm:constr type="w" for="ch" forName="Child4" refType="w" fact="0.2183"/>
              <dgm:constr type="h" for="ch" forName="Child4" refType="h" fact="0.8108"/>
              <dgm:constr type="l" for="ch" forName="Child3" refType="w" fact="0.25"/>
              <dgm:constr type="t" for="ch" forName="Child3" refType="h" fact="0.1892"/>
              <dgm:constr type="w" for="ch" forName="Child3" refType="w" fact="0.2183"/>
              <dgm:constr type="h" for="ch" forName="Child3" refType="h" fact="0.7568"/>
              <dgm:constr type="l" for="ch" forName="Child2" refType="w" fact="0.5"/>
              <dgm:constr type="t" for="ch" forName="Child2" refType="h" fact="0.1892"/>
              <dgm:constr type="w" for="ch" forName="Child2" refType="w" fact="0.2183"/>
              <dgm:constr type="h" for="ch" forName="Child2" refType="h" fact="0.7027"/>
              <dgm:constr type="l" for="ch" forName="Child1" refType="w" fact="0.75"/>
              <dgm:constr type="t" for="ch" forName="Child1" refType="h" fact="0.1892"/>
              <dgm:constr type="w" for="ch" forName="Child1" refType="w" fact="0.2183"/>
              <dgm:constr type="h" for="ch" forName="Child1" refType="h" fact="0.6486"/>
              <dgm:constr type="l" for="ch" forName="ChildAccent1" refType="w" fact="0.75"/>
              <dgm:constr type="t" for="ch" forName="ChildAccent1" refType="h" fact="0.1892"/>
              <dgm:constr type="w" for="ch" forName="ChildAccent1" refType="w" fact="0.25"/>
              <dgm:constr type="h" for="ch" forName="ChildAccent1" refType="h" fact="0.6486"/>
              <dgm:constr type="l" for="ch" forName="Parent1" refType="w" fact="0.75"/>
              <dgm:constr type="t" for="ch" forName="Parent1" refType="h" fact="0.0811"/>
              <dgm:constr type="w" for="ch" forName="Parent1" refType="w" fact="0.25"/>
              <dgm:constr type="h" for="ch" forName="Parent1" refType="h" fact="0.1081"/>
              <dgm:constr type="l" for="ch" forName="ChildAccent2" refType="w" fact="0.5"/>
              <dgm:constr type="t" for="ch" forName="ChildAccent2" refType="h" fact="0.1892"/>
              <dgm:constr type="w" for="ch" forName="ChildAccent2" refType="w" fact="0.25"/>
              <dgm:constr type="h" for="ch" forName="ChildAccent2" refType="h" fact="0.7027"/>
              <dgm:constr type="l" for="ch" forName="Parent2" refType="w" fact="0.5"/>
              <dgm:constr type="t" for="ch" forName="Parent2" refType="h" fact="0.0541"/>
              <dgm:constr type="w" for="ch" forName="Parent2" refType="w" fact="0.25"/>
              <dgm:constr type="h" for="ch" forName="Parent2" refType="h" fact="0.1351"/>
              <dgm:constr type="l" for="ch" forName="ChildAccent3" refType="w" fact="0.25"/>
              <dgm:constr type="t" for="ch" forName="ChildAccent3" refType="h" fact="0.1892"/>
              <dgm:constr type="w" for="ch" forName="ChildAccent3" refType="w" fact="0.25"/>
              <dgm:constr type="h" for="ch" forName="ChildAccent3" refType="h" fact="0.7568"/>
              <dgm:constr type="l" for="ch" forName="Parent3" refType="w" fact="0.25"/>
              <dgm:constr type="t" for="ch" forName="Parent3" refType="h" fact="0.0279"/>
              <dgm:constr type="w" for="ch" forName="Parent3" refType="w" fact="0.25"/>
              <dgm:constr type="h" for="ch" forName="Parent3" refType="h" fact="0.161"/>
              <dgm:constr type="l" for="ch" forName="ChildAccent4" refType="w" fact="0"/>
              <dgm:constr type="t" for="ch" forName="ChildAccent4" refType="h" fact="0.1892"/>
              <dgm:constr type="w" for="ch" forName="ChildAccent4" refType="w" fact="0.25"/>
              <dgm:constr type="h" for="ch" forName="ChildAccent4" refType="h" fact="0.8108"/>
              <dgm:constr type="l" for="ch" forName="Parent4" refType="w" fact="0"/>
              <dgm:constr type="t" for="ch" forName="Parent4" refType="h" fact="0"/>
              <dgm:constr type="w" for="ch" forName="Parent4" refType="w" fact="0.25"/>
              <dgm:constr type="h" for="ch" forName="Parent4" refType="h" fact="0.1892"/>
            </dgm:constrLst>
          </dgm:if>
          <dgm:if name="Name17" axis="ch" ptType="node" func="cnt" op="equ" val="5">
            <dgm:alg type="composite">
              <dgm:param type="ar" val="1.5742"/>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Child5" refType="w" fact="0"/>
              <dgm:constr type="t" for="ch" forName="Child5" refType="h" fact="0.2"/>
              <dgm:constr type="w" for="ch" forName="Child5" refType="w" fact="0.1747"/>
              <dgm:constr type="h" for="ch" forName="Child5" refType="h" fact="0.8"/>
              <dgm:constr type="l" for="ch" forName="Child4" refType="w" fact="0.2001"/>
              <dgm:constr type="t" for="ch" forName="Child4" refType="h" fact="0.2"/>
              <dgm:constr type="w" for="ch" forName="Child4" refType="w" fact="0.1747"/>
              <dgm:constr type="h" for="ch" forName="Child4" refType="h" fact="0.75"/>
              <dgm:constr type="l" for="ch" forName="Child3" refType="w" fact="0.4002"/>
              <dgm:constr type="t" for="ch" forName="Child3" refType="h" fact="0.2"/>
              <dgm:constr type="w" for="ch" forName="Child3" refType="w" fact="0.1747"/>
              <dgm:constr type="h" for="ch" forName="Child3" refType="h" fact="0.7"/>
              <dgm:constr type="l" for="ch" forName="Child2" refType="w" fact="0.6003"/>
              <dgm:constr type="t" for="ch" forName="Child2" refType="h" fact="0.2"/>
              <dgm:constr type="w" for="ch" forName="Child2" refType="w" fact="0.1747"/>
              <dgm:constr type="h" for="ch" forName="Child2" refType="h" fact="0.65"/>
              <dgm:constr type="l" for="ch" forName="Child1" refType="w" fact="0.7999"/>
              <dgm:constr type="t" for="ch" forName="Child1" refType="h" fact="0.2"/>
              <dgm:constr type="w" for="ch" forName="Child1" refType="w" fact="0.1747"/>
              <dgm:constr type="h" for="ch" forName="Child1" refType="h" fact="0.6"/>
              <dgm:constr type="l" for="ch" forName="ChildAccent1" refType="w" fact="0.7999"/>
              <dgm:constr type="t" for="ch" forName="ChildAccent1" refType="h" fact="0.2"/>
              <dgm:constr type="w" for="ch" forName="ChildAccent1" refType="w" fact="0.2001"/>
              <dgm:constr type="h" for="ch" forName="ChildAccent1" refType="h" fact="0.6"/>
              <dgm:constr type="l" for="ch" forName="Parent1" refType="w" fact="0.7999"/>
              <dgm:constr type="t" for="ch" forName="Parent1" refType="h" fact="0.1"/>
              <dgm:constr type="w" for="ch" forName="Parent1" refType="w" fact="0.2001"/>
              <dgm:constr type="h" for="ch" forName="Parent1" refType="h" fact="0.1"/>
              <dgm:constr type="l" for="ch" forName="ChildAccent2" refType="w" fact="0.6003"/>
              <dgm:constr type="t" for="ch" forName="ChildAccent2" refType="h" fact="0.2"/>
              <dgm:constr type="w" for="ch" forName="ChildAccent2" refType="w" fact="0.2001"/>
              <dgm:constr type="h" for="ch" forName="ChildAccent2" refType="h" fact="0.65"/>
              <dgm:constr type="l" for="ch" forName="Parent2" refType="w" fact="0.6003"/>
              <dgm:constr type="t" for="ch" forName="Parent2" refType="h" fact="0.075"/>
              <dgm:constr type="w" for="ch" forName="Parent2" refType="w" fact="0.2001"/>
              <dgm:constr type="h" for="ch" forName="Parent2" refType="h" fact="0.125"/>
              <dgm:constr type="l" for="ch" forName="ChildAccent3" refType="w" fact="0.4002"/>
              <dgm:constr type="t" for="ch" forName="ChildAccent3" refType="h" fact="0.2"/>
              <dgm:constr type="w" for="ch" forName="ChildAccent3" refType="w" fact="0.2001"/>
              <dgm:constr type="h" for="ch" forName="ChildAccent3" refType="h" fact="0.7"/>
              <dgm:constr type="l" for="ch" forName="Parent3" refType="w" fact="0.4002"/>
              <dgm:constr type="t" for="ch" forName="Parent3" refType="h" fact="0.0508"/>
              <dgm:constr type="w" for="ch" forName="Parent3" refType="w" fact="0.2001"/>
              <dgm:constr type="h" for="ch" forName="Parent3" refType="h" fact="0.15"/>
              <dgm:constr type="l" for="ch" forName="ChildAccent4" refType="w" fact="0.2001"/>
              <dgm:constr type="t" for="ch" forName="ChildAccent4" refType="h" fact="0.2"/>
              <dgm:constr type="w" for="ch" forName="ChildAccent4" refType="w" fact="0.2001"/>
              <dgm:constr type="h" for="ch" forName="ChildAccent4" refType="h" fact="0.75"/>
              <dgm:constr type="l" for="ch" forName="Parent4" refType="w" fact="0.2001"/>
              <dgm:constr type="t" for="ch" forName="Parent4" refType="h" fact="0.025"/>
              <dgm:constr type="w" for="ch" forName="Parent4" refType="w" fact="0.2001"/>
              <dgm:constr type="h" for="ch" forName="Parent4" refType="h" fact="0.175"/>
              <dgm:constr type="l" for="ch" forName="ChildAccent5" refType="w" fact="0"/>
              <dgm:constr type="t" for="ch" forName="ChildAccent5" refType="h" fact="0.2"/>
              <dgm:constr type="w" for="ch" forName="ChildAccent5" refType="w" fact="0.2001"/>
              <dgm:constr type="h" for="ch" forName="ChildAccent5" refType="h" fact="0.8"/>
              <dgm:constr type="l" for="ch" forName="Parent5" refType="w" fact="0"/>
              <dgm:constr type="t" for="ch" forName="Parent5" refType="h" fact="0"/>
              <dgm:constr type="w" for="ch" forName="Parent5" refType="w" fact="0.2001"/>
              <dgm:constr type="h" for="ch" forName="Parent5" refType="h" fact="0.2"/>
            </dgm:constrLst>
          </dgm:if>
          <dgm:if name="Name18" axis="ch" ptType="node" func="cnt" op="equ" val="6">
            <dgm:alg type="composite">
              <dgm:param type="ar" val="1.756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Child6" refType="w" fact="0"/>
              <dgm:constr type="t" for="ch" forName="Child6" refType="h" fact="0.2087"/>
              <dgm:constr type="w" for="ch" forName="Child6" refType="w" fact="0.1458"/>
              <dgm:constr type="h" for="ch" forName="Child6" refType="h" fact="0.7913"/>
              <dgm:constr type="l" for="ch" forName="Child5" refType="w" fact="0.167"/>
              <dgm:constr type="t" for="ch" forName="Child5" refType="h" fact="0.2087"/>
              <dgm:constr type="w" for="ch" forName="Child5" refType="w" fact="0.1458"/>
              <dgm:constr type="h" for="ch" forName="Child5" refType="h" fact="0.7448"/>
              <dgm:constr type="l" for="ch" forName="Child4" refType="w" fact="0.3339"/>
              <dgm:constr type="t" for="ch" forName="Child4" refType="h" fact="0.2087"/>
              <dgm:constr type="w" for="ch" forName="Child4" refType="w" fact="0.1458"/>
              <dgm:constr type="h" for="ch" forName="Child4" refType="h" fact="0.6982"/>
              <dgm:constr type="l" for="ch" forName="Child3" refType="w" fact="0.5009"/>
              <dgm:constr type="t" for="ch" forName="Child3" refType="h" fact="0.2087"/>
              <dgm:constr type="w" for="ch" forName="Child3" refType="w" fact="0.1458"/>
              <dgm:constr type="h" for="ch" forName="Child3" refType="h" fact="0.6517"/>
              <dgm:constr type="l" for="ch" forName="Child2" refType="w" fact="0.6674"/>
              <dgm:constr type="t" for="ch" forName="Child2" refType="h" fact="0.2087"/>
              <dgm:constr type="w" for="ch" forName="Child2" refType="w" fact="0.1458"/>
              <dgm:constr type="h" for="ch" forName="Child2" refType="h" fact="0.6051"/>
              <dgm:constr type="l" for="ch" forName="Child1" refType="w" fact="0.833"/>
              <dgm:constr type="t" for="ch" forName="Child1" refType="h" fact="0.2087"/>
              <dgm:constr type="w" for="ch" forName="Child1" refType="w" fact="0.1458"/>
              <dgm:constr type="h" for="ch" forName="Child1" refType="h" fact="0.5586"/>
              <dgm:constr type="l" for="ch" forName="ChildAccent1" refType="w" fact="0.833"/>
              <dgm:constr type="t" for="ch" forName="ChildAccent1" refType="h" fact="0.2087"/>
              <dgm:constr type="w" for="ch" forName="ChildAccent1" refType="w" fact="0.167"/>
              <dgm:constr type="h" for="ch" forName="ChildAccent1" refType="h" fact="0.5586"/>
              <dgm:constr type="l" for="ch" forName="Parent1" refType="w" fact="0.833"/>
              <dgm:constr type="t" for="ch" forName="Parent1" refType="h" fact="0.1156"/>
              <dgm:constr type="w" for="ch" forName="Parent1" refType="w" fact="0.167"/>
              <dgm:constr type="h" for="ch" forName="Parent1" refType="h" fact="0.0931"/>
              <dgm:constr type="l" for="ch" forName="ChildAccent2" refType="w" fact="0.6674"/>
              <dgm:constr type="t" for="ch" forName="ChildAccent2" refType="h" fact="0.2087"/>
              <dgm:constr type="w" for="ch" forName="ChildAccent2" refType="w" fact="0.167"/>
              <dgm:constr type="h" for="ch" forName="ChildAccent2" refType="h" fact="0.6051"/>
              <dgm:constr type="l" for="ch" forName="Parent2" refType="w" fact="0.6674"/>
              <dgm:constr type="t" for="ch" forName="Parent2" refType="h" fact="0.0923"/>
              <dgm:constr type="w" for="ch" forName="Parent2" refType="w" fact="0.165"/>
              <dgm:constr type="h" for="ch" forName="Parent2" refType="h" fact="0.1164"/>
              <dgm:constr type="l" for="ch" forName="ChildAccent3" refType="w" fact="0.5009"/>
              <dgm:constr type="t" for="ch" forName="ChildAccent3" refType="h" fact="0.2087"/>
              <dgm:constr type="w" for="ch" forName="ChildAccent3" refType="w" fact="0.167"/>
              <dgm:constr type="h" for="ch" forName="ChildAccent3" refType="h" fact="0.6517"/>
              <dgm:constr type="l" for="ch" forName="Parent3" refType="w" fact="0.5009"/>
              <dgm:constr type="t" for="ch" forName="Parent3" refType="h" fact="0.0698"/>
              <dgm:constr type="w" for="ch" forName="Parent3" refType="w" fact="0.166"/>
              <dgm:constr type="h" for="ch" forName="Parent3" refType="h" fact="0.1396"/>
              <dgm:constr type="l" for="ch" forName="ChildAccent4" refType="w" fact="0.3339"/>
              <dgm:constr type="t" for="ch" forName="ChildAccent4" refType="h" fact="0.2087"/>
              <dgm:constr type="w" for="ch" forName="ChildAccent4" refType="w" fact="0.167"/>
              <dgm:constr type="h" for="ch" forName="ChildAccent4" refType="h" fact="0.6982"/>
              <dgm:constr type="l" for="ch" forName="Parent4" refType="w" fact="0.3339"/>
              <dgm:constr type="t" for="ch" forName="Parent4" refType="h" fact="0.0458"/>
              <dgm:constr type="w" for="ch" forName="Parent4" refType="w" fact="0.167"/>
              <dgm:constr type="h" for="ch" forName="Parent4" refType="h" fact="0.1629"/>
              <dgm:constr type="l" for="ch" forName="ChildAccent5" refType="w" fact="0.167"/>
              <dgm:constr type="t" for="ch" forName="ChildAccent5" refType="h" fact="0.2087"/>
              <dgm:constr type="w" for="ch" forName="ChildAccent5" refType="w" fact="0.167"/>
              <dgm:constr type="h" for="ch" forName="ChildAccent5" refType="h" fact="0.7448"/>
              <dgm:constr type="l" for="ch" forName="Parent5" refType="w" fact="0.167"/>
              <dgm:constr type="t" for="ch" forName="Parent5" refType="h" fact="0.0225"/>
              <dgm:constr type="w" for="ch" forName="Parent5" refType="w" fact="0.167"/>
              <dgm:constr type="h" for="ch" forName="Parent5" refType="h" fact="0.1862"/>
              <dgm:constr type="l" for="ch" forName="ChildAccent6" refType="w" fact="0"/>
              <dgm:constr type="t" for="ch" forName="ChildAccent6" refType="h" fact="0.2087"/>
              <dgm:constr type="w" for="ch" forName="ChildAccent6" refType="w" fact="0.167"/>
              <dgm:constr type="h" for="ch" forName="ChildAccent6" refType="h" fact="0.7913"/>
              <dgm:constr type="l" for="ch" forName="Parent6" refType="w" fact="0"/>
              <dgm:constr type="t" for="ch" forName="Parent6" refType="h" fact="0"/>
              <dgm:constr type="w" for="ch" forName="Parent6" refType="w" fact="0.167"/>
              <dgm:constr type="h" for="ch" forName="Parent6" refType="h" fact="0.2095"/>
            </dgm:constrLst>
          </dgm:if>
          <dgm:else name="Name19">
            <dgm:alg type="composite">
              <dgm:param type="ar" val="1.91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Child7" refType="w" fact="0"/>
              <dgm:constr type="t" for="ch" forName="Child7" refType="h" fact="0.2168"/>
              <dgm:constr type="w" for="ch" forName="Child7" refType="w" fact="0.125"/>
              <dgm:constr type="h" for="ch" forName="Child7" refType="h" fact="0.7832"/>
              <dgm:constr type="l" for="ch" forName="Child6" refType="w" fact="0.1432"/>
              <dgm:constr type="t" for="ch" forName="Child6" refType="h" fact="0.2168"/>
              <dgm:constr type="w" for="ch" forName="Child6" refType="w" fact="0.125"/>
              <dgm:constr type="h" for="ch" forName="Child6" refType="h" fact="0.7397"/>
              <dgm:constr type="l" for="ch" forName="Child5" refType="w" fact="0.2865"/>
              <dgm:constr type="t" for="ch" forName="Child5" refType="h" fact="0.2168"/>
              <dgm:constr type="w" for="ch" forName="Child5" refType="w" fact="0.125"/>
              <dgm:constr type="h" for="ch" forName="Child5" refType="h" fact="0.6962"/>
              <dgm:constr type="l" for="ch" forName="Child4" refType="w" fact="0.4297"/>
              <dgm:constr type="t" for="ch" forName="Child4" refType="h" fact="0.2168"/>
              <dgm:constr type="w" for="ch" forName="Child4" refType="w" fact="0.125"/>
              <dgm:constr type="h" for="ch" forName="Child4" refType="h" fact="0.6526"/>
              <dgm:constr type="l" for="ch" forName="Child3" refType="w" fact="0.5726"/>
              <dgm:constr type="t" for="ch" forName="Child3" refType="h" fact="0.2168"/>
              <dgm:constr type="w" for="ch" forName="Child3" refType="w" fact="0.125"/>
              <dgm:constr type="h" for="ch" forName="Child3" refType="h" fact="0.6091"/>
              <dgm:constr type="l" for="ch" forName="Child2" refType="w" fact="0.7147"/>
              <dgm:constr type="t" for="ch" forName="Child2" refType="h" fact="0.2168"/>
              <dgm:constr type="w" for="ch" forName="Child2" refType="w" fact="0.125"/>
              <dgm:constr type="h" for="ch" forName="Child2" refType="h" fact="0.5656"/>
              <dgm:constr type="l" for="ch" forName="Child1" refType="w" fact="0.8568"/>
              <dgm:constr type="t" for="ch" forName="Child1" refType="h" fact="0.2168"/>
              <dgm:constr type="w" for="ch" forName="Child1" refType="w" fact="0.125"/>
              <dgm:constr type="h" for="ch" forName="Child1" refType="h" fact="0.5221"/>
              <dgm:constr type="l" for="ch" forName="ChildAccent1" refType="w" fact="0.8568"/>
              <dgm:constr type="t" for="ch" forName="ChildAccent1" refType="h" fact="0.2168"/>
              <dgm:constr type="w" for="ch" forName="ChildAccent1" refType="w" fact="0.1432"/>
              <dgm:constr type="h" for="ch" forName="ChildAccent1" refType="h" fact="0.5221"/>
              <dgm:constr type="l" for="ch" forName="Parent1" refType="w" fact="0.8568"/>
              <dgm:constr type="t" for="ch" forName="Parent1" refType="h" fact="0.1298"/>
              <dgm:constr type="w" for="ch" forName="Parent1" refType="w" fact="0.1432"/>
              <dgm:constr type="h" for="ch" forName="Parent1" refType="h" fact="0.087"/>
              <dgm:constr type="l" for="ch" forName="ChildAccent2" refType="w" fact="0.7147"/>
              <dgm:constr type="t" for="ch" forName="ChildAccent2" refType="h" fact="0.2168"/>
              <dgm:constr type="w" for="ch" forName="ChildAccent2" refType="w" fact="0.1432"/>
              <dgm:constr type="h" for="ch" forName="ChildAccent2" refType="h" fact="0.5656"/>
              <dgm:constr type="l" for="ch" forName="Parent2" refType="w" fact="0.7147"/>
              <dgm:constr type="t" for="ch" forName="Parent2" refType="h" fact="0.108"/>
              <dgm:constr type="w" for="ch" forName="Parent2" refType="w" fact="0.1425"/>
              <dgm:constr type="h" for="ch" forName="Parent2" refType="h" fact="0.1088"/>
              <dgm:constr type="l" for="ch" forName="ChildAccent3" refType="w" fact="0.5726"/>
              <dgm:constr type="t" for="ch" forName="ChildAccent3" refType="h" fact="0.2168"/>
              <dgm:constr type="w" for="ch" forName="ChildAccent3" refType="w" fact="0.1432"/>
              <dgm:constr type="h" for="ch" forName="ChildAccent3" refType="h" fact="0.6091"/>
              <dgm:constr type="l" for="ch" forName="Parent3" refType="w" fact="0.5726"/>
              <dgm:constr type="t" for="ch" forName="Parent3" refType="h" fact="0.087"/>
              <dgm:constr type="w" for="ch" forName="Parent3" refType="w" fact="0.142"/>
              <dgm:constr type="h" for="ch" forName="Parent3" refType="h" fact="0.1305"/>
              <dgm:constr type="l" for="ch" forName="ChildAccent4" refType="w" fact="0.4297"/>
              <dgm:constr type="t" for="ch" forName="ChildAccent4" refType="h" fact="0.2168"/>
              <dgm:constr type="w" for="ch" forName="ChildAccent4" refType="w" fact="0.1432"/>
              <dgm:constr type="h" for="ch" forName="ChildAccent4" refType="h" fact="0.6526"/>
              <dgm:constr type="l" for="ch" forName="Parent4" refType="w" fact="0.4297"/>
              <dgm:constr type="t" for="ch" forName="Parent4" refType="h" fact="0.0645"/>
              <dgm:constr type="w" for="ch" forName="Parent4" refType="w" fact="0.1432"/>
              <dgm:constr type="h" for="ch" forName="Parent4" refType="h" fact="0.1523"/>
              <dgm:constr type="l" for="ch" forName="ChildAccent5" refType="w" fact="0.2865"/>
              <dgm:constr type="t" for="ch" forName="ChildAccent5" refType="h" fact="0.2168"/>
              <dgm:constr type="w" for="ch" forName="ChildAccent5" refType="w" fact="0.1432"/>
              <dgm:constr type="h" for="ch" forName="ChildAccent5" refType="h" fact="0.6962"/>
              <dgm:constr type="l" for="ch" forName="Parent5" refType="w" fact="0.2865"/>
              <dgm:constr type="t" for="ch" forName="Parent5" refType="h" fact="0.0428"/>
              <dgm:constr type="w" for="ch" forName="Parent5" refType="w" fact="0.1432"/>
              <dgm:constr type="h" for="ch" forName="Parent5" refType="h" fact="0.174"/>
              <dgm:constr type="l" for="ch" forName="ChildAccent6" refType="w" fact="0.1432"/>
              <dgm:constr type="t" for="ch" forName="ChildAccent6" refType="h" fact="0.2168"/>
              <dgm:constr type="w" for="ch" forName="ChildAccent6" refType="w" fact="0.1432"/>
              <dgm:constr type="h" for="ch" forName="ChildAccent6" refType="h" fact="0.7397"/>
              <dgm:constr type="l" for="ch" forName="Parent6" refType="w" fact="0.1432"/>
              <dgm:constr type="t" for="ch" forName="Parent6" refType="h" fact="0.0217"/>
              <dgm:constr type="w" for="ch" forName="Parent6" refType="w" fact="0.1432"/>
              <dgm:constr type="h" for="ch" forName="Parent6" refType="h" fact="0.1958"/>
              <dgm:constr type="l" for="ch" forName="ChildAccent7" refType="w" fact="0"/>
              <dgm:constr type="t" for="ch" forName="ChildAccent7" refType="h" fact="0.2168"/>
              <dgm:constr type="w" for="ch" forName="ChildAccent7" refType="w" fact="0.1432"/>
              <dgm:constr type="h" for="ch" forName="ChildAccent7" refType="h" fact="0.7832"/>
              <dgm:constr type="l" for="ch" forName="Parent7" refType="w" fact="0"/>
              <dgm:constr type="t" for="ch" forName="Parent7" refType="h" fact="0"/>
              <dgm:constr type="w" for="ch" forName="Parent7" refType="w" fact="0.1432"/>
              <dgm:constr type="h" for="ch" forName="Parent7" refType="h" fact="0.2175"/>
            </dgm:constrLst>
          </dgm:else>
        </dgm:choose>
      </dgm:else>
    </dgm:choose>
    <dgm:forEach name="wrapper" axis="self" ptType="parTrans">
      <dgm:forEach name="accentRepeat" axis="self">
        <dgm:layoutNode name="ChildAccent" styleLbl="alignImgPlace1">
          <dgm:alg type="sp"/>
          <dgm:choose name="Name20">
            <dgm:if name="Name21" axis="followSib" ptType="node" func="cnt" op="equ" val="0">
              <dgm:shape xmlns:r="http://schemas.openxmlformats.org/officeDocument/2006/relationships" type="wedgeRectCallout" r:blip="">
                <dgm:adjLst>
                  <dgm:adj idx="1" val="0"/>
                  <dgm:adj idx="2" val="0"/>
                </dgm:adjLst>
              </dgm:shape>
            </dgm:if>
            <dgm:else name="Name22">
              <dgm:choose name="Name23">
                <dgm:if name="Name24" axis="precedSib" ptType="node" func="cnt" op="equ" val="6">
                  <dgm:shape xmlns:r="http://schemas.openxmlformats.org/officeDocument/2006/relationships" type="wedgeRectCallout" r:blip="">
                    <dgm:adjLst>
                      <dgm:adj idx="1" val="0"/>
                      <dgm:adj idx="2" val="0"/>
                    </dgm:adjLst>
                  </dgm:shape>
                </dgm:if>
                <dgm:else name="Name25">
                  <dgm:choose name="Name26">
                    <dgm:if name="Name27" func="var" arg="dir" op="equ" val="norm">
                      <dgm:shape xmlns:r="http://schemas.openxmlformats.org/officeDocument/2006/relationships" type="wedgeRectCallout" r:blip="">
                        <dgm:adjLst>
                          <dgm:adj idx="1" val="0.625"/>
                          <dgm:adj idx="2" val="0.2083"/>
                        </dgm:adjLst>
                      </dgm:shape>
                    </dgm:if>
                    <dgm:else name="Name28">
                      <dgm:shape xmlns:r="http://schemas.openxmlformats.org/officeDocument/2006/relationships" type="wedgeRectCallout" r:blip="">
                        <dgm:adjLst>
                          <dgm:adj idx="1" val="-0.625"/>
                          <dgm:adj idx="2" val="0.2083"/>
                        </dgm:adjLst>
                      </dgm:shape>
                    </dgm:else>
                  </dgm:choose>
                </dgm:else>
              </dgm:choose>
            </dgm:else>
          </dgm:choose>
          <dgm:presOf axis="des" ptType="node"/>
        </dgm:layoutNode>
      </dgm:forEach>
    </dgm:forEach>
    <dgm:forEach name="Name29" axis="ch" ptType="node" st="7" cnt="1">
      <dgm:layoutNode name="ChildAccent7">
        <dgm:alg type="sp"/>
        <dgm:shape xmlns:r="http://schemas.openxmlformats.org/officeDocument/2006/relationships" r:blip="">
          <dgm:adjLst/>
        </dgm:shape>
        <dgm:presOf/>
        <dgm:constrLst/>
        <dgm:forEach name="Name30" ref="accentRepeat"/>
      </dgm:layoutNode>
      <dgm:layoutNode name="Child7" styleLbl="revTx">
        <dgm:varLst>
          <dgm:chMax val="0"/>
          <dgm:chPref val="0"/>
          <dgm:bulletEnabled val="1"/>
        </dgm:varLst>
        <dgm:choose name="Name31">
          <dgm:if name="Name32" func="var" arg="dir" op="equ" val="norm">
            <dgm:alg type="tx">
              <dgm:param type="parTxLTRAlign" val="r"/>
              <dgm:param type="shpTxLTRAlignCh" val="r"/>
              <dgm:param type="txAnchorVert" val="t"/>
            </dgm:alg>
          </dgm:if>
          <dgm:else name="Name33">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7"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forEach name="Name34" axis="ch" ptType="node" st="6" cnt="1">
      <dgm:layoutNode name="ChildAccent6">
        <dgm:alg type="sp"/>
        <dgm:shape xmlns:r="http://schemas.openxmlformats.org/officeDocument/2006/relationships" r:blip="">
          <dgm:adjLst/>
        </dgm:shape>
        <dgm:presOf/>
        <dgm:constrLst/>
        <dgm:forEach name="Name35" ref="accentRepeat"/>
      </dgm:layoutNode>
      <dgm:layoutNode name="Child6" styleLbl="revTx">
        <dgm:varLst>
          <dgm:chMax val="0"/>
          <dgm:chPref val="0"/>
          <dgm:bulletEnabled val="1"/>
        </dgm:varLst>
        <dgm:choose name="Name36">
          <dgm:if name="Name37" func="var" arg="dir" op="equ" val="norm">
            <dgm:alg type="tx">
              <dgm:param type="parTxLTRAlign" val="r"/>
              <dgm:param type="shpTxLTRAlignCh" val="r"/>
              <dgm:param type="txAnchorVert" val="t"/>
            </dgm:alg>
          </dgm:if>
          <dgm:else name="Name38">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6"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forEach name="Name39" axis="ch" ptType="node" st="5" cnt="1">
      <dgm:layoutNode name="ChildAccent5">
        <dgm:alg type="sp"/>
        <dgm:shape xmlns:r="http://schemas.openxmlformats.org/officeDocument/2006/relationships" r:blip="">
          <dgm:adjLst/>
        </dgm:shape>
        <dgm:presOf/>
        <dgm:constrLst/>
        <dgm:forEach name="Name40" ref="accentRepeat"/>
      </dgm:layoutNode>
      <dgm:layoutNode name="Child5" styleLbl="revTx">
        <dgm:varLst>
          <dgm:chMax val="0"/>
          <dgm:chPref val="0"/>
          <dgm:bulletEnabled val="1"/>
        </dgm:varLst>
        <dgm:choose name="Name41">
          <dgm:if name="Name42" func="var" arg="dir" op="equ" val="norm">
            <dgm:alg type="tx">
              <dgm:param type="parTxLTRAlign" val="r"/>
              <dgm:param type="shpTxLTRAlignCh" val="r"/>
              <dgm:param type="txAnchorVert" val="t"/>
            </dgm:alg>
          </dgm:if>
          <dgm:else name="Name43">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5"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forEach name="Name44" axis="ch" ptType="node" st="4" cnt="1">
      <dgm:layoutNode name="ChildAccent4">
        <dgm:alg type="sp"/>
        <dgm:shape xmlns:r="http://schemas.openxmlformats.org/officeDocument/2006/relationships" r:blip="">
          <dgm:adjLst/>
        </dgm:shape>
        <dgm:presOf/>
        <dgm:constrLst/>
        <dgm:forEach name="Name45" ref="accentRepeat"/>
      </dgm:layoutNode>
      <dgm:layoutNode name="Child4" styleLbl="revTx">
        <dgm:varLst>
          <dgm:chMax val="0"/>
          <dgm:chPref val="0"/>
          <dgm:bulletEnabled val="1"/>
        </dgm:varLst>
        <dgm:choose name="Name46">
          <dgm:if name="Name47" func="var" arg="dir" op="equ" val="norm">
            <dgm:alg type="tx">
              <dgm:param type="parTxLTRAlign" val="r"/>
              <dgm:param type="shpTxLTRAlignCh" val="r"/>
              <dgm:param type="txAnchorVert" val="t"/>
            </dgm:alg>
          </dgm:if>
          <dgm:else name="Name48">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4"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forEach name="Name49" axis="ch" ptType="node" st="3" cnt="1">
      <dgm:layoutNode name="ChildAccent3">
        <dgm:alg type="sp"/>
        <dgm:shape xmlns:r="http://schemas.openxmlformats.org/officeDocument/2006/relationships" r:blip="">
          <dgm:adjLst/>
        </dgm:shape>
        <dgm:presOf/>
        <dgm:constrLst/>
        <dgm:forEach name="Name50" ref="accentRepeat"/>
      </dgm:layoutNode>
      <dgm:layoutNode name="Child3" styleLbl="revTx">
        <dgm:varLst>
          <dgm:chMax val="0"/>
          <dgm:chPref val="0"/>
          <dgm:bulletEnabled val="1"/>
        </dgm:varLst>
        <dgm:choose name="Name51">
          <dgm:if name="Name52" func="var" arg="dir" op="equ" val="norm">
            <dgm:alg type="tx">
              <dgm:param type="parTxLTRAlign" val="r"/>
              <dgm:param type="shpTxLTRAlignCh" val="r"/>
              <dgm:param type="txAnchorVert" val="t"/>
            </dgm:alg>
          </dgm:if>
          <dgm:else name="Name53">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3"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forEach name="Name54" axis="ch" ptType="node" st="2" cnt="1">
      <dgm:layoutNode name="ChildAccent2">
        <dgm:alg type="sp"/>
        <dgm:shape xmlns:r="http://schemas.openxmlformats.org/officeDocument/2006/relationships" r:blip="">
          <dgm:adjLst/>
        </dgm:shape>
        <dgm:presOf/>
        <dgm:constrLst/>
        <dgm:forEach name="Name55" ref="accentRepeat"/>
      </dgm:layoutNode>
      <dgm:layoutNode name="Child2" styleLbl="revTx">
        <dgm:varLst>
          <dgm:chMax val="0"/>
          <dgm:chPref val="0"/>
          <dgm:bulletEnabled val="1"/>
        </dgm:varLst>
        <dgm:choose name="Name56">
          <dgm:if name="Name57" func="var" arg="dir" op="equ" val="norm">
            <dgm:alg type="tx">
              <dgm:param type="parTxLTRAlign" val="r"/>
              <dgm:param type="shpTxLTRAlignCh" val="r"/>
              <dgm:param type="txAnchorVert" val="t"/>
            </dgm:alg>
          </dgm:if>
          <dgm:else name="Name58">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2"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forEach name="Name59" axis="ch" ptType="node" cnt="1">
      <dgm:layoutNode name="ChildAccent1">
        <dgm:alg type="sp"/>
        <dgm:shape xmlns:r="http://schemas.openxmlformats.org/officeDocument/2006/relationships" r:blip="">
          <dgm:adjLst/>
        </dgm:shape>
        <dgm:presOf/>
        <dgm:constrLst/>
        <dgm:forEach name="Name60" ref="accentRepeat"/>
      </dgm:layoutNode>
      <dgm:layoutNode name="Child1" styleLbl="revTx">
        <dgm:varLst>
          <dgm:chMax val="0"/>
          <dgm:chPref val="0"/>
          <dgm:bulletEnabled val="1"/>
        </dgm:varLst>
        <dgm:choose name="Name61">
          <dgm:if name="Name62" func="var" arg="dir" op="equ" val="norm">
            <dgm:alg type="tx">
              <dgm:param type="parTxLTRAlign" val="r"/>
              <dgm:param type="shpTxLTRAlignCh" val="r"/>
              <dgm:param type="txAnchorVert" val="t"/>
            </dgm:alg>
          </dgm:if>
          <dgm:else name="Name63">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1"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11/layout/InterconnectedBlockProcess">
  <dgm:title val="Interconnected Block Process"/>
  <dgm:desc val="Use to show sequential steps in a process. Works best with small amounts of Level 1 text and medium amounts of Level 2 text."/>
  <dgm:catLst>
    <dgm:cat type="process" pri="5500"/>
    <dgm:cat type="officeonline" pri="3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 modelId="40">
          <dgm:prSet phldr="1"/>
        </dgm:pt>
        <dgm:pt modelId="4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 modelId="70" srcId="0" destId="40" srcOrd="2" destOrd="0"/>
        <dgm:cxn modelId="42" srcId="40" destId="41" srcOrd="0" destOrd="0"/>
      </dgm:cxnLst>
      <dgm:bg/>
      <dgm:whole/>
    </dgm:dataModel>
  </dgm:clrData>
  <dgm:layoutNode name="Name0">
    <dgm:varLst>
      <dgm:chMax val="7"/>
      <dgm:chPref val="5"/>
      <dgm:dir/>
      <dgm:animOne val="branch"/>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45"/>
            </dgm:alg>
            <dgm:constrLst>
              <dgm:constr type="primFontSz" for="des" forName="Child1" val="65"/>
              <dgm:constr type="primFontSz" for="des" forName="Parent1" val="65"/>
              <dgm:constr type="primFontSz" for="des" forName="Child1" refType="primFontSz" refFor="des" refForName="Parent1" op="lte"/>
              <dgm:constr type="l" for="ch" forName="ChildAccent1" refType="w" fact="0"/>
              <dgm:constr type="t" for="ch" forName="ChildAccent1" refType="h" fact="0.1429"/>
              <dgm:constr type="w" for="ch" forName="ChildAccent1" refType="w"/>
              <dgm:constr type="h" for="ch" forName="ChildAccent1" refType="h" fact="0.8571"/>
              <dgm:constr type="l" for="ch" forName="Child1" refType="w" fact="0.127"/>
              <dgm:constr type="t" for="ch" forName="Child1" refType="h" fact="0.1429"/>
              <dgm:constr type="w" for="ch" forName="Child1" refType="w" fact="0.873"/>
              <dgm:constr type="h" for="ch" forName="Child1" refType="h" fact="0.8571"/>
              <dgm:constr type="l" for="ch" forName="Parent1" refType="w" fact="0"/>
              <dgm:constr type="t" for="ch" forName="Parent1" refType="h" fact="0"/>
              <dgm:constr type="w" for="ch" forName="Parent1" refType="w"/>
              <dgm:constr type="h" for="ch" forName="Parent1" refType="h" fact="0.1429"/>
            </dgm:constrLst>
          </dgm:if>
          <dgm:if name="Name5" axis="ch" ptType="node" func="cnt" op="equ" val="2">
            <dgm:alg type="composite">
              <dgm:param type="ar" val="0.812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ChildAccent1" refType="w" fact="0"/>
              <dgm:constr type="t" for="ch" forName="ChildAccent1" refType="h" fact="0.1613"/>
              <dgm:constr type="w" for="ch" forName="ChildAccent1" refType="w" fact="0.5"/>
              <dgm:constr type="h" for="ch" forName="ChildAccent1" refType="h" fact="0.7742"/>
              <dgm:constr type="l" for="ch" forName="Child1" refType="w" fact="0.0635"/>
              <dgm:constr type="t" for="ch" forName="Child1" refType="h" fact="0.1613"/>
              <dgm:constr type="w" for="ch" forName="Child1" refType="w" fact="0.4365"/>
              <dgm:constr type="h" for="ch" forName="Child1" refType="h" fact="0.7742"/>
              <dgm:constr type="l" for="ch" forName="Parent1" refType="w" fact="0"/>
              <dgm:constr type="t" for="ch" forName="Parent1" refType="h" fact="0.0323"/>
              <dgm:constr type="w" for="ch" forName="Parent1" refType="w" fact="0.5"/>
              <dgm:constr type="h" for="ch" forName="Parent1" refType="h" fact="0.129"/>
              <dgm:constr type="l" for="ch" forName="ChildAccent2" refType="w" fact="0.5"/>
              <dgm:constr type="t" for="ch" forName="ChildAccent2" refType="h" fact="0.1613"/>
              <dgm:constr type="w" for="ch" forName="ChildAccent2" refType="w" fact="0.5"/>
              <dgm:constr type="h" for="ch" forName="ChildAccent2" refType="h" fact="0.8387"/>
              <dgm:constr type="l" for="ch" forName="Child2" refType="w" fact="0.5635"/>
              <dgm:constr type="t" for="ch" forName="Child2" refType="h" fact="0.1613"/>
              <dgm:constr type="w" for="ch" forName="Child2" refType="w" fact="0.4365"/>
              <dgm:constr type="h" for="ch" forName="Child2" refType="h" fact="0.8387"/>
              <dgm:constr type="l" for="ch" forName="Parent2" refType="w" fact="0.5"/>
              <dgm:constr type="t" for="ch" forName="Parent2" refType="h" fact="0"/>
              <dgm:constr type="w" for="ch" forName="Parent2" refType="w" fact="0.5"/>
              <dgm:constr type="h" for="ch" forName="Parent2" refType="h" fact="0.1613"/>
            </dgm:constrLst>
          </dgm:if>
          <dgm:if name="Name6" axis="ch" ptType="node" func="cnt" op="equ" val="3">
            <dgm:alg type="composite">
              <dgm:param type="ar" val="1.112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ChildAccent1" refType="w" fact="0"/>
              <dgm:constr type="t" for="ch" forName="ChildAccent1" refType="h" fact="0.1757"/>
              <dgm:constr type="w" for="ch" forName="ChildAccent1" refType="w" fact="0.3333"/>
              <dgm:constr type="h" for="ch" forName="ChildAccent1" refType="h" fact="0.7066"/>
              <dgm:constr type="l" for="ch" forName="Child1" refType="w" fact="0.0423"/>
              <dgm:constr type="t" for="ch" forName="Child1" refType="h" fact="0.1757"/>
              <dgm:constr type="w" for="ch" forName="Child1" refType="w" fact="0.291"/>
              <dgm:constr type="h" for="ch" forName="Child1" refType="h" fact="0.7066"/>
              <dgm:constr type="l" for="ch" forName="Parent1" refType="w" fact="0"/>
              <dgm:constr type="t" for="ch" forName="Parent1" refType="h" fact="0.0579"/>
              <dgm:constr type="w" for="ch" forName="Parent1" refType="w" fact="0.3333"/>
              <dgm:constr type="h" for="ch" forName="Parent1" refType="h" fact="0.1178"/>
              <dgm:constr type="l" for="ch" forName="ChildAccent2" refType="w" fact="0.3333"/>
              <dgm:constr type="t" for="ch" forName="ChildAccent2" refType="h" fact="0.1757"/>
              <dgm:constr type="w" for="ch" forName="ChildAccent2" refType="w" fact="0.3333"/>
              <dgm:constr type="h" for="ch" forName="ChildAccent2" refType="h" fact="0.7655"/>
              <dgm:constr type="l" for="ch" forName="Child2" refType="w" fact="0.3756"/>
              <dgm:constr type="t" for="ch" forName="Child2" refType="h" fact="0.1757"/>
              <dgm:constr type="w" for="ch" forName="Child2" refType="w" fact="0.291"/>
              <dgm:constr type="h" for="ch" forName="Child2" refType="h" fact="0.7655"/>
              <dgm:constr type="l" for="ch" forName="Parent2" refType="w" fact="0.3333"/>
              <dgm:constr type="t" for="ch" forName="Parent2" refType="h" fact="0.0285"/>
              <dgm:constr type="w" for="ch" forName="Parent2" refType="w" fact="0.3333"/>
              <dgm:constr type="h" for="ch" forName="Parent2" refType="h" fact="0.1472"/>
              <dgm:constr type="l" for="ch" forName="ChildAccent3" refType="w" fact="0.6667"/>
              <dgm:constr type="t" for="ch" forName="ChildAccent3" refType="h" fact="0.1757"/>
              <dgm:constr type="w" for="ch" forName="ChildAccent3" refType="w" fact="0.3333"/>
              <dgm:constr type="h" for="ch" forName="ChildAccent3" refType="h" fact="0.8243"/>
              <dgm:constr type="l" for="ch" forName="Child3" refType="w" fact="0.709"/>
              <dgm:constr type="t" for="ch" forName="Child3" refType="h" fact="0.1757"/>
              <dgm:constr type="w" for="ch" forName="Child3" refType="w" fact="0.291"/>
              <dgm:constr type="h" for="ch" forName="Child3" refType="h" fact="0.8243"/>
              <dgm:constr type="l" for="ch" forName="Parent3" refType="w" fact="0.6667"/>
              <dgm:constr type="t" for="ch" forName="Parent3" refType="h" fact="0"/>
              <dgm:constr type="w" for="ch" forName="Parent3" refType="w" fact="0.3333"/>
              <dgm:constr type="h" for="ch" forName="Parent3" refType="h" fact="0.176"/>
            </dgm:constrLst>
          </dgm:if>
          <dgm:if name="Name7" axis="ch" ptType="node" func="cnt" op="equ" val="4">
            <dgm:alg type="composite">
              <dgm:param type="ar" val="1.3622"/>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ChildAccent1" refType="w" fact="0"/>
              <dgm:constr type="t" for="ch" forName="ChildAccent1" refType="h" fact="0.1892"/>
              <dgm:constr type="w" for="ch" forName="ChildAccent1" refType="w" fact="0.25"/>
              <dgm:constr type="h" for="ch" forName="ChildAccent1" refType="h" fact="0.6486"/>
              <dgm:constr type="l" for="ch" forName="Child1" refType="w" fact="0.0317"/>
              <dgm:constr type="t" for="ch" forName="Child1" refType="h" fact="0.1892"/>
              <dgm:constr type="w" for="ch" forName="Child1" refType="w" fact="0.2183"/>
              <dgm:constr type="h" for="ch" forName="Child1" refType="h" fact="0.6486"/>
              <dgm:constr type="l" for="ch" forName="Parent1" refType="w" fact="0"/>
              <dgm:constr type="t" for="ch" forName="Parent1" refType="h" fact="0.0811"/>
              <dgm:constr type="w" for="ch" forName="Parent1" refType="w" fact="0.25"/>
              <dgm:constr type="h" for="ch" forName="Parent1" refType="h" fact="0.1081"/>
              <dgm:constr type="l" for="ch" forName="ChildAccent2" refType="w" fact="0.25"/>
              <dgm:constr type="t" for="ch" forName="ChildAccent2" refType="h" fact="0.1892"/>
              <dgm:constr type="w" for="ch" forName="ChildAccent2" refType="w" fact="0.25"/>
              <dgm:constr type="h" for="ch" forName="ChildAccent2" refType="h" fact="0.7027"/>
              <dgm:constr type="l" for="ch" forName="Child2" refType="w" fact="0.2817"/>
              <dgm:constr type="t" for="ch" forName="Child2" refType="h" fact="0.1892"/>
              <dgm:constr type="w" for="ch" forName="Child2" refType="w" fact="0.2183"/>
              <dgm:constr type="h" for="ch" forName="Child2" refType="h" fact="0.7027"/>
              <dgm:constr type="l" for="ch" forName="Parent2" refType="w" fact="0.25"/>
              <dgm:constr type="t" for="ch" forName="Parent2" refType="h" fact="0.0541"/>
              <dgm:constr type="w" for="ch" forName="Parent2" refType="w" fact="0.25"/>
              <dgm:constr type="h" for="ch" forName="Parent2" refType="h" fact="0.1351"/>
              <dgm:constr type="l" for="ch" forName="ChildAccent3" refType="w" fact="0.5"/>
              <dgm:constr type="t" for="ch" forName="ChildAccent3" refType="h" fact="0.1892"/>
              <dgm:constr type="w" for="ch" forName="ChildAccent3" refType="w" fact="0.25"/>
              <dgm:constr type="h" for="ch" forName="ChildAccent3" refType="h" fact="0.7568"/>
              <dgm:constr type="l" for="ch" forName="Child3" refType="w" fact="0.5317"/>
              <dgm:constr type="t" for="ch" forName="Child3" refType="h" fact="0.1892"/>
              <dgm:constr type="w" for="ch" forName="Child3" refType="w" fact="0.2183"/>
              <dgm:constr type="h" for="ch" forName="Child3" refType="h" fact="0.7568"/>
              <dgm:constr type="l" for="ch" forName="Parent3" refType="w" fact="0.5"/>
              <dgm:constr type="t" for="ch" forName="Parent3" refType="h" fact="0.0275"/>
              <dgm:constr type="w" for="ch" forName="Parent3" refType="w" fact="0.25"/>
              <dgm:constr type="h" for="ch" forName="Parent3" refType="h" fact="0.1622"/>
              <dgm:constr type="l" for="ch" forName="ChildAccent4" refType="w" fact="0.75"/>
              <dgm:constr type="t" for="ch" forName="ChildAccent4" refType="h" fact="0.1892"/>
              <dgm:constr type="w" for="ch" forName="ChildAccent4" refType="w" fact="0.25"/>
              <dgm:constr type="h" for="ch" forName="ChildAccent4" refType="h" fact="0.8108"/>
              <dgm:constr type="l" for="ch" forName="Child4" refType="w" fact="0.7817"/>
              <dgm:constr type="t" for="ch" forName="Child4" refType="h" fact="0.1892"/>
              <dgm:constr type="w" for="ch" forName="Child4" refType="w" fact="0.2183"/>
              <dgm:constr type="h" for="ch" forName="Child4" refType="h" fact="0.8108"/>
              <dgm:constr type="l" for="ch" forName="Parent4" refType="w" fact="0.75"/>
              <dgm:constr type="t" for="ch" forName="Parent4" refType="h" fact="0"/>
              <dgm:constr type="w" for="ch" forName="Parent4" refType="w" fact="0.25"/>
              <dgm:constr type="h" for="ch" forName="Parent4" refType="h" fact="0.1892"/>
            </dgm:constrLst>
          </dgm:if>
          <dgm:if name="Name8" axis="ch" ptType="node" func="cnt" op="equ" val="5">
            <dgm:alg type="composite">
              <dgm:param type="ar" val="1.5742"/>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ChildAccent1" refType="w" fact="0"/>
              <dgm:constr type="t" for="ch" forName="ChildAccent1" refType="h" fact="0.2"/>
              <dgm:constr type="w" for="ch" forName="ChildAccent1" refType="w" fact="0.2001"/>
              <dgm:constr type="h" for="ch" forName="ChildAccent1" refType="h" fact="0.6"/>
              <dgm:constr type="l" for="ch" forName="Child1" refType="w" fact="0.0254"/>
              <dgm:constr type="t" for="ch" forName="Child1" refType="h" fact="0.2"/>
              <dgm:constr type="w" for="ch" forName="Child1" refType="w" fact="0.1747"/>
              <dgm:constr type="h" for="ch" forName="Child1" refType="h" fact="0.6"/>
              <dgm:constr type="l" for="ch" forName="Parent1" refType="w" fact="0"/>
              <dgm:constr type="t" for="ch" forName="Parent1" refType="h" fact="0.1"/>
              <dgm:constr type="w" for="ch" forName="Parent1" refType="w" fact="0.2001"/>
              <dgm:constr type="h" for="ch" forName="Parent1" refType="h" fact="0.1"/>
              <dgm:constr type="l" for="ch" forName="ChildAccent2" refType="w" fact="0.2001"/>
              <dgm:constr type="t" for="ch" forName="ChildAccent2" refType="h" fact="0.2"/>
              <dgm:constr type="w" for="ch" forName="ChildAccent2" refType="w" fact="0.2001"/>
              <dgm:constr type="h" for="ch" forName="ChildAccent2" refType="h" fact="0.65"/>
              <dgm:constr type="l" for="ch" forName="Child2" refType="w" fact="0.2255"/>
              <dgm:constr type="t" for="ch" forName="Child2" refType="h" fact="0.2"/>
              <dgm:constr type="w" for="ch" forName="Child2" refType="w" fact="0.1747"/>
              <dgm:constr type="h" for="ch" forName="Child2" refType="h" fact="0.65"/>
              <dgm:constr type="l" for="ch" forName="Parent2" refType="w" fact="0.2001"/>
              <dgm:constr type="t" for="ch" forName="Parent2" refType="h" fact="0.075"/>
              <dgm:constr type="w" for="ch" forName="Parent2" refType="w" fact="0.2001"/>
              <dgm:constr type="h" for="ch" forName="Parent2" refType="h" fact="0.125"/>
              <dgm:constr type="l" for="ch" forName="ChildAccent3" refType="w" fact="0.4002"/>
              <dgm:constr type="t" for="ch" forName="ChildAccent3" refType="h" fact="0.2"/>
              <dgm:constr type="w" for="ch" forName="ChildAccent3" refType="w" fact="0.2001"/>
              <dgm:constr type="h" for="ch" forName="ChildAccent3" refType="h" fact="0.7"/>
              <dgm:constr type="l" for="ch" forName="Child3" refType="w" fact="0.4256"/>
              <dgm:constr type="t" for="ch" forName="Child3" refType="h" fact="0.2"/>
              <dgm:constr type="w" for="ch" forName="Child3" refType="w" fact="0.1747"/>
              <dgm:constr type="h" for="ch" forName="Child3" refType="h" fact="0.7"/>
              <dgm:constr type="l" for="ch" forName="Parent3" refType="w" fact="0.4002"/>
              <dgm:constr type="t" for="ch" forName="Parent3" refType="h" fact="0.0508"/>
              <dgm:constr type="w" for="ch" forName="Parent3" refType="w" fact="0.2001"/>
              <dgm:constr type="h" for="ch" forName="Parent3" refType="h" fact="0.15"/>
              <dgm:constr type="l" for="ch" forName="ChildAccent4" refType="w" fact="0.6003"/>
              <dgm:constr type="t" for="ch" forName="ChildAccent4" refType="h" fact="0.2"/>
              <dgm:constr type="w" for="ch" forName="ChildAccent4" refType="w" fact="0.2001"/>
              <dgm:constr type="h" for="ch" forName="ChildAccent4" refType="h" fact="0.75"/>
              <dgm:constr type="l" for="ch" forName="Child4" refType="w" fact="0.6257"/>
              <dgm:constr type="t" for="ch" forName="Child4" refType="h" fact="0.2"/>
              <dgm:constr type="w" for="ch" forName="Child4" refType="w" fact="0.1747"/>
              <dgm:constr type="h" for="ch" forName="Child4" refType="h" fact="0.75"/>
              <dgm:constr type="l" for="ch" forName="Parent4" refType="w" fact="0.6003"/>
              <dgm:constr type="t" for="ch" forName="Parent4" refType="h" fact="0.025"/>
              <dgm:constr type="w" for="ch" forName="Parent4" refType="w" fact="0.2001"/>
              <dgm:constr type="h" for="ch" forName="Parent4" refType="h" fact="0.175"/>
              <dgm:constr type="l" for="ch" forName="ChildAccent5" refType="w" fact="0.7999"/>
              <dgm:constr type="t" for="ch" forName="ChildAccent5" refType="h" fact="0.2"/>
              <dgm:constr type="w" for="ch" forName="ChildAccent5" refType="w" fact="0.2001"/>
              <dgm:constr type="h" for="ch" forName="ChildAccent5" refType="h" fact="0.8"/>
              <dgm:constr type="l" for="ch" forName="Child5" refType="w" fact="0.8253"/>
              <dgm:constr type="t" for="ch" forName="Child5" refType="h" fact="0.2"/>
              <dgm:constr type="w" for="ch" forName="Child5" refType="w" fact="0.1747"/>
              <dgm:constr type="h" for="ch" forName="Child5" refType="h" fact="0.8"/>
              <dgm:constr type="l" for="ch" forName="Parent5" refType="w" fact="0.7999"/>
              <dgm:constr type="t" for="ch" forName="Parent5" refType="h" fact="0"/>
              <dgm:constr type="w" for="ch" forName="Parent5" refType="w" fact="0.2001"/>
              <dgm:constr type="h" for="ch" forName="Parent5" refType="h" fact="0.2"/>
            </dgm:constrLst>
          </dgm:if>
          <dgm:if name="Name9" axis="ch" ptType="node" func="cnt" op="equ" val="6">
            <dgm:alg type="composite">
              <dgm:param type="ar" val="1.756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ChildAccent1" refType="w" fact="0"/>
              <dgm:constr type="t" for="ch" forName="ChildAccent1" refType="h" fact="0.2087"/>
              <dgm:constr type="w" for="ch" forName="ChildAccent1" refType="w" fact="0.167"/>
              <dgm:constr type="h" for="ch" forName="ChildAccent1" refType="h" fact="0.5586"/>
              <dgm:constr type="l" for="ch" forName="Child1" refType="w" fact="0.0212"/>
              <dgm:constr type="t" for="ch" forName="Child1" refType="h" fact="0.2087"/>
              <dgm:constr type="w" for="ch" forName="Child1" refType="w" fact="0.1458"/>
              <dgm:constr type="h" for="ch" forName="Child1" refType="h" fact="0.5586"/>
              <dgm:constr type="l" for="ch" forName="Parent1" refType="w" fact="0"/>
              <dgm:constr type="t" for="ch" forName="Parent1" refType="h" fact="0.1156"/>
              <dgm:constr type="w" for="ch" forName="Parent1" refType="w" fact="0.167"/>
              <dgm:constr type="h" for="ch" forName="Parent1" refType="h" fact="0.0931"/>
              <dgm:constr type="l" for="ch" forName="ChildAccent2" refType="w" fact="0.167"/>
              <dgm:constr type="t" for="ch" forName="ChildAccent2" refType="h" fact="0.2087"/>
              <dgm:constr type="w" for="ch" forName="ChildAccent2" refType="w" fact="0.167"/>
              <dgm:constr type="h" for="ch" forName="ChildAccent2" refType="h" fact="0.6051"/>
              <dgm:constr type="l" for="ch" forName="Child2" refType="w" fact="0.1888"/>
              <dgm:constr type="t" for="ch" forName="Child2" refType="h" fact="0.2087"/>
              <dgm:constr type="w" for="ch" forName="Child2" refType="w" fact="0.1458"/>
              <dgm:constr type="h" for="ch" forName="Child2" refType="h" fact="0.6051"/>
              <dgm:constr type="l" for="ch" forName="Parent2" refType="w" fact="0.167"/>
              <dgm:constr type="t" for="ch" forName="Parent2" refType="h" fact="0.0923"/>
              <dgm:constr type="w" for="ch" forName="Parent2" refType="w" fact="0.167"/>
              <dgm:constr type="h" for="ch" forName="Parent2" refType="h" fact="0.1164"/>
              <dgm:constr type="l" for="ch" forName="ChildAccent3" refType="w" fact="0.3339"/>
              <dgm:constr type="t" for="ch" forName="ChildAccent3" refType="h" fact="0.2087"/>
              <dgm:constr type="w" for="ch" forName="ChildAccent3" refType="w" fact="0.167"/>
              <dgm:constr type="h" for="ch" forName="ChildAccent3" refType="h" fact="0.6517"/>
              <dgm:constr type="l" for="ch" forName="Child3" refType="w" fact="0.3551"/>
              <dgm:constr type="t" for="ch" forName="Child3" refType="h" fact="0.2087"/>
              <dgm:constr type="w" for="ch" forName="Child3" refType="w" fact="0.1458"/>
              <dgm:constr type="h" for="ch" forName="Child3" refType="h" fact="0.6517"/>
              <dgm:constr type="l" for="ch" forName="Parent3" refType="w" fact="0.3339"/>
              <dgm:constr type="t" for="ch" forName="Parent3" refType="h" fact="0.0698"/>
              <dgm:constr type="w" for="ch" forName="Parent3" refType="w" fact="0.167"/>
              <dgm:constr type="h" for="ch" forName="Parent3" refType="h" fact="0.1396"/>
              <dgm:constr type="l" for="ch" forName="ChildAccent4" refType="w" fact="0.5009"/>
              <dgm:constr type="t" for="ch" forName="ChildAccent4" refType="h" fact="0.2087"/>
              <dgm:constr type="w" for="ch" forName="ChildAccent4" refType="w" fact="0.167"/>
              <dgm:constr type="h" for="ch" forName="ChildAccent4" refType="h" fact="0.6982"/>
              <dgm:constr type="l" for="ch" forName="Child4" refType="w" fact="0.5221"/>
              <dgm:constr type="t" for="ch" forName="Child4" refType="h" fact="0.2087"/>
              <dgm:constr type="w" for="ch" forName="Child4" refType="w" fact="0.1458"/>
              <dgm:constr type="h" for="ch" forName="Child4" refType="h" fact="0.6982"/>
              <dgm:constr type="l" for="ch" forName="Parent4" refType="w" fact="0.501"/>
              <dgm:constr type="t" for="ch" forName="Parent4" refType="h" fact="0.0458"/>
              <dgm:constr type="w" for="ch" forName="Parent4" refType="w" fact="0.167"/>
              <dgm:constr type="h" for="ch" forName="Parent4" refType="h" fact="0.1629"/>
              <dgm:constr type="l" for="ch" forName="ChildAccent5" refType="w" fact="0.6674"/>
              <dgm:constr type="t" for="ch" forName="ChildAccent5" refType="h" fact="0.2087"/>
              <dgm:constr type="w" for="ch" forName="ChildAccent5" refType="w" fact="0.167"/>
              <dgm:constr type="h" for="ch" forName="ChildAccent5" refType="h" fact="0.7448"/>
              <dgm:constr type="l" for="ch" forName="Child5" refType="w" fact="0.6886"/>
              <dgm:constr type="t" for="ch" forName="Child5" refType="h" fact="0.2087"/>
              <dgm:constr type="w" for="ch" forName="Child5" refType="w" fact="0.1458"/>
              <dgm:constr type="h" for="ch" forName="Child5" refType="h" fact="0.7448"/>
              <dgm:constr type="l" for="ch" forName="Parent5" refType="w" fact="0.668"/>
              <dgm:constr type="t" for="ch" forName="Parent5" refType="h" fact="0.0225"/>
              <dgm:constr type="w" for="ch" forName="Parent5" refType="w" fact="0.167"/>
              <dgm:constr type="h" for="ch" forName="Parent5" refType="h" fact="0.1862"/>
              <dgm:constr type="l" for="ch" forName="ChildAccent6" refType="w" fact="0.833"/>
              <dgm:constr type="t" for="ch" forName="ChildAccent6" refType="h" fact="0.2087"/>
              <dgm:constr type="w" for="ch" forName="ChildAccent6" refType="w" fact="0.167"/>
              <dgm:constr type="h" for="ch" forName="ChildAccent6" refType="h" fact="0.7913"/>
              <dgm:constr type="l" for="ch" forName="Child6" refType="w" fact="0.8542"/>
              <dgm:constr type="t" for="ch" forName="Child6" refType="h" fact="0.2087"/>
              <dgm:constr type="w" for="ch" forName="Child6" refType="w" fact="0.1458"/>
              <dgm:constr type="h" for="ch" forName="Child6" refType="h" fact="0.7913"/>
              <dgm:constr type="l" for="ch" forName="Parent6" refType="w" fact="0.835"/>
              <dgm:constr type="t" for="ch" forName="Parent6" refType="h" fact="0"/>
              <dgm:constr type="w" for="ch" forName="Parent6" refType="w" fact="0.165"/>
              <dgm:constr type="h" for="ch" forName="Parent6" refType="h" fact="0.2095"/>
            </dgm:constrLst>
          </dgm:if>
          <dgm:else name="Name10">
            <dgm:alg type="composite">
              <dgm:param type="ar" val="1.91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ChildAccent1" refType="w" fact="0"/>
              <dgm:constr type="t" for="ch" forName="ChildAccent1" refType="h" fact="0.2168"/>
              <dgm:constr type="w" for="ch" forName="ChildAccent1" refType="w" fact="0.1432"/>
              <dgm:constr type="h" for="ch" forName="ChildAccent1" refType="h" fact="0.5221"/>
              <dgm:constr type="l" for="ch" forName="Child1" refType="w" fact="0.0182"/>
              <dgm:constr type="t" for="ch" forName="Child1" refType="h" fact="0.2168"/>
              <dgm:constr type="w" for="ch" forName="Child1" refType="w" fact="0.125"/>
              <dgm:constr type="h" for="ch" forName="Child1" refType="h" fact="0.5221"/>
              <dgm:constr type="l" for="ch" forName="Parent1" refType="w" fact="0"/>
              <dgm:constr type="t" for="ch" forName="Parent1" refType="h" fact="0.1298"/>
              <dgm:constr type="w" for="ch" forName="Parent1" refType="w" fact="0.1432"/>
              <dgm:constr type="h" for="ch" forName="Parent1" refType="h" fact="0.087"/>
              <dgm:constr type="l" for="ch" forName="ChildAccent2" refType="w" fact="0.1432"/>
              <dgm:constr type="t" for="ch" forName="ChildAccent2" refType="h" fact="0.2168"/>
              <dgm:constr type="w" for="ch" forName="ChildAccent2" refType="w" fact="0.1432"/>
              <dgm:constr type="h" for="ch" forName="ChildAccent2" refType="h" fact="0.5656"/>
              <dgm:constr type="l" for="ch" forName="Child2" refType="w" fact="0.1614"/>
              <dgm:constr type="t" for="ch" forName="Child2" refType="h" fact="0.2168"/>
              <dgm:constr type="w" for="ch" forName="Child2" refType="w" fact="0.125"/>
              <dgm:constr type="h" for="ch" forName="Child2" refType="h" fact="0.5656"/>
              <dgm:constr type="l" for="ch" forName="Parent2" refType="w" fact="0.1432"/>
              <dgm:constr type="t" for="ch" forName="Parent2" refType="h" fact="0.108"/>
              <dgm:constr type="w" for="ch" forName="Parent2" refType="w" fact="0.1432"/>
              <dgm:constr type="h" for="ch" forName="Parent2" refType="h" fact="0.1088"/>
              <dgm:constr type="l" for="ch" forName="ChildAccent3" refType="w" fact="0.2865"/>
              <dgm:constr type="t" for="ch" forName="ChildAccent3" refType="h" fact="0.2168"/>
              <dgm:constr type="w" for="ch" forName="ChildAccent3" refType="w" fact="0.1432"/>
              <dgm:constr type="h" for="ch" forName="ChildAccent3" refType="h" fact="0.6091"/>
              <dgm:constr type="l" for="ch" forName="Child3" refType="w" fact="0.3047"/>
              <dgm:constr type="t" for="ch" forName="Child3" refType="h" fact="0.2168"/>
              <dgm:constr type="w" for="ch" forName="Child3" refType="w" fact="0.125"/>
              <dgm:constr type="h" for="ch" forName="Child3" refType="h" fact="0.6091"/>
              <dgm:constr type="l" for="ch" forName="Parent3" refType="w" fact="0.2865"/>
              <dgm:constr type="t" for="ch" forName="Parent3" refType="h" fact="0.087"/>
              <dgm:constr type="w" for="ch" forName="Parent3" refType="w" fact="0.1432"/>
              <dgm:constr type="h" for="ch" forName="Parent3" refType="h" fact="0.1305"/>
              <dgm:constr type="l" for="ch" forName="ChildAccent4" refType="w" fact="0.4297"/>
              <dgm:constr type="t" for="ch" forName="ChildAccent4" refType="h" fact="0.2168"/>
              <dgm:constr type="w" for="ch" forName="ChildAccent4" refType="w" fact="0.1432"/>
              <dgm:constr type="h" for="ch" forName="ChildAccent4" refType="h" fact="0.6526"/>
              <dgm:constr type="l" for="ch" forName="Child4" refType="w" fact="0.4479"/>
              <dgm:constr type="t" for="ch" forName="Child4" refType="h" fact="0.2168"/>
              <dgm:constr type="w" for="ch" forName="Child4" refType="w" fact="0.125"/>
              <dgm:constr type="h" for="ch" forName="Child4" refType="h" fact="0.6526"/>
              <dgm:constr type="l" for="ch" forName="Parent4" refType="w" fact="0.4297"/>
              <dgm:constr type="t" for="ch" forName="Parent4" refType="h" fact="0.0645"/>
              <dgm:constr type="w" for="ch" forName="Parent4" refType="w" fact="0.1432"/>
              <dgm:constr type="h" for="ch" forName="Parent4" refType="h" fact="0.1523"/>
              <dgm:constr type="l" for="ch" forName="ChildAccent5" refType="w" fact="0.5726"/>
              <dgm:constr type="t" for="ch" forName="ChildAccent5" refType="h" fact="0.2168"/>
              <dgm:constr type="w" for="ch" forName="ChildAccent5" refType="w" fact="0.1432"/>
              <dgm:constr type="h" for="ch" forName="ChildAccent5" refType="h" fact="0.6962"/>
              <dgm:constr type="l" for="ch" forName="Child5" refType="w" fact="0.5908"/>
              <dgm:constr type="t" for="ch" forName="Child5" refType="h" fact="0.2168"/>
              <dgm:constr type="w" for="ch" forName="Child5" refType="w" fact="0.125"/>
              <dgm:constr type="h" for="ch" forName="Child5" refType="h" fact="0.6962"/>
              <dgm:constr type="l" for="ch" forName="Parent5" refType="w" fact="0.5726"/>
              <dgm:constr type="t" for="ch" forName="Parent5" refType="h" fact="0.0428"/>
              <dgm:constr type="w" for="ch" forName="Parent5" refType="w" fact="0.1432"/>
              <dgm:constr type="h" for="ch" forName="Parent5" refType="h" fact="0.174"/>
              <dgm:constr type="l" for="ch" forName="ChildAccent6" refType="w" fact="0.7147"/>
              <dgm:constr type="t" for="ch" forName="ChildAccent6" refType="h" fact="0.2168"/>
              <dgm:constr type="w" for="ch" forName="ChildAccent6" refType="w" fact="0.1432"/>
              <dgm:constr type="h" for="ch" forName="ChildAccent6" refType="h" fact="0.7397"/>
              <dgm:constr type="l" for="ch" forName="Child6" refType="w" fact="0.7329"/>
              <dgm:constr type="t" for="ch" forName="Child6" refType="h" fact="0.2168"/>
              <dgm:constr type="w" for="ch" forName="Child6" refType="w" fact="0.125"/>
              <dgm:constr type="h" for="ch" forName="Child6" refType="h" fact="0.7397"/>
              <dgm:constr type="l" for="ch" forName="Parent6" refType="w" fact="0.716"/>
              <dgm:constr type="t" for="ch" forName="Parent6" refType="h" fact="0.0217"/>
              <dgm:constr type="w" for="ch" forName="Parent6" refType="w" fact="0.1424"/>
              <dgm:constr type="h" for="ch" forName="Parent6" refType="h" fact="0.1958"/>
              <dgm:constr type="l" for="ch" forName="ChildAccent7" refType="w" fact="0.8568"/>
              <dgm:constr type="t" for="ch" forName="ChildAccent7" refType="h" fact="0.2168"/>
              <dgm:constr type="w" for="ch" forName="ChildAccent7" refType="w" fact="0.1432"/>
              <dgm:constr type="h" for="ch" forName="ChildAccent7" refType="h" fact="0.7832"/>
              <dgm:constr type="l" for="ch" forName="Child7" refType="w" fact="0.875"/>
              <dgm:constr type="t" for="ch" forName="Child7" refType="h" fact="0.2168"/>
              <dgm:constr type="w" for="ch" forName="Child7" refType="w" fact="0.125"/>
              <dgm:constr type="h" for="ch" forName="Child7" refType="h" fact="0.7832"/>
              <dgm:constr type="l" for="ch" forName="Parent7" refType="w" fact="0.8577"/>
              <dgm:constr type="t" for="ch" forName="Parent7" refType="h" fact="0"/>
              <dgm:constr type="w" for="ch" forName="Parent7" refType="w" fact="0.1423"/>
              <dgm:constr type="h" for="ch" forName="Parent7" refType="h" fact="0.2175"/>
            </dgm:constrLst>
          </dgm:else>
        </dgm:choose>
      </dgm:if>
      <dgm:else name="Name11">
        <dgm:choose name="Name12">
          <dgm:if name="Name13" axis="ch" ptType="node" func="cnt" op="equ" val="1">
            <dgm:alg type="composite">
              <dgm:param type="ar" val="0.45"/>
            </dgm:alg>
            <dgm:constrLst>
              <dgm:constr type="primFontSz" for="des" forName="Child1" val="65"/>
              <dgm:constr type="primFontSz" for="des" forName="Parent1" val="65"/>
              <dgm:constr type="primFontSz" for="des" forName="Child1" refType="primFontSz" refFor="des" refForName="Parent1" op="lte"/>
              <dgm:constr type="l" for="ch" forName="ChildAccent1" refType="w" fact="0"/>
              <dgm:constr type="t" for="ch" forName="ChildAccent1" refType="h" fact="0.1429"/>
              <dgm:constr type="w" for="ch" forName="ChildAccent1" refType="w"/>
              <dgm:constr type="h" for="ch" forName="ChildAccent1" refType="h" fact="0.8571"/>
              <dgm:constr type="l" for="ch" forName="Child1" refType="w" fact="0"/>
              <dgm:constr type="t" for="ch" forName="Child1" refType="h" fact="0.1429"/>
              <dgm:constr type="w" for="ch" forName="Child1" refType="w" fact="0.873"/>
              <dgm:constr type="h" for="ch" forName="Child1" refType="h" fact="0.8571"/>
              <dgm:constr type="l" for="ch" forName="Parent1" refType="w" fact="0"/>
              <dgm:constr type="t" for="ch" forName="Parent1" refType="h" fact="0"/>
              <dgm:constr type="w" for="ch" forName="Parent1" refType="w"/>
              <dgm:constr type="h" for="ch" forName="Parent1" refType="h" fact="0.1429"/>
            </dgm:constrLst>
          </dgm:if>
          <dgm:if name="Name14" axis="ch" ptType="node" func="cnt" op="equ" val="2">
            <dgm:alg type="composite">
              <dgm:param type="ar" val="0.812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Child2" refType="w" fact="0"/>
              <dgm:constr type="t" for="ch" forName="Child2" refType="h" fact="0.1613"/>
              <dgm:constr type="w" for="ch" forName="Child2" refType="w" fact="0.4365"/>
              <dgm:constr type="h" for="ch" forName="Child2" refType="h" fact="0.8387"/>
              <dgm:constr type="l" for="ch" forName="Child1" refType="w" fact="0.5"/>
              <dgm:constr type="t" for="ch" forName="Child1" refType="h" fact="0.1613"/>
              <dgm:constr type="w" for="ch" forName="Child1" refType="w" fact="0.4365"/>
              <dgm:constr type="h" for="ch" forName="Child1" refType="h" fact="0.7742"/>
              <dgm:constr type="l" for="ch" forName="ChildAccent1" refType="w" fact="0.5"/>
              <dgm:constr type="t" for="ch" forName="ChildAccent1" refType="h" fact="0.1613"/>
              <dgm:constr type="w" for="ch" forName="ChildAccent1" refType="w" fact="0.5"/>
              <dgm:constr type="h" for="ch" forName="ChildAccent1" refType="h" fact="0.7742"/>
              <dgm:constr type="l" for="ch" forName="Parent1" refType="w" fact="0.5"/>
              <dgm:constr type="t" for="ch" forName="Parent1" refType="h" fact="0.0323"/>
              <dgm:constr type="w" for="ch" forName="Parent1" refType="w" fact="0.5"/>
              <dgm:constr type="h" for="ch" forName="Parent1" refType="h" fact="0.129"/>
              <dgm:constr type="l" for="ch" forName="ChildAccent2" refType="w" fact="0"/>
              <dgm:constr type="t" for="ch" forName="ChildAccent2" refType="h" fact="0.1613"/>
              <dgm:constr type="w" for="ch" forName="ChildAccent2" refType="w" fact="0.5"/>
              <dgm:constr type="h" for="ch" forName="ChildAccent2" refType="h" fact="0.8387"/>
              <dgm:constr type="l" for="ch" forName="Parent2" refType="w" fact="0"/>
              <dgm:constr type="t" for="ch" forName="Parent2" refType="h" fact="0"/>
              <dgm:constr type="w" for="ch" forName="Parent2" refType="w" fact="0.5"/>
              <dgm:constr type="h" for="ch" forName="Parent2" refType="h" fact="0.1613"/>
            </dgm:constrLst>
          </dgm:if>
          <dgm:if name="Name15" axis="ch" ptType="node" func="cnt" op="equ" val="3">
            <dgm:alg type="composite">
              <dgm:param type="ar" val="1.112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Child3" refType="w" fact="0"/>
              <dgm:constr type="t" for="ch" forName="Child3" refType="h" fact="0.1757"/>
              <dgm:constr type="w" for="ch" forName="Child3" refType="w" fact="0.291"/>
              <dgm:constr type="h" for="ch" forName="Child3" refType="h" fact="0.8243"/>
              <dgm:constr type="l" for="ch" forName="Child2" refType="w" fact="0.3333"/>
              <dgm:constr type="t" for="ch" forName="Child2" refType="h" fact="0.1757"/>
              <dgm:constr type="w" for="ch" forName="Child2" refType="w" fact="0.291"/>
              <dgm:constr type="h" for="ch" forName="Child2" refType="h" fact="0.7655"/>
              <dgm:constr type="l" for="ch" forName="Child1" refType="w" fact="0.6667"/>
              <dgm:constr type="t" for="ch" forName="Child1" refType="h" fact="0.1757"/>
              <dgm:constr type="w" for="ch" forName="Child1" refType="w" fact="0.291"/>
              <dgm:constr type="h" for="ch" forName="Child1" refType="h" fact="0.7066"/>
              <dgm:constr type="l" for="ch" forName="ChildAccent1" refType="w" fact="0.6667"/>
              <dgm:constr type="t" for="ch" forName="ChildAccent1" refType="h" fact="0.1757"/>
              <dgm:constr type="w" for="ch" forName="ChildAccent1" refType="w" fact="0.3333"/>
              <dgm:constr type="h" for="ch" forName="ChildAccent1" refType="h" fact="0.7066"/>
              <dgm:constr type="l" for="ch" forName="Parent1" refType="w" fact="0.6667"/>
              <dgm:constr type="t" for="ch" forName="Parent1" refType="h" fact="0.0579"/>
              <dgm:constr type="w" for="ch" forName="Parent1" refType="w" fact="0.3333"/>
              <dgm:constr type="h" for="ch" forName="Parent1" refType="h" fact="0.1178"/>
              <dgm:constr type="l" for="ch" forName="ChildAccent2" refType="w" fact="0.3333"/>
              <dgm:constr type="t" for="ch" forName="ChildAccent2" refType="h" fact="0.1757"/>
              <dgm:constr type="w" for="ch" forName="ChildAccent2" refType="w" fact="0.3333"/>
              <dgm:constr type="h" for="ch" forName="ChildAccent2" refType="h" fact="0.7655"/>
              <dgm:constr type="l" for="ch" forName="Parent2" refType="w" fact="0.3333"/>
              <dgm:constr type="t" for="ch" forName="Parent2" refType="h" fact="0.0285"/>
              <dgm:constr type="w" for="ch" forName="Parent2" refType="w" fact="0.3333"/>
              <dgm:constr type="h" for="ch" forName="Parent2" refType="h" fact="0.1472"/>
              <dgm:constr type="l" for="ch" forName="ChildAccent3" refType="w" fact="0"/>
              <dgm:constr type="t" for="ch" forName="ChildAccent3" refType="h" fact="0.1757"/>
              <dgm:constr type="w" for="ch" forName="ChildAccent3" refType="w" fact="0.3333"/>
              <dgm:constr type="h" for="ch" forName="ChildAccent3" refType="h" fact="0.8243"/>
              <dgm:constr type="l" for="ch" forName="Parent3" refType="w" fact="0"/>
              <dgm:constr type="t" for="ch" forName="Parent3" refType="h" fact="0"/>
              <dgm:constr type="w" for="ch" forName="Parent3" refType="w" fact="0.3333"/>
              <dgm:constr type="h" for="ch" forName="Parent3" refType="h" fact="0.176"/>
            </dgm:constrLst>
          </dgm:if>
          <dgm:if name="Name16" axis="ch" ptType="node" func="cnt" op="equ" val="4">
            <dgm:alg type="composite">
              <dgm:param type="ar" val="1.3622"/>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Child4" refType="w" fact="0"/>
              <dgm:constr type="t" for="ch" forName="Child4" refType="h" fact="0.1892"/>
              <dgm:constr type="w" for="ch" forName="Child4" refType="w" fact="0.2183"/>
              <dgm:constr type="h" for="ch" forName="Child4" refType="h" fact="0.8108"/>
              <dgm:constr type="l" for="ch" forName="Child3" refType="w" fact="0.25"/>
              <dgm:constr type="t" for="ch" forName="Child3" refType="h" fact="0.1892"/>
              <dgm:constr type="w" for="ch" forName="Child3" refType="w" fact="0.2183"/>
              <dgm:constr type="h" for="ch" forName="Child3" refType="h" fact="0.7568"/>
              <dgm:constr type="l" for="ch" forName="Child2" refType="w" fact="0.5"/>
              <dgm:constr type="t" for="ch" forName="Child2" refType="h" fact="0.1892"/>
              <dgm:constr type="w" for="ch" forName="Child2" refType="w" fact="0.2183"/>
              <dgm:constr type="h" for="ch" forName="Child2" refType="h" fact="0.7027"/>
              <dgm:constr type="l" for="ch" forName="Child1" refType="w" fact="0.75"/>
              <dgm:constr type="t" for="ch" forName="Child1" refType="h" fact="0.1892"/>
              <dgm:constr type="w" for="ch" forName="Child1" refType="w" fact="0.2183"/>
              <dgm:constr type="h" for="ch" forName="Child1" refType="h" fact="0.6486"/>
              <dgm:constr type="l" for="ch" forName="ChildAccent1" refType="w" fact="0.75"/>
              <dgm:constr type="t" for="ch" forName="ChildAccent1" refType="h" fact="0.1892"/>
              <dgm:constr type="w" for="ch" forName="ChildAccent1" refType="w" fact="0.25"/>
              <dgm:constr type="h" for="ch" forName="ChildAccent1" refType="h" fact="0.6486"/>
              <dgm:constr type="l" for="ch" forName="Parent1" refType="w" fact="0.75"/>
              <dgm:constr type="t" for="ch" forName="Parent1" refType="h" fact="0.0811"/>
              <dgm:constr type="w" for="ch" forName="Parent1" refType="w" fact="0.25"/>
              <dgm:constr type="h" for="ch" forName="Parent1" refType="h" fact="0.1081"/>
              <dgm:constr type="l" for="ch" forName="ChildAccent2" refType="w" fact="0.5"/>
              <dgm:constr type="t" for="ch" forName="ChildAccent2" refType="h" fact="0.1892"/>
              <dgm:constr type="w" for="ch" forName="ChildAccent2" refType="w" fact="0.25"/>
              <dgm:constr type="h" for="ch" forName="ChildAccent2" refType="h" fact="0.7027"/>
              <dgm:constr type="l" for="ch" forName="Parent2" refType="w" fact="0.5"/>
              <dgm:constr type="t" for="ch" forName="Parent2" refType="h" fact="0.0541"/>
              <dgm:constr type="w" for="ch" forName="Parent2" refType="w" fact="0.25"/>
              <dgm:constr type="h" for="ch" forName="Parent2" refType="h" fact="0.1351"/>
              <dgm:constr type="l" for="ch" forName="ChildAccent3" refType="w" fact="0.25"/>
              <dgm:constr type="t" for="ch" forName="ChildAccent3" refType="h" fact="0.1892"/>
              <dgm:constr type="w" for="ch" forName="ChildAccent3" refType="w" fact="0.25"/>
              <dgm:constr type="h" for="ch" forName="ChildAccent3" refType="h" fact="0.7568"/>
              <dgm:constr type="l" for="ch" forName="Parent3" refType="w" fact="0.25"/>
              <dgm:constr type="t" for="ch" forName="Parent3" refType="h" fact="0.0279"/>
              <dgm:constr type="w" for="ch" forName="Parent3" refType="w" fact="0.25"/>
              <dgm:constr type="h" for="ch" forName="Parent3" refType="h" fact="0.161"/>
              <dgm:constr type="l" for="ch" forName="ChildAccent4" refType="w" fact="0"/>
              <dgm:constr type="t" for="ch" forName="ChildAccent4" refType="h" fact="0.1892"/>
              <dgm:constr type="w" for="ch" forName="ChildAccent4" refType="w" fact="0.25"/>
              <dgm:constr type="h" for="ch" forName="ChildAccent4" refType="h" fact="0.8108"/>
              <dgm:constr type="l" for="ch" forName="Parent4" refType="w" fact="0"/>
              <dgm:constr type="t" for="ch" forName="Parent4" refType="h" fact="0"/>
              <dgm:constr type="w" for="ch" forName="Parent4" refType="w" fact="0.25"/>
              <dgm:constr type="h" for="ch" forName="Parent4" refType="h" fact="0.1892"/>
            </dgm:constrLst>
          </dgm:if>
          <dgm:if name="Name17" axis="ch" ptType="node" func="cnt" op="equ" val="5">
            <dgm:alg type="composite">
              <dgm:param type="ar" val="1.5742"/>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Child5" refType="w" fact="0"/>
              <dgm:constr type="t" for="ch" forName="Child5" refType="h" fact="0.2"/>
              <dgm:constr type="w" for="ch" forName="Child5" refType="w" fact="0.1747"/>
              <dgm:constr type="h" for="ch" forName="Child5" refType="h" fact="0.8"/>
              <dgm:constr type="l" for="ch" forName="Child4" refType="w" fact="0.2001"/>
              <dgm:constr type="t" for="ch" forName="Child4" refType="h" fact="0.2"/>
              <dgm:constr type="w" for="ch" forName="Child4" refType="w" fact="0.1747"/>
              <dgm:constr type="h" for="ch" forName="Child4" refType="h" fact="0.75"/>
              <dgm:constr type="l" for="ch" forName="Child3" refType="w" fact="0.4002"/>
              <dgm:constr type="t" for="ch" forName="Child3" refType="h" fact="0.2"/>
              <dgm:constr type="w" for="ch" forName="Child3" refType="w" fact="0.1747"/>
              <dgm:constr type="h" for="ch" forName="Child3" refType="h" fact="0.7"/>
              <dgm:constr type="l" for="ch" forName="Child2" refType="w" fact="0.6003"/>
              <dgm:constr type="t" for="ch" forName="Child2" refType="h" fact="0.2"/>
              <dgm:constr type="w" for="ch" forName="Child2" refType="w" fact="0.1747"/>
              <dgm:constr type="h" for="ch" forName="Child2" refType="h" fact="0.65"/>
              <dgm:constr type="l" for="ch" forName="Child1" refType="w" fact="0.7999"/>
              <dgm:constr type="t" for="ch" forName="Child1" refType="h" fact="0.2"/>
              <dgm:constr type="w" for="ch" forName="Child1" refType="w" fact="0.1747"/>
              <dgm:constr type="h" for="ch" forName="Child1" refType="h" fact="0.6"/>
              <dgm:constr type="l" for="ch" forName="ChildAccent1" refType="w" fact="0.7999"/>
              <dgm:constr type="t" for="ch" forName="ChildAccent1" refType="h" fact="0.2"/>
              <dgm:constr type="w" for="ch" forName="ChildAccent1" refType="w" fact="0.2001"/>
              <dgm:constr type="h" for="ch" forName="ChildAccent1" refType="h" fact="0.6"/>
              <dgm:constr type="l" for="ch" forName="Parent1" refType="w" fact="0.7999"/>
              <dgm:constr type="t" for="ch" forName="Parent1" refType="h" fact="0.1"/>
              <dgm:constr type="w" for="ch" forName="Parent1" refType="w" fact="0.2001"/>
              <dgm:constr type="h" for="ch" forName="Parent1" refType="h" fact="0.1"/>
              <dgm:constr type="l" for="ch" forName="ChildAccent2" refType="w" fact="0.6003"/>
              <dgm:constr type="t" for="ch" forName="ChildAccent2" refType="h" fact="0.2"/>
              <dgm:constr type="w" for="ch" forName="ChildAccent2" refType="w" fact="0.2001"/>
              <dgm:constr type="h" for="ch" forName="ChildAccent2" refType="h" fact="0.65"/>
              <dgm:constr type="l" for="ch" forName="Parent2" refType="w" fact="0.6003"/>
              <dgm:constr type="t" for="ch" forName="Parent2" refType="h" fact="0.075"/>
              <dgm:constr type="w" for="ch" forName="Parent2" refType="w" fact="0.2001"/>
              <dgm:constr type="h" for="ch" forName="Parent2" refType="h" fact="0.125"/>
              <dgm:constr type="l" for="ch" forName="ChildAccent3" refType="w" fact="0.4002"/>
              <dgm:constr type="t" for="ch" forName="ChildAccent3" refType="h" fact="0.2"/>
              <dgm:constr type="w" for="ch" forName="ChildAccent3" refType="w" fact="0.2001"/>
              <dgm:constr type="h" for="ch" forName="ChildAccent3" refType="h" fact="0.7"/>
              <dgm:constr type="l" for="ch" forName="Parent3" refType="w" fact="0.4002"/>
              <dgm:constr type="t" for="ch" forName="Parent3" refType="h" fact="0.0508"/>
              <dgm:constr type="w" for="ch" forName="Parent3" refType="w" fact="0.2001"/>
              <dgm:constr type="h" for="ch" forName="Parent3" refType="h" fact="0.15"/>
              <dgm:constr type="l" for="ch" forName="ChildAccent4" refType="w" fact="0.2001"/>
              <dgm:constr type="t" for="ch" forName="ChildAccent4" refType="h" fact="0.2"/>
              <dgm:constr type="w" for="ch" forName="ChildAccent4" refType="w" fact="0.2001"/>
              <dgm:constr type="h" for="ch" forName="ChildAccent4" refType="h" fact="0.75"/>
              <dgm:constr type="l" for="ch" forName="Parent4" refType="w" fact="0.2001"/>
              <dgm:constr type="t" for="ch" forName="Parent4" refType="h" fact="0.025"/>
              <dgm:constr type="w" for="ch" forName="Parent4" refType="w" fact="0.2001"/>
              <dgm:constr type="h" for="ch" forName="Parent4" refType="h" fact="0.175"/>
              <dgm:constr type="l" for="ch" forName="ChildAccent5" refType="w" fact="0"/>
              <dgm:constr type="t" for="ch" forName="ChildAccent5" refType="h" fact="0.2"/>
              <dgm:constr type="w" for="ch" forName="ChildAccent5" refType="w" fact="0.2001"/>
              <dgm:constr type="h" for="ch" forName="ChildAccent5" refType="h" fact="0.8"/>
              <dgm:constr type="l" for="ch" forName="Parent5" refType="w" fact="0"/>
              <dgm:constr type="t" for="ch" forName="Parent5" refType="h" fact="0"/>
              <dgm:constr type="w" for="ch" forName="Parent5" refType="w" fact="0.2001"/>
              <dgm:constr type="h" for="ch" forName="Parent5" refType="h" fact="0.2"/>
            </dgm:constrLst>
          </dgm:if>
          <dgm:if name="Name18" axis="ch" ptType="node" func="cnt" op="equ" val="6">
            <dgm:alg type="composite">
              <dgm:param type="ar" val="1.756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Child6" refType="w" fact="0"/>
              <dgm:constr type="t" for="ch" forName="Child6" refType="h" fact="0.2087"/>
              <dgm:constr type="w" for="ch" forName="Child6" refType="w" fact="0.1458"/>
              <dgm:constr type="h" for="ch" forName="Child6" refType="h" fact="0.7913"/>
              <dgm:constr type="l" for="ch" forName="Child5" refType="w" fact="0.167"/>
              <dgm:constr type="t" for="ch" forName="Child5" refType="h" fact="0.2087"/>
              <dgm:constr type="w" for="ch" forName="Child5" refType="w" fact="0.1458"/>
              <dgm:constr type="h" for="ch" forName="Child5" refType="h" fact="0.7448"/>
              <dgm:constr type="l" for="ch" forName="Child4" refType="w" fact="0.3339"/>
              <dgm:constr type="t" for="ch" forName="Child4" refType="h" fact="0.2087"/>
              <dgm:constr type="w" for="ch" forName="Child4" refType="w" fact="0.1458"/>
              <dgm:constr type="h" for="ch" forName="Child4" refType="h" fact="0.6982"/>
              <dgm:constr type="l" for="ch" forName="Child3" refType="w" fact="0.5009"/>
              <dgm:constr type="t" for="ch" forName="Child3" refType="h" fact="0.2087"/>
              <dgm:constr type="w" for="ch" forName="Child3" refType="w" fact="0.1458"/>
              <dgm:constr type="h" for="ch" forName="Child3" refType="h" fact="0.6517"/>
              <dgm:constr type="l" for="ch" forName="Child2" refType="w" fact="0.6674"/>
              <dgm:constr type="t" for="ch" forName="Child2" refType="h" fact="0.2087"/>
              <dgm:constr type="w" for="ch" forName="Child2" refType="w" fact="0.1458"/>
              <dgm:constr type="h" for="ch" forName="Child2" refType="h" fact="0.6051"/>
              <dgm:constr type="l" for="ch" forName="Child1" refType="w" fact="0.833"/>
              <dgm:constr type="t" for="ch" forName="Child1" refType="h" fact="0.2087"/>
              <dgm:constr type="w" for="ch" forName="Child1" refType="w" fact="0.1458"/>
              <dgm:constr type="h" for="ch" forName="Child1" refType="h" fact="0.5586"/>
              <dgm:constr type="l" for="ch" forName="ChildAccent1" refType="w" fact="0.833"/>
              <dgm:constr type="t" for="ch" forName="ChildAccent1" refType="h" fact="0.2087"/>
              <dgm:constr type="w" for="ch" forName="ChildAccent1" refType="w" fact="0.167"/>
              <dgm:constr type="h" for="ch" forName="ChildAccent1" refType="h" fact="0.5586"/>
              <dgm:constr type="l" for="ch" forName="Parent1" refType="w" fact="0.833"/>
              <dgm:constr type="t" for="ch" forName="Parent1" refType="h" fact="0.1156"/>
              <dgm:constr type="w" for="ch" forName="Parent1" refType="w" fact="0.167"/>
              <dgm:constr type="h" for="ch" forName="Parent1" refType="h" fact="0.0931"/>
              <dgm:constr type="l" for="ch" forName="ChildAccent2" refType="w" fact="0.6674"/>
              <dgm:constr type="t" for="ch" forName="ChildAccent2" refType="h" fact="0.2087"/>
              <dgm:constr type="w" for="ch" forName="ChildAccent2" refType="w" fact="0.167"/>
              <dgm:constr type="h" for="ch" forName="ChildAccent2" refType="h" fact="0.6051"/>
              <dgm:constr type="l" for="ch" forName="Parent2" refType="w" fact="0.6674"/>
              <dgm:constr type="t" for="ch" forName="Parent2" refType="h" fact="0.0923"/>
              <dgm:constr type="w" for="ch" forName="Parent2" refType="w" fact="0.165"/>
              <dgm:constr type="h" for="ch" forName="Parent2" refType="h" fact="0.1164"/>
              <dgm:constr type="l" for="ch" forName="ChildAccent3" refType="w" fact="0.5009"/>
              <dgm:constr type="t" for="ch" forName="ChildAccent3" refType="h" fact="0.2087"/>
              <dgm:constr type="w" for="ch" forName="ChildAccent3" refType="w" fact="0.167"/>
              <dgm:constr type="h" for="ch" forName="ChildAccent3" refType="h" fact="0.6517"/>
              <dgm:constr type="l" for="ch" forName="Parent3" refType="w" fact="0.5009"/>
              <dgm:constr type="t" for="ch" forName="Parent3" refType="h" fact="0.0698"/>
              <dgm:constr type="w" for="ch" forName="Parent3" refType="w" fact="0.166"/>
              <dgm:constr type="h" for="ch" forName="Parent3" refType="h" fact="0.1396"/>
              <dgm:constr type="l" for="ch" forName="ChildAccent4" refType="w" fact="0.3339"/>
              <dgm:constr type="t" for="ch" forName="ChildAccent4" refType="h" fact="0.2087"/>
              <dgm:constr type="w" for="ch" forName="ChildAccent4" refType="w" fact="0.167"/>
              <dgm:constr type="h" for="ch" forName="ChildAccent4" refType="h" fact="0.6982"/>
              <dgm:constr type="l" for="ch" forName="Parent4" refType="w" fact="0.3339"/>
              <dgm:constr type="t" for="ch" forName="Parent4" refType="h" fact="0.0458"/>
              <dgm:constr type="w" for="ch" forName="Parent4" refType="w" fact="0.167"/>
              <dgm:constr type="h" for="ch" forName="Parent4" refType="h" fact="0.1629"/>
              <dgm:constr type="l" for="ch" forName="ChildAccent5" refType="w" fact="0.167"/>
              <dgm:constr type="t" for="ch" forName="ChildAccent5" refType="h" fact="0.2087"/>
              <dgm:constr type="w" for="ch" forName="ChildAccent5" refType="w" fact="0.167"/>
              <dgm:constr type="h" for="ch" forName="ChildAccent5" refType="h" fact="0.7448"/>
              <dgm:constr type="l" for="ch" forName="Parent5" refType="w" fact="0.167"/>
              <dgm:constr type="t" for="ch" forName="Parent5" refType="h" fact="0.0225"/>
              <dgm:constr type="w" for="ch" forName="Parent5" refType="w" fact="0.167"/>
              <dgm:constr type="h" for="ch" forName="Parent5" refType="h" fact="0.1862"/>
              <dgm:constr type="l" for="ch" forName="ChildAccent6" refType="w" fact="0"/>
              <dgm:constr type="t" for="ch" forName="ChildAccent6" refType="h" fact="0.2087"/>
              <dgm:constr type="w" for="ch" forName="ChildAccent6" refType="w" fact="0.167"/>
              <dgm:constr type="h" for="ch" forName="ChildAccent6" refType="h" fact="0.7913"/>
              <dgm:constr type="l" for="ch" forName="Parent6" refType="w" fact="0"/>
              <dgm:constr type="t" for="ch" forName="Parent6" refType="h" fact="0"/>
              <dgm:constr type="w" for="ch" forName="Parent6" refType="w" fact="0.167"/>
              <dgm:constr type="h" for="ch" forName="Parent6" refType="h" fact="0.2095"/>
            </dgm:constrLst>
          </dgm:if>
          <dgm:else name="Name19">
            <dgm:alg type="composite">
              <dgm:param type="ar" val="1.91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Child7" refType="w" fact="0"/>
              <dgm:constr type="t" for="ch" forName="Child7" refType="h" fact="0.2168"/>
              <dgm:constr type="w" for="ch" forName="Child7" refType="w" fact="0.125"/>
              <dgm:constr type="h" for="ch" forName="Child7" refType="h" fact="0.7832"/>
              <dgm:constr type="l" for="ch" forName="Child6" refType="w" fact="0.1432"/>
              <dgm:constr type="t" for="ch" forName="Child6" refType="h" fact="0.2168"/>
              <dgm:constr type="w" for="ch" forName="Child6" refType="w" fact="0.125"/>
              <dgm:constr type="h" for="ch" forName="Child6" refType="h" fact="0.7397"/>
              <dgm:constr type="l" for="ch" forName="Child5" refType="w" fact="0.2865"/>
              <dgm:constr type="t" for="ch" forName="Child5" refType="h" fact="0.2168"/>
              <dgm:constr type="w" for="ch" forName="Child5" refType="w" fact="0.125"/>
              <dgm:constr type="h" for="ch" forName="Child5" refType="h" fact="0.6962"/>
              <dgm:constr type="l" for="ch" forName="Child4" refType="w" fact="0.4297"/>
              <dgm:constr type="t" for="ch" forName="Child4" refType="h" fact="0.2168"/>
              <dgm:constr type="w" for="ch" forName="Child4" refType="w" fact="0.125"/>
              <dgm:constr type="h" for="ch" forName="Child4" refType="h" fact="0.6526"/>
              <dgm:constr type="l" for="ch" forName="Child3" refType="w" fact="0.5726"/>
              <dgm:constr type="t" for="ch" forName="Child3" refType="h" fact="0.2168"/>
              <dgm:constr type="w" for="ch" forName="Child3" refType="w" fact="0.125"/>
              <dgm:constr type="h" for="ch" forName="Child3" refType="h" fact="0.6091"/>
              <dgm:constr type="l" for="ch" forName="Child2" refType="w" fact="0.7147"/>
              <dgm:constr type="t" for="ch" forName="Child2" refType="h" fact="0.2168"/>
              <dgm:constr type="w" for="ch" forName="Child2" refType="w" fact="0.125"/>
              <dgm:constr type="h" for="ch" forName="Child2" refType="h" fact="0.5656"/>
              <dgm:constr type="l" for="ch" forName="Child1" refType="w" fact="0.8568"/>
              <dgm:constr type="t" for="ch" forName="Child1" refType="h" fact="0.2168"/>
              <dgm:constr type="w" for="ch" forName="Child1" refType="w" fact="0.125"/>
              <dgm:constr type="h" for="ch" forName="Child1" refType="h" fact="0.5221"/>
              <dgm:constr type="l" for="ch" forName="ChildAccent1" refType="w" fact="0.8568"/>
              <dgm:constr type="t" for="ch" forName="ChildAccent1" refType="h" fact="0.2168"/>
              <dgm:constr type="w" for="ch" forName="ChildAccent1" refType="w" fact="0.1432"/>
              <dgm:constr type="h" for="ch" forName="ChildAccent1" refType="h" fact="0.5221"/>
              <dgm:constr type="l" for="ch" forName="Parent1" refType="w" fact="0.8568"/>
              <dgm:constr type="t" for="ch" forName="Parent1" refType="h" fact="0.1298"/>
              <dgm:constr type="w" for="ch" forName="Parent1" refType="w" fact="0.1432"/>
              <dgm:constr type="h" for="ch" forName="Parent1" refType="h" fact="0.087"/>
              <dgm:constr type="l" for="ch" forName="ChildAccent2" refType="w" fact="0.7147"/>
              <dgm:constr type="t" for="ch" forName="ChildAccent2" refType="h" fact="0.2168"/>
              <dgm:constr type="w" for="ch" forName="ChildAccent2" refType="w" fact="0.1432"/>
              <dgm:constr type="h" for="ch" forName="ChildAccent2" refType="h" fact="0.5656"/>
              <dgm:constr type="l" for="ch" forName="Parent2" refType="w" fact="0.7147"/>
              <dgm:constr type="t" for="ch" forName="Parent2" refType="h" fact="0.108"/>
              <dgm:constr type="w" for="ch" forName="Parent2" refType="w" fact="0.1425"/>
              <dgm:constr type="h" for="ch" forName="Parent2" refType="h" fact="0.1088"/>
              <dgm:constr type="l" for="ch" forName="ChildAccent3" refType="w" fact="0.5726"/>
              <dgm:constr type="t" for="ch" forName="ChildAccent3" refType="h" fact="0.2168"/>
              <dgm:constr type="w" for="ch" forName="ChildAccent3" refType="w" fact="0.1432"/>
              <dgm:constr type="h" for="ch" forName="ChildAccent3" refType="h" fact="0.6091"/>
              <dgm:constr type="l" for="ch" forName="Parent3" refType="w" fact="0.5726"/>
              <dgm:constr type="t" for="ch" forName="Parent3" refType="h" fact="0.087"/>
              <dgm:constr type="w" for="ch" forName="Parent3" refType="w" fact="0.142"/>
              <dgm:constr type="h" for="ch" forName="Parent3" refType="h" fact="0.1305"/>
              <dgm:constr type="l" for="ch" forName="ChildAccent4" refType="w" fact="0.4297"/>
              <dgm:constr type="t" for="ch" forName="ChildAccent4" refType="h" fact="0.2168"/>
              <dgm:constr type="w" for="ch" forName="ChildAccent4" refType="w" fact="0.1432"/>
              <dgm:constr type="h" for="ch" forName="ChildAccent4" refType="h" fact="0.6526"/>
              <dgm:constr type="l" for="ch" forName="Parent4" refType="w" fact="0.4297"/>
              <dgm:constr type="t" for="ch" forName="Parent4" refType="h" fact="0.0645"/>
              <dgm:constr type="w" for="ch" forName="Parent4" refType="w" fact="0.1432"/>
              <dgm:constr type="h" for="ch" forName="Parent4" refType="h" fact="0.1523"/>
              <dgm:constr type="l" for="ch" forName="ChildAccent5" refType="w" fact="0.2865"/>
              <dgm:constr type="t" for="ch" forName="ChildAccent5" refType="h" fact="0.2168"/>
              <dgm:constr type="w" for="ch" forName="ChildAccent5" refType="w" fact="0.1432"/>
              <dgm:constr type="h" for="ch" forName="ChildAccent5" refType="h" fact="0.6962"/>
              <dgm:constr type="l" for="ch" forName="Parent5" refType="w" fact="0.2865"/>
              <dgm:constr type="t" for="ch" forName="Parent5" refType="h" fact="0.0428"/>
              <dgm:constr type="w" for="ch" forName="Parent5" refType="w" fact="0.1432"/>
              <dgm:constr type="h" for="ch" forName="Parent5" refType="h" fact="0.174"/>
              <dgm:constr type="l" for="ch" forName="ChildAccent6" refType="w" fact="0.1432"/>
              <dgm:constr type="t" for="ch" forName="ChildAccent6" refType="h" fact="0.2168"/>
              <dgm:constr type="w" for="ch" forName="ChildAccent6" refType="w" fact="0.1432"/>
              <dgm:constr type="h" for="ch" forName="ChildAccent6" refType="h" fact="0.7397"/>
              <dgm:constr type="l" for="ch" forName="Parent6" refType="w" fact="0.1432"/>
              <dgm:constr type="t" for="ch" forName="Parent6" refType="h" fact="0.0217"/>
              <dgm:constr type="w" for="ch" forName="Parent6" refType="w" fact="0.1432"/>
              <dgm:constr type="h" for="ch" forName="Parent6" refType="h" fact="0.1958"/>
              <dgm:constr type="l" for="ch" forName="ChildAccent7" refType="w" fact="0"/>
              <dgm:constr type="t" for="ch" forName="ChildAccent7" refType="h" fact="0.2168"/>
              <dgm:constr type="w" for="ch" forName="ChildAccent7" refType="w" fact="0.1432"/>
              <dgm:constr type="h" for="ch" forName="ChildAccent7" refType="h" fact="0.7832"/>
              <dgm:constr type="l" for="ch" forName="Parent7" refType="w" fact="0"/>
              <dgm:constr type="t" for="ch" forName="Parent7" refType="h" fact="0"/>
              <dgm:constr type="w" for="ch" forName="Parent7" refType="w" fact="0.1432"/>
              <dgm:constr type="h" for="ch" forName="Parent7" refType="h" fact="0.2175"/>
            </dgm:constrLst>
          </dgm:else>
        </dgm:choose>
      </dgm:else>
    </dgm:choose>
    <dgm:forEach name="wrapper" axis="self" ptType="parTrans">
      <dgm:forEach name="accentRepeat" axis="self">
        <dgm:layoutNode name="ChildAccent" styleLbl="alignImgPlace1">
          <dgm:alg type="sp"/>
          <dgm:choose name="Name20">
            <dgm:if name="Name21" axis="followSib" ptType="node" func="cnt" op="equ" val="0">
              <dgm:shape xmlns:r="http://schemas.openxmlformats.org/officeDocument/2006/relationships" type="wedgeRectCallout" r:blip="">
                <dgm:adjLst>
                  <dgm:adj idx="1" val="0"/>
                  <dgm:adj idx="2" val="0"/>
                </dgm:adjLst>
              </dgm:shape>
            </dgm:if>
            <dgm:else name="Name22">
              <dgm:choose name="Name23">
                <dgm:if name="Name24" axis="precedSib" ptType="node" func="cnt" op="equ" val="6">
                  <dgm:shape xmlns:r="http://schemas.openxmlformats.org/officeDocument/2006/relationships" type="wedgeRectCallout" r:blip="">
                    <dgm:adjLst>
                      <dgm:adj idx="1" val="0"/>
                      <dgm:adj idx="2" val="0"/>
                    </dgm:adjLst>
                  </dgm:shape>
                </dgm:if>
                <dgm:else name="Name25">
                  <dgm:choose name="Name26">
                    <dgm:if name="Name27" func="var" arg="dir" op="equ" val="norm">
                      <dgm:shape xmlns:r="http://schemas.openxmlformats.org/officeDocument/2006/relationships" type="wedgeRectCallout" r:blip="">
                        <dgm:adjLst>
                          <dgm:adj idx="1" val="0.625"/>
                          <dgm:adj idx="2" val="0.2083"/>
                        </dgm:adjLst>
                      </dgm:shape>
                    </dgm:if>
                    <dgm:else name="Name28">
                      <dgm:shape xmlns:r="http://schemas.openxmlformats.org/officeDocument/2006/relationships" type="wedgeRectCallout" r:blip="">
                        <dgm:adjLst>
                          <dgm:adj idx="1" val="-0.625"/>
                          <dgm:adj idx="2" val="0.2083"/>
                        </dgm:adjLst>
                      </dgm:shape>
                    </dgm:else>
                  </dgm:choose>
                </dgm:else>
              </dgm:choose>
            </dgm:else>
          </dgm:choose>
          <dgm:presOf axis="des" ptType="node"/>
        </dgm:layoutNode>
      </dgm:forEach>
    </dgm:forEach>
    <dgm:forEach name="Name29" axis="ch" ptType="node" st="7" cnt="1">
      <dgm:layoutNode name="ChildAccent7">
        <dgm:alg type="sp"/>
        <dgm:shape xmlns:r="http://schemas.openxmlformats.org/officeDocument/2006/relationships" r:blip="">
          <dgm:adjLst/>
        </dgm:shape>
        <dgm:presOf/>
        <dgm:constrLst/>
        <dgm:forEach name="Name30" ref="accentRepeat"/>
      </dgm:layoutNode>
      <dgm:layoutNode name="Child7" styleLbl="revTx">
        <dgm:varLst>
          <dgm:chMax val="0"/>
          <dgm:chPref val="0"/>
          <dgm:bulletEnabled val="1"/>
        </dgm:varLst>
        <dgm:choose name="Name31">
          <dgm:if name="Name32" func="var" arg="dir" op="equ" val="norm">
            <dgm:alg type="tx">
              <dgm:param type="parTxLTRAlign" val="r"/>
              <dgm:param type="shpTxLTRAlignCh" val="r"/>
              <dgm:param type="txAnchorVert" val="t"/>
            </dgm:alg>
          </dgm:if>
          <dgm:else name="Name33">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7"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forEach name="Name34" axis="ch" ptType="node" st="6" cnt="1">
      <dgm:layoutNode name="ChildAccent6">
        <dgm:alg type="sp"/>
        <dgm:shape xmlns:r="http://schemas.openxmlformats.org/officeDocument/2006/relationships" r:blip="">
          <dgm:adjLst/>
        </dgm:shape>
        <dgm:presOf/>
        <dgm:constrLst/>
        <dgm:forEach name="Name35" ref="accentRepeat"/>
      </dgm:layoutNode>
      <dgm:layoutNode name="Child6" styleLbl="revTx">
        <dgm:varLst>
          <dgm:chMax val="0"/>
          <dgm:chPref val="0"/>
          <dgm:bulletEnabled val="1"/>
        </dgm:varLst>
        <dgm:choose name="Name36">
          <dgm:if name="Name37" func="var" arg="dir" op="equ" val="norm">
            <dgm:alg type="tx">
              <dgm:param type="parTxLTRAlign" val="r"/>
              <dgm:param type="shpTxLTRAlignCh" val="r"/>
              <dgm:param type="txAnchorVert" val="t"/>
            </dgm:alg>
          </dgm:if>
          <dgm:else name="Name38">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6"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forEach name="Name39" axis="ch" ptType="node" st="5" cnt="1">
      <dgm:layoutNode name="ChildAccent5">
        <dgm:alg type="sp"/>
        <dgm:shape xmlns:r="http://schemas.openxmlformats.org/officeDocument/2006/relationships" r:blip="">
          <dgm:adjLst/>
        </dgm:shape>
        <dgm:presOf/>
        <dgm:constrLst/>
        <dgm:forEach name="Name40" ref="accentRepeat"/>
      </dgm:layoutNode>
      <dgm:layoutNode name="Child5" styleLbl="revTx">
        <dgm:varLst>
          <dgm:chMax val="0"/>
          <dgm:chPref val="0"/>
          <dgm:bulletEnabled val="1"/>
        </dgm:varLst>
        <dgm:choose name="Name41">
          <dgm:if name="Name42" func="var" arg="dir" op="equ" val="norm">
            <dgm:alg type="tx">
              <dgm:param type="parTxLTRAlign" val="r"/>
              <dgm:param type="shpTxLTRAlignCh" val="r"/>
              <dgm:param type="txAnchorVert" val="t"/>
            </dgm:alg>
          </dgm:if>
          <dgm:else name="Name43">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5"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forEach name="Name44" axis="ch" ptType="node" st="4" cnt="1">
      <dgm:layoutNode name="ChildAccent4">
        <dgm:alg type="sp"/>
        <dgm:shape xmlns:r="http://schemas.openxmlformats.org/officeDocument/2006/relationships" r:blip="">
          <dgm:adjLst/>
        </dgm:shape>
        <dgm:presOf/>
        <dgm:constrLst/>
        <dgm:forEach name="Name45" ref="accentRepeat"/>
      </dgm:layoutNode>
      <dgm:layoutNode name="Child4" styleLbl="revTx">
        <dgm:varLst>
          <dgm:chMax val="0"/>
          <dgm:chPref val="0"/>
          <dgm:bulletEnabled val="1"/>
        </dgm:varLst>
        <dgm:choose name="Name46">
          <dgm:if name="Name47" func="var" arg="dir" op="equ" val="norm">
            <dgm:alg type="tx">
              <dgm:param type="parTxLTRAlign" val="r"/>
              <dgm:param type="shpTxLTRAlignCh" val="r"/>
              <dgm:param type="txAnchorVert" val="t"/>
            </dgm:alg>
          </dgm:if>
          <dgm:else name="Name48">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4"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forEach name="Name49" axis="ch" ptType="node" st="3" cnt="1">
      <dgm:layoutNode name="ChildAccent3">
        <dgm:alg type="sp"/>
        <dgm:shape xmlns:r="http://schemas.openxmlformats.org/officeDocument/2006/relationships" r:blip="">
          <dgm:adjLst/>
        </dgm:shape>
        <dgm:presOf/>
        <dgm:constrLst/>
        <dgm:forEach name="Name50" ref="accentRepeat"/>
      </dgm:layoutNode>
      <dgm:layoutNode name="Child3" styleLbl="revTx">
        <dgm:varLst>
          <dgm:chMax val="0"/>
          <dgm:chPref val="0"/>
          <dgm:bulletEnabled val="1"/>
        </dgm:varLst>
        <dgm:choose name="Name51">
          <dgm:if name="Name52" func="var" arg="dir" op="equ" val="norm">
            <dgm:alg type="tx">
              <dgm:param type="parTxLTRAlign" val="r"/>
              <dgm:param type="shpTxLTRAlignCh" val="r"/>
              <dgm:param type="txAnchorVert" val="t"/>
            </dgm:alg>
          </dgm:if>
          <dgm:else name="Name53">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3"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forEach name="Name54" axis="ch" ptType="node" st="2" cnt="1">
      <dgm:layoutNode name="ChildAccent2">
        <dgm:alg type="sp"/>
        <dgm:shape xmlns:r="http://schemas.openxmlformats.org/officeDocument/2006/relationships" r:blip="">
          <dgm:adjLst/>
        </dgm:shape>
        <dgm:presOf/>
        <dgm:constrLst/>
        <dgm:forEach name="Name55" ref="accentRepeat"/>
      </dgm:layoutNode>
      <dgm:layoutNode name="Child2" styleLbl="revTx">
        <dgm:varLst>
          <dgm:chMax val="0"/>
          <dgm:chPref val="0"/>
          <dgm:bulletEnabled val="1"/>
        </dgm:varLst>
        <dgm:choose name="Name56">
          <dgm:if name="Name57" func="var" arg="dir" op="equ" val="norm">
            <dgm:alg type="tx">
              <dgm:param type="parTxLTRAlign" val="r"/>
              <dgm:param type="shpTxLTRAlignCh" val="r"/>
              <dgm:param type="txAnchorVert" val="t"/>
            </dgm:alg>
          </dgm:if>
          <dgm:else name="Name58">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2"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forEach name="Name59" axis="ch" ptType="node" cnt="1">
      <dgm:layoutNode name="ChildAccent1">
        <dgm:alg type="sp"/>
        <dgm:shape xmlns:r="http://schemas.openxmlformats.org/officeDocument/2006/relationships" r:blip="">
          <dgm:adjLst/>
        </dgm:shape>
        <dgm:presOf/>
        <dgm:constrLst/>
        <dgm:forEach name="Name60" ref="accentRepeat"/>
      </dgm:layoutNode>
      <dgm:layoutNode name="Child1" styleLbl="revTx">
        <dgm:varLst>
          <dgm:chMax val="0"/>
          <dgm:chPref val="0"/>
          <dgm:bulletEnabled val="1"/>
        </dgm:varLst>
        <dgm:choose name="Name61">
          <dgm:if name="Name62" func="var" arg="dir" op="equ" val="norm">
            <dgm:alg type="tx">
              <dgm:param type="parTxLTRAlign" val="r"/>
              <dgm:param type="shpTxLTRAlignCh" val="r"/>
              <dgm:param type="txAnchorVert" val="t"/>
            </dgm:alg>
          </dgm:if>
          <dgm:else name="Name63">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1"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11/layout/CircleProcess">
  <dgm:title val="Circle Process"/>
  <dgm:desc val="Use to show sequential steps in a process. Limited to eleven Level 1 shapes with an unlimited number of Level 2 shapes. Works best with small amounts of text. Unused text does not appear, but remains available if you switch layouts."/>
  <dgm:catLst>
    <dgm:cat type="process" pri="8500"/>
    <dgm:cat type="officeonline" pri="85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11"/>
      <dgm:chPref val="11"/>
      <dgm:dir/>
      <dgm:resizeHandles/>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5"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Parent2" refType="w" fact="0.6249"/>
              <dgm:constr type="t" for="ch" forName="Parent2" refType="h" fact="0.2022"/>
              <dgm:constr type="w" for="ch" forName="Parent2" refType="w" fact="0.3001"/>
              <dgm:constr type="h" for="ch" forName="Parent2" refType="h" fact="0.3799"/>
              <dgm:constr type="l" for="ch" forName="Parent1" refType="w" fact="0.1597"/>
              <dgm:constr type="t" for="ch" forName="Parent1" refType="h" fact="0.2022"/>
              <dgm:constr type="w" for="ch" forName="Parent1" refType="w" fact="0.3001"/>
              <dgm:constr type="h" for="ch" forName="Parent1" refType="h" fact="0.3799"/>
              <dgm:constr type="l" for="ch" forName="Accent2" refType="w" fact="0.5498"/>
              <dgm:constr type="t" for="ch" forName="Accent2" refType="h" fact="0.1072"/>
              <dgm:constr type="w" for="ch" forName="Accent2" refType="w" fact="0.4502"/>
              <dgm:constr type="h" for="ch" forName="Accent2" refType="h" fact="0.5699"/>
              <dgm:constr type="l" for="ch" forName="ParentBackground2" refType="w" fact="0.5648"/>
              <dgm:constr type="t" for="ch" forName="ParentBackground2" refType="h" fact="0.1262"/>
              <dgm:constr type="w" for="ch" forName="ParentBackground2" refType="w" fact="0.4201"/>
              <dgm:constr type="h" for="ch" forName="ParentBackground2" refType="h" fact="0.5319"/>
              <dgm:constr type="l" for="ch" forName="Child2" refType="w" fact="0.5648"/>
              <dgm:constr type="t" for="ch" forName="Child2" refType="h" fact="0.6876"/>
              <dgm:constr type="w" for="ch" forName="Child2" refType="w" fact="0.4201"/>
              <dgm:constr type="h" for="ch" forName="Child2" refType="h" fact="0.3124"/>
              <dgm:constr type="l" for="ch" forName="Accent1" refType="w" fact="-0.0086"/>
              <dgm:constr type="t" for="ch" forName="Accent1" refType="h" fact="-0.0109"/>
              <dgm:constr type="w" for="ch" forName="Accent1" refType="w" fact="0.6367"/>
              <dgm:constr type="h" for="ch" forName="Accent1" refType="h" fact="0.806"/>
              <dgm:constr type="l" for="ch" forName="ParentBackground1" refType="w" fact="0.0997"/>
              <dgm:constr type="t" for="ch" forName="ParentBackground1" refType="h" fact="0.1262"/>
              <dgm:constr type="w" for="ch" forName="ParentBackground1" refType="w" fact="0.4201"/>
              <dgm:constr type="h" for="ch" forName="ParentBackground1" refType="h" fact="0.5319"/>
              <dgm:constr type="l" for="ch" forName="Child1" refType="w" fact="0.0997"/>
              <dgm:constr type="t" for="ch" forName="Child1" refType="h" fact="0.6876"/>
              <dgm:constr type="w" for="ch" forName="Child1" refType="w" fact="0.4201"/>
              <dgm:constr type="h" for="ch" forName="Child1" refType="h" fact="0.3124"/>
            </dgm:constrLst>
          </dgm:if>
          <dgm:if name="Name6"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Parent3" refType="w" fact="0.744"/>
              <dgm:constr type="t" for="ch" forName="Parent3" refType="h" fact="0.2022"/>
              <dgm:constr type="w" for="ch" forName="Parent3" refType="w" fact="0.2048"/>
              <dgm:constr type="h" for="ch" forName="Parent3" refType="h" fact="0.3799"/>
              <dgm:constr type="l" for="ch" forName="Parent2" refType="w" fact="0.4265"/>
              <dgm:constr type="t" for="ch" forName="Parent2" refType="h" fact="0.2022"/>
              <dgm:constr type="w" for="ch" forName="Parent2" refType="w" fact="0.2048"/>
              <dgm:constr type="h" for="ch" forName="Parent2" refType="h" fact="0.3799"/>
              <dgm:constr type="l" for="ch" forName="Parent1" refType="w" fact="0.109"/>
              <dgm:constr type="t" for="ch" forName="Parent1" refType="h" fact="0.2022"/>
              <dgm:constr type="w" for="ch" forName="Parent1" refType="w" fact="0.2048"/>
              <dgm:constr type="h" for="ch" forName="Parent1" refType="h" fact="0.3799"/>
              <dgm:constr type="l" for="ch" forName="Accent3" refType="w" fact="0.6928"/>
              <dgm:constr type="t" for="ch" forName="Accent3" refType="h" fact="0.1072"/>
              <dgm:constr type="w" for="ch" forName="Accent3" refType="w" fact="0.3072"/>
              <dgm:constr type="h" for="ch" forName="Accent3" refType="h" fact="0.5699"/>
              <dgm:constr type="l" for="ch" forName="ParentBackground3" refType="w" fact="0.703"/>
              <dgm:constr type="t" for="ch" forName="ParentBackground3" refType="h" fact="0.1262"/>
              <dgm:constr type="w" for="ch" forName="ParentBackground3" refType="w" fact="0.2868"/>
              <dgm:constr type="h" for="ch" forName="ParentBackground3" refType="h" fact="0.5319"/>
              <dgm:constr type="l" for="ch" forName="Child3" refType="w" fact="0.703"/>
              <dgm:constr type="t" for="ch" forName="Child3" refType="h" fact="0.6876"/>
              <dgm:constr type="w" for="ch" forName="Child3" refType="w" fact="0.2868"/>
              <dgm:constr type="h" for="ch" forName="Child3" refType="h" fact="0.3124"/>
              <dgm:constr type="l" for="ch" forName="Accent2" refType="w" fact="0.3122"/>
              <dgm:constr type="t" for="ch" forName="Accent2" refType="h" fact="-0.0109"/>
              <dgm:constr type="w" for="ch" forName="Accent2" refType="w" fact="0.4334"/>
              <dgm:constr type="h" for="ch" forName="Accent2" refType="h" fact="0.806"/>
              <dgm:constr type="l" for="ch" forName="ParentBackground2" refType="w" fact="0.3855"/>
              <dgm:constr type="t" for="ch" forName="ParentBackground2" refType="h" fact="0.1262"/>
              <dgm:constr type="w" for="ch" forName="ParentBackground2" refType="w" fact="0.2868"/>
              <dgm:constr type="h" for="ch" forName="ParentBackground2" refType="h" fact="0.5319"/>
              <dgm:constr type="l" for="ch" forName="Child2" refType="w" fact="0.3855"/>
              <dgm:constr type="t" for="ch" forName="Child2" refType="h" fact="0.6876"/>
              <dgm:constr type="w" for="ch" forName="Child2" refType="w" fact="0.2868"/>
              <dgm:constr type="h" for="ch" forName="Child2" refType="h" fact="0.3124"/>
              <dgm:constr type="l" for="ch" forName="Accent1" refType="w" fact="-0.0053"/>
              <dgm:constr type="t" for="ch" forName="Accent1" refType="h" fact="-0.0109"/>
              <dgm:constr type="w" for="ch" forName="Accent1" refType="w" fact="0.4334"/>
              <dgm:constr type="h" for="ch" forName="Accent1" refType="h" fact="0.806"/>
              <dgm:constr type="l" for="ch" forName="ParentBackground1" refType="w" fact="0.068"/>
              <dgm:constr type="t" for="ch" forName="ParentBackground1" refType="h" fact="0.1262"/>
              <dgm:constr type="w" for="ch" forName="ParentBackground1" refType="w" fact="0.2868"/>
              <dgm:constr type="h" for="ch" forName="ParentBackground1" refType="h" fact="0.5319"/>
              <dgm:constr type="l" for="ch" forName="Child1" refType="w" fact="0.068"/>
              <dgm:constr type="t" for="ch" forName="Child1" refType="h" fact="0.6876"/>
              <dgm:constr type="w" for="ch" forName="Child1" refType="w" fact="0.2868"/>
              <dgm:constr type="h" for="ch" forName="Child1" refType="h" fact="0.3124"/>
            </dgm:constrLst>
          </dgm:if>
          <dgm:if name="Name7"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Parent4" refType="w" fact="0.8057"/>
              <dgm:constr type="t" for="ch" forName="Parent4" refType="h" fact="0.2022"/>
              <dgm:constr type="w" for="ch" forName="Parent4" refType="w" fact="0.1555"/>
              <dgm:constr type="h" for="ch" forName="Parent4" refType="h" fact="0.3799"/>
              <dgm:constr type="l" for="ch" forName="Parent3" refType="w" fact="0.5647"/>
              <dgm:constr type="t" for="ch" forName="Parent3" refType="h" fact="0.2022"/>
              <dgm:constr type="w" for="ch" forName="Parent3" refType="w" fact="0.1555"/>
              <dgm:constr type="h" for="ch" forName="Parent3" refType="h" fact="0.3799"/>
              <dgm:constr type="l" for="ch" forName="Parent2" refType="w" fact="0.3237"/>
              <dgm:constr type="t" for="ch" forName="Parent2" refType="h" fact="0.2022"/>
              <dgm:constr type="w" for="ch" forName="Parent2" refType="w" fact="0.1555"/>
              <dgm:constr type="h" for="ch" forName="Parent2" refType="h" fact="0.3799"/>
              <dgm:constr type="l" for="ch" forName="Parent1" refType="w" fact="0.0827"/>
              <dgm:constr type="t" for="ch" forName="Parent1" refType="h" fact="0.2022"/>
              <dgm:constr type="w" for="ch" forName="Parent1" refType="w" fact="0.1555"/>
              <dgm:constr type="h" for="ch" forName="Parent1" refType="h" fact="0.3799"/>
              <dgm:constr type="l" for="ch" forName="Accent4" refType="w" fact="0.7668"/>
              <dgm:constr type="t" for="ch" forName="Accent4" refType="h" fact="0.1072"/>
              <dgm:constr type="w" for="ch" forName="Accent4" refType="w" fact="0.2332"/>
              <dgm:constr type="h" for="ch" forName="Accent4" refType="h" fact="0.5699"/>
              <dgm:constr type="l" for="ch" forName="ParentBackground4" refType="w" fact="0.7746"/>
              <dgm:constr type="t" for="ch" forName="ParentBackground4" refType="h" fact="0.1262"/>
              <dgm:constr type="w" for="ch" forName="ParentBackground4" refType="w" fact="0.2177"/>
              <dgm:constr type="h" for="ch" forName="ParentBackground4" refType="h" fact="0.5319"/>
              <dgm:constr type="l" for="ch" forName="Child4" refType="w" fact="0.7746"/>
              <dgm:constr type="t" for="ch" forName="Child4" refType="h" fact="0.6876"/>
              <dgm:constr type="w" for="ch" forName="Child4" refType="w" fact="0.2177"/>
              <dgm:constr type="h" for="ch" forName="Child4" refType="h" fact="0.3124"/>
              <dgm:constr type="l" for="ch" forName="Accent3" refType="w" fact="0.4765"/>
              <dgm:constr type="t" for="ch" forName="Accent3" refType="h" fact="-0.0109"/>
              <dgm:constr type="w" for="ch" forName="Accent3" refType="w" fact="0.3298"/>
              <dgm:constr type="h" for="ch" forName="Accent3" refType="h" fact="0.806"/>
              <dgm:constr type="l" for="ch" forName="ParentBackground3" refType="w" fact="0.5336"/>
              <dgm:constr type="t" for="ch" forName="ParentBackground3" refType="h" fact="0.1262"/>
              <dgm:constr type="w" for="ch" forName="ParentBackground3" refType="w" fact="0.2177"/>
              <dgm:constr type="h" for="ch" forName="ParentBackground3" refType="h" fact="0.5319"/>
              <dgm:constr type="l" for="ch" forName="Child3" refType="w" fact="0.5336"/>
              <dgm:constr type="t" for="ch" forName="Child3" refType="h" fact="0.6876"/>
              <dgm:constr type="w" for="ch" forName="Child3" refType="w" fact="0.2177"/>
              <dgm:constr type="h" for="ch" forName="Child3" refType="h" fact="0.3124"/>
              <dgm:constr type="l" for="ch" forName="Accent2" refType="w" fact="0.2365"/>
              <dgm:constr type="t" for="ch" forName="Accent2" refType="h" fact="-0.0109"/>
              <dgm:constr type="w" for="ch" forName="Accent2" refType="w" fact="0.3298"/>
              <dgm:constr type="h" for="ch" forName="Accent2" refType="h" fact="0.806"/>
              <dgm:constr type="l" for="ch" forName="ParentBackground2" refType="w" fact="0.2926"/>
              <dgm:constr type="t" for="ch" forName="ParentBackground2" refType="h" fact="0.1262"/>
              <dgm:constr type="w" for="ch" forName="ParentBackground2" refType="w" fact="0.2177"/>
              <dgm:constr type="h" for="ch" forName="ParentBackground2" refType="h" fact="0.5319"/>
              <dgm:constr type="l" for="ch" forName="Child2" refType="w" fact="0.2926"/>
              <dgm:constr type="t" for="ch" forName="Child2" refType="h" fact="0.6876"/>
              <dgm:constr type="w" for="ch" forName="Child2" refType="w" fact="0.2177"/>
              <dgm:constr type="h" for="ch" forName="Child2" refType="h" fact="0.3124"/>
              <dgm:constr type="l" for="ch" forName="Accent1" refType="w" fact="-0.0045"/>
              <dgm:constr type="t" for="ch" forName="Accent1" refType="h" fact="-0.0109"/>
              <dgm:constr type="w" for="ch" forName="Accent1" refType="w" fact="0.3298"/>
              <dgm:constr type="h" for="ch" forName="Accent1" refType="h" fact="0.806"/>
              <dgm:constr type="l" for="ch" forName="ParentBackground1" refType="w" fact="0.0516"/>
              <dgm:constr type="t" for="ch" forName="ParentBackground1" refType="h" fact="0.1262"/>
              <dgm:constr type="w" for="ch" forName="ParentBackground1" refType="w" fact="0.2177"/>
              <dgm:constr type="h" for="ch" forName="ParentBackground1" refType="h" fact="0.5319"/>
              <dgm:constr type="l" for="ch" forName="Child1" refType="w" fact="0.0516"/>
              <dgm:constr type="t" for="ch" forName="Child1" refType="h" fact="0.6876"/>
              <dgm:constr type="w" for="ch" forName="Child1" refType="w" fact="0.2177"/>
              <dgm:constr type="h" for="ch" forName="Child1" refType="h" fact="0.3124"/>
            </dgm:constrLst>
          </dgm:if>
          <dgm:if name="Name8"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Parent5" refType="w" fact="0.8434"/>
              <dgm:constr type="t" for="ch" forName="Parent5" refType="h" fact="0.2022"/>
              <dgm:constr type="w" for="ch" forName="Parent5" refType="w" fact="0.1253"/>
              <dgm:constr type="h" for="ch" forName="Parent5" refType="h" fact="0.3799"/>
              <dgm:constr type="l" for="ch" forName="Parent4" refType="w" fact="0.6492"/>
              <dgm:constr type="t" for="ch" forName="Parent4" refType="h" fact="0.2022"/>
              <dgm:constr type="w" for="ch" forName="Parent4" refType="w" fact="0.1253"/>
              <dgm:constr type="h" for="ch" forName="Parent4" refType="h" fact="0.3799"/>
              <dgm:constr type="l" for="ch" forName="Parent3" refType="w" fact="0.455"/>
              <dgm:constr type="t" for="ch" forName="Parent3" refType="h" fact="0.2022"/>
              <dgm:constr type="w" for="ch" forName="Parent3" refType="w" fact="0.1253"/>
              <dgm:constr type="h" for="ch" forName="Parent3" refType="h" fact="0.3799"/>
              <dgm:constr type="l" for="ch" forName="Parent2" refType="w" fact="0.2609"/>
              <dgm:constr type="t" for="ch" forName="Parent2" refType="h" fact="0.2022"/>
              <dgm:constr type="w" for="ch" forName="Parent2" refType="w" fact="0.1253"/>
              <dgm:constr type="h" for="ch" forName="Parent2" refType="h" fact="0.3799"/>
              <dgm:constr type="l" for="ch" forName="Parent1" refType="w" fact="0.0667"/>
              <dgm:constr type="t" for="ch" forName="Parent1" refType="h" fact="0.2022"/>
              <dgm:constr type="w" for="ch" forName="Parent1" refType="w" fact="0.1253"/>
              <dgm:constr type="h" for="ch" forName="Parent1" refType="h" fact="0.3799"/>
              <dgm:constr type="l" for="ch" forName="Accent5" refType="w" fact="0.8121"/>
              <dgm:constr type="t" for="ch" forName="Accent5" refType="h" fact="0.1072"/>
              <dgm:constr type="w" for="ch" forName="Accent5" refType="w" fact="0.1879"/>
              <dgm:constr type="h" for="ch" forName="Accent5" refType="h" fact="0.5699"/>
              <dgm:constr type="l" for="ch" forName="ParentBackground5" refType="w" fact="0.8183"/>
              <dgm:constr type="t" for="ch" forName="ParentBackground5" refType="h" fact="0.1262"/>
              <dgm:constr type="w" for="ch" forName="ParentBackground5" refType="w" fact="0.1754"/>
              <dgm:constr type="h" for="ch" forName="ParentBackground5" refType="h" fact="0.5319"/>
              <dgm:constr type="l" for="ch" forName="Child5" refType="w" fact="0.8183"/>
              <dgm:constr type="t" for="ch" forName="Child5" refType="h" fact="0.6876"/>
              <dgm:constr type="w" for="ch" forName="Child5" refType="w" fact="0.1754"/>
              <dgm:constr type="h" for="ch" forName="Child5" refType="h" fact="0.3124"/>
              <dgm:constr type="l" for="ch" forName="Accent4" refType="w" fact="0.5789"/>
              <dgm:constr type="t" for="ch" forName="Accent4" refType="h" fact="-0.0109"/>
              <dgm:constr type="w" for="ch" forName="Accent4" refType="w" fact="0.2657"/>
              <dgm:constr type="h" for="ch" forName="Accent4" refType="h" fact="0.806"/>
              <dgm:constr type="l" for="ch" forName="ParentBackground4" refType="w" fact="0.6242"/>
              <dgm:constr type="t" for="ch" forName="ParentBackground4" refType="h" fact="0.1262"/>
              <dgm:constr type="w" for="ch" forName="ParentBackground4" refType="w" fact="0.1754"/>
              <dgm:constr type="h" for="ch" forName="ParentBackground4" refType="h" fact="0.5319"/>
              <dgm:constr type="l" for="ch" forName="Child4" refType="w" fact="0.6242"/>
              <dgm:constr type="t" for="ch" forName="Child4" refType="h" fact="0.6876"/>
              <dgm:constr type="w" for="ch" forName="Child4" refType="w" fact="0.1754"/>
              <dgm:constr type="h" for="ch" forName="Child4" refType="h" fact="0.3124"/>
              <dgm:constr type="l" for="ch" forName="Accent3" refType="w" fact="0.3848"/>
              <dgm:constr type="t" for="ch" forName="Accent3" refType="h" fact="-0.0109"/>
              <dgm:constr type="w" for="ch" forName="Accent3" refType="w" fact="0.2657"/>
              <dgm:constr type="h" for="ch" forName="Accent3" refType="h" fact="0.806"/>
              <dgm:constr type="l" for="ch" forName="ParentBackground3" refType="w" fact="0.43"/>
              <dgm:constr type="t" for="ch" forName="ParentBackground3" refType="h" fact="0.1262"/>
              <dgm:constr type="w" for="ch" forName="ParentBackground3" refType="w" fact="0.1754"/>
              <dgm:constr type="h" for="ch" forName="ParentBackground3" refType="h" fact="0.5319"/>
              <dgm:constr type="l" for="ch" forName="Child3" refType="w" fact="0.43"/>
              <dgm:constr type="t" for="ch" forName="Child3" refType="h" fact="0.6876"/>
              <dgm:constr type="w" for="ch" forName="Child3" refType="w" fact="0.1754"/>
              <dgm:constr type="h" for="ch" forName="Child3" refType="h" fact="0.3124"/>
              <dgm:constr type="l" for="ch" forName="Accent2" refType="w" fact="0.1906"/>
              <dgm:constr type="t" for="ch" forName="Accent2" refType="h" fact="-0.0109"/>
              <dgm:constr type="w" for="ch" forName="Accent2" refType="w" fact="0.2657"/>
              <dgm:constr type="h" for="ch" forName="Accent2" refType="h" fact="0.806"/>
              <dgm:constr type="l" for="ch" forName="ParentBackground2" refType="w" fact="0.2358"/>
              <dgm:constr type="t" for="ch" forName="ParentBackground2" refType="h" fact="0.1262"/>
              <dgm:constr type="w" for="ch" forName="ParentBackground2" refType="w" fact="0.1754"/>
              <dgm:constr type="h" for="ch" forName="ParentBackground2" refType="h" fact="0.5319"/>
              <dgm:constr type="l" for="ch" forName="Child2" refType="w" fact="0.2358"/>
              <dgm:constr type="t" for="ch" forName="Child2" refType="h" fact="0.6876"/>
              <dgm:constr type="w" for="ch" forName="Child2" refType="w" fact="0.1754"/>
              <dgm:constr type="h" for="ch" forName="Child2" refType="h" fact="0.3124"/>
              <dgm:constr type="l" for="ch" forName="Accent1" refType="w" fact="-0.0036"/>
              <dgm:constr type="t" for="ch" forName="Accent1" refType="h" fact="-0.0109"/>
              <dgm:constr type="w" for="ch" forName="Accent1" refType="w" fact="0.2657"/>
              <dgm:constr type="h" for="ch" forName="Accent1" refType="h" fact="0.806"/>
              <dgm:constr type="l" for="ch" forName="ParentBackground1" refType="w" fact="0.0416"/>
              <dgm:constr type="t" for="ch" forName="ParentBackground1" refType="h" fact="0.1262"/>
              <dgm:constr type="w" for="ch" forName="ParentBackground1" refType="w" fact="0.1754"/>
              <dgm:constr type="h" for="ch" forName="ParentBackground1" refType="h" fact="0.5319"/>
              <dgm:constr type="l" for="ch" forName="Child1" refType="w" fact="0.0416"/>
              <dgm:constr type="t" for="ch" forName="Child1" refType="h" fact="0.6876"/>
              <dgm:constr type="w" for="ch" forName="Child1" refType="w" fact="0.1754"/>
              <dgm:constr type="h" for="ch" forName="Child1" refType="h" fact="0.3124"/>
            </dgm:constrLst>
          </dgm:if>
          <dgm:if name="Name9"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Parent6" refType="w" fact="0.8689"/>
              <dgm:constr type="t" for="ch" forName="Parent6" refType="h" fact="0.2022"/>
              <dgm:constr type="w" for="ch" forName="Parent6" refType="w" fact="0.1049"/>
              <dgm:constr type="h" for="ch" forName="Parent6" refType="h" fact="0.3799"/>
              <dgm:constr type="l" for="ch" forName="Parent5" refType="w" fact="0.7063"/>
              <dgm:constr type="t" for="ch" forName="Parent5" refType="h" fact="0.2022"/>
              <dgm:constr type="w" for="ch" forName="Parent5" refType="w" fact="0.1049"/>
              <dgm:constr type="h" for="ch" forName="Parent5" refType="h" fact="0.3799"/>
              <dgm:constr type="l" for="ch" forName="Parent4" refType="w" fact="0.5437"/>
              <dgm:constr type="t" for="ch" forName="Parent4" refType="h" fact="0.2022"/>
              <dgm:constr type="w" for="ch" forName="Parent4" refType="w" fact="0.1049"/>
              <dgm:constr type="h" for="ch" forName="Parent4" refType="h" fact="0.3799"/>
              <dgm:constr type="l" for="ch" forName="Parent3" refType="w" fact="0.381"/>
              <dgm:constr type="t" for="ch" forName="Parent3" refType="h" fact="0.2022"/>
              <dgm:constr type="w" for="ch" forName="Parent3" refType="w" fact="0.1049"/>
              <dgm:constr type="h" for="ch" forName="Parent3" refType="h" fact="0.3799"/>
              <dgm:constr type="l" for="ch" forName="Parent2" refType="w" fact="0.2184"/>
              <dgm:constr type="t" for="ch" forName="Parent2" refType="h" fact="0.2022"/>
              <dgm:constr type="w" for="ch" forName="Parent2" refType="w" fact="0.1049"/>
              <dgm:constr type="h" for="ch" forName="Parent2" refType="h" fact="0.3799"/>
              <dgm:constr type="l" for="ch" forName="Parent1" refType="w" fact="0.0558"/>
              <dgm:constr type="t" for="ch" forName="Parent1" refType="h" fact="0.2022"/>
              <dgm:constr type="w" for="ch" forName="Parent1" refType="w" fact="0.1049"/>
              <dgm:constr type="h" for="ch" forName="Parent1" refType="h" fact="0.3799"/>
              <dgm:constr type="l" for="ch" forName="Accent6" refType="w" fact="0.8426"/>
              <dgm:constr type="t" for="ch" forName="Accent6" refType="h" fact="0.1072"/>
              <dgm:constr type="w" for="ch" forName="Accent6" refType="w" fact="0.1574"/>
              <dgm:constr type="h" for="ch" forName="Accent6" refType="h" fact="0.5699"/>
              <dgm:constr type="l" for="ch" forName="ParentBackground6" refType="w" fact="0.8479"/>
              <dgm:constr type="t" for="ch" forName="ParentBackground6" refType="h" fact="0.1262"/>
              <dgm:constr type="w" for="ch" forName="ParentBackground6" refType="w" fact="0.1469"/>
              <dgm:constr type="h" for="ch" forName="ParentBackground6" refType="h" fact="0.5319"/>
              <dgm:constr type="l" for="ch" forName="Child6" refType="w" fact="0.8479"/>
              <dgm:constr type="t" for="ch" forName="Child6" refType="h" fact="0.6876"/>
              <dgm:constr type="w" for="ch" forName="Child6" refType="w" fact="0.1469"/>
              <dgm:constr type="h" for="ch" forName="Child6" refType="h" fact="0.3124"/>
              <dgm:constr type="l" for="ch" forName="Accent5" refType="w" fact="0.6474"/>
              <dgm:constr type="t" for="ch" forName="Accent5" refType="h" fact="-0.0109"/>
              <dgm:constr type="w" for="ch" forName="Accent5" refType="w" fact="0.2226"/>
              <dgm:constr type="h" for="ch" forName="Accent5" refType="h" fact="0.806"/>
              <dgm:constr type="l" for="ch" forName="ParentBackground5" refType="w" fact="0.6853"/>
              <dgm:constr type="t" for="ch" forName="ParentBackground5" refType="h" fact="0.1262"/>
              <dgm:constr type="w" for="ch" forName="ParentBackground5" refType="w" fact="0.1469"/>
              <dgm:constr type="h" for="ch" forName="ParentBackground5" refType="h" fact="0.5319"/>
              <dgm:constr type="l" for="ch" forName="Child5" refType="w" fact="0.6853"/>
              <dgm:constr type="t" for="ch" forName="Child5" refType="h" fact="0.6876"/>
              <dgm:constr type="w" for="ch" forName="Child5" refType="w" fact="0.1469"/>
              <dgm:constr type="h" for="ch" forName="Child5" refType="h" fact="0.3124"/>
              <dgm:constr type="l" for="ch" forName="Accent4" refType="w" fact="0.4848"/>
              <dgm:constr type="t" for="ch" forName="Accent4" refType="h" fact="-0.0109"/>
              <dgm:constr type="w" for="ch" forName="Accent4" refType="w" fact="0.2226"/>
              <dgm:constr type="h" for="ch" forName="Accent4" refType="h" fact="0.806"/>
              <dgm:constr type="l" for="ch" forName="ParentBackground4" refType="w" fact="0.5227"/>
              <dgm:constr type="t" for="ch" forName="ParentBackground4" refType="h" fact="0.1262"/>
              <dgm:constr type="w" for="ch" forName="ParentBackground4" refType="w" fact="0.1469"/>
              <dgm:constr type="h" for="ch" forName="ParentBackground4" refType="h" fact="0.5319"/>
              <dgm:constr type="l" for="ch" forName="Child4" refType="w" fact="0.5227"/>
              <dgm:constr type="t" for="ch" forName="Child4" refType="h" fact="0.6876"/>
              <dgm:constr type="w" for="ch" forName="Child4" refType="w" fact="0.1469"/>
              <dgm:constr type="h" for="ch" forName="Child4" refType="h" fact="0.3124"/>
              <dgm:constr type="l" for="ch" forName="Accent3" refType="w" fact="0.3222"/>
              <dgm:constr type="t" for="ch" forName="Accent3" refType="h" fact="-0.0109"/>
              <dgm:constr type="w" for="ch" forName="Accent3" refType="w" fact="0.2226"/>
              <dgm:constr type="h" for="ch" forName="Accent3" refType="h" fact="0.806"/>
              <dgm:constr type="l" for="ch" forName="ParentBackground3" refType="w" fact="0.3601"/>
              <dgm:constr type="t" for="ch" forName="ParentBackground3" refType="h" fact="0.1262"/>
              <dgm:constr type="w" for="ch" forName="ParentBackground3" refType="w" fact="0.1469"/>
              <dgm:constr type="h" for="ch" forName="ParentBackground3" refType="h" fact="0.5319"/>
              <dgm:constr type="l" for="ch" forName="Child3" refType="w" fact="0.3601"/>
              <dgm:constr type="t" for="ch" forName="Child3" refType="h" fact="0.6876"/>
              <dgm:constr type="w" for="ch" forName="Child3" refType="w" fact="0.1469"/>
              <dgm:constr type="h" for="ch" forName="Child3" refType="h" fact="0.3124"/>
              <dgm:constr type="l" for="ch" forName="Accent2" refType="w" fact="0.1596"/>
              <dgm:constr type="t" for="ch" forName="Accent2" refType="h" fact="-0.0109"/>
              <dgm:constr type="w" for="ch" forName="Accent2" refType="w" fact="0.2226"/>
              <dgm:constr type="h" for="ch" forName="Accent2" refType="h" fact="0.806"/>
              <dgm:constr type="l" for="ch" forName="ParentBackground2" refType="w" fact="0.1975"/>
              <dgm:constr type="t" for="ch" forName="ParentBackground2" refType="h" fact="0.1262"/>
              <dgm:constr type="w" for="ch" forName="ParentBackground2" refType="w" fact="0.1469"/>
              <dgm:constr type="h" for="ch" forName="ParentBackground2" refType="h" fact="0.5319"/>
              <dgm:constr type="l" for="ch" forName="Child2" refType="w" fact="0.1975"/>
              <dgm:constr type="t" for="ch" forName="Child2" refType="h" fact="0.6876"/>
              <dgm:constr type="w" for="ch" forName="Child2" refType="w" fact="0.1469"/>
              <dgm:constr type="h" for="ch" forName="Child2" refType="h" fact="0.3124"/>
              <dgm:constr type="l" for="ch" forName="Accent1" refType="w" fact="-0.003"/>
              <dgm:constr type="t" for="ch" forName="Accent1" refType="h" fact="-0.0109"/>
              <dgm:constr type="w" for="ch" forName="Accent1" refType="w" fact="0.2226"/>
              <dgm:constr type="h" for="ch" forName="Accent1" refType="h" fact="0.806"/>
              <dgm:constr type="l" for="ch" forName="ParentBackground1" refType="w" fact="0.0348"/>
              <dgm:constr type="t" for="ch" forName="ParentBackground1" refType="h" fact="0.1262"/>
              <dgm:constr type="w" for="ch" forName="ParentBackground1" refType="w" fact="0.1469"/>
              <dgm:constr type="h" for="ch" forName="ParentBackground1" refType="h" fact="0.5319"/>
              <dgm:constr type="l" for="ch" forName="Child1" refType="w" fact="0.0348"/>
              <dgm:constr type="t" for="ch" forName="Child1" refType="h" fact="0.6876"/>
              <dgm:constr type="w" for="ch" forName="Child1" refType="w" fact="0.1469"/>
              <dgm:constr type="h" for="ch" forName="Child1" refType="h" fact="0.3124"/>
            </dgm:constrLst>
          </dgm:if>
          <dgm:if name="Name10"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Parent7" refType="w" fact="0.8872"/>
              <dgm:constr type="t" for="ch" forName="Parent7" refType="h" fact="0.2022"/>
              <dgm:constr type="w" for="ch" forName="Parent7" refType="w" fact="0.0902"/>
              <dgm:constr type="h" for="ch" forName="Parent7" refType="h" fact="0.3799"/>
              <dgm:constr type="l" for="ch" forName="Parent6" refType="w" fact="0.7473"/>
              <dgm:constr type="t" for="ch" forName="Parent6" refType="h" fact="0.2022"/>
              <dgm:constr type="w" for="ch" forName="Parent6" refType="w" fact="0.0902"/>
              <dgm:constr type="h" for="ch" forName="Parent6" refType="h" fact="0.3799"/>
              <dgm:constr type="l" for="ch" forName="Parent5" refType="w" fact="0.6075"/>
              <dgm:constr type="t" for="ch" forName="Parent5" refType="h" fact="0.2022"/>
              <dgm:constr type="w" for="ch" forName="Parent5" refType="w" fact="0.0902"/>
              <dgm:constr type="h" for="ch" forName="Parent5" refType="h" fact="0.3799"/>
              <dgm:constr type="l" for="ch" forName="Parent4" refType="w" fact="0.4676"/>
              <dgm:constr type="t" for="ch" forName="Parent4" refType="h" fact="0.2022"/>
              <dgm:constr type="w" for="ch" forName="Parent4" refType="w" fact="0.0902"/>
              <dgm:constr type="h" for="ch" forName="Parent4" refType="h" fact="0.3799"/>
              <dgm:constr type="l" for="ch" forName="Parent3" refType="w" fact="0.3277"/>
              <dgm:constr type="t" for="ch" forName="Parent3" refType="h" fact="0.2022"/>
              <dgm:constr type="w" for="ch" forName="Parent3" refType="w" fact="0.0902"/>
              <dgm:constr type="h" for="ch" forName="Parent3" refType="h" fact="0.3799"/>
              <dgm:constr type="l" for="ch" forName="Parent2" refType="w" fact="0.1879"/>
              <dgm:constr type="t" for="ch" forName="Parent2" refType="h" fact="0.2022"/>
              <dgm:constr type="w" for="ch" forName="Parent2" refType="w" fact="0.0902"/>
              <dgm:constr type="h" for="ch" forName="Parent2" refType="h" fact="0.3799"/>
              <dgm:constr type="l" for="ch" forName="Parent1" refType="w" fact="0.048"/>
              <dgm:constr type="t" for="ch" forName="Parent1" refType="h" fact="0.2022"/>
              <dgm:constr type="w" for="ch" forName="Parent1" refType="w" fact="0.0902"/>
              <dgm:constr type="h" for="ch" forName="Parent1" refType="h" fact="0.3799"/>
              <dgm:constr type="l" for="ch" forName="Accent7" refType="w" fact="0.8646"/>
              <dgm:constr type="t" for="ch" forName="Accent7" refType="h" fact="0.1072"/>
              <dgm:constr type="w" for="ch" forName="Accent7" refType="w" fact="0.1354"/>
              <dgm:constr type="h" for="ch" forName="Accent7" refType="h" fact="0.5699"/>
              <dgm:constr type="l" for="ch" forName="ParentBackground7" refType="w" fact="0.8692"/>
              <dgm:constr type="t" for="ch" forName="ParentBackground7" refType="h" fact="0.1262"/>
              <dgm:constr type="w" for="ch" forName="ParentBackground7" refType="w" fact="0.1263"/>
              <dgm:constr type="h" for="ch" forName="ParentBackground7" refType="h" fact="0.5319"/>
              <dgm:constr type="l" for="ch" forName="Child7" refType="w" fact="0.8692"/>
              <dgm:constr type="t" for="ch" forName="Child7" refType="h" fact="0.6876"/>
              <dgm:constr type="w" for="ch" forName="Child7" refType="w" fact="0.1263"/>
              <dgm:constr type="h" for="ch" forName="Child7" refType="h" fact="0.3124"/>
              <dgm:constr type="l" for="ch" forName="Accent6" refType="w" fact="0.6967"/>
              <dgm:constr type="t" for="ch" forName="Accent6" refType="h" fact="-0.0109"/>
              <dgm:constr type="w" for="ch" forName="Accent6" refType="w" fact="0.1915"/>
              <dgm:constr type="h" for="ch" forName="Accent6" refType="h" fact="0.806"/>
              <dgm:constr type="l" for="ch" forName="ParentBackground6" refType="w" fact="0.7293"/>
              <dgm:constr type="t" for="ch" forName="ParentBackground6" refType="h" fact="0.1262"/>
              <dgm:constr type="w" for="ch" forName="ParentBackground6" refType="w" fact="0.1263"/>
              <dgm:constr type="h" for="ch" forName="ParentBackground6" refType="h" fact="0.5319"/>
              <dgm:constr type="l" for="ch" forName="Child6" refType="w" fact="0.7293"/>
              <dgm:constr type="t" for="ch" forName="Child6" refType="h" fact="0.6876"/>
              <dgm:constr type="w" for="ch" forName="Child6" refType="w" fact="0.1263"/>
              <dgm:constr type="h" for="ch" forName="Child6" refType="h" fact="0.3124"/>
              <dgm:constr type="l" for="ch" forName="Accent5" refType="w" fact="0.5569"/>
              <dgm:constr type="t" for="ch" forName="Accent5" refType="h" fact="-0.0109"/>
              <dgm:constr type="w" for="ch" forName="Accent5" refType="w" fact="0.1915"/>
              <dgm:constr type="h" for="ch" forName="Accent5" refType="h" fact="0.806"/>
              <dgm:constr type="l" for="ch" forName="ParentBackground5" refType="w" fact="0.5894"/>
              <dgm:constr type="t" for="ch" forName="ParentBackground5" refType="h" fact="0.1262"/>
              <dgm:constr type="w" for="ch" forName="ParentBackground5" refType="w" fact="0.1263"/>
              <dgm:constr type="h" for="ch" forName="ParentBackground5" refType="h" fact="0.5319"/>
              <dgm:constr type="l" for="ch" forName="Child5" refType="w" fact="0.5894"/>
              <dgm:constr type="t" for="ch" forName="Child5" refType="h" fact="0.6876"/>
              <dgm:constr type="w" for="ch" forName="Child5" refType="w" fact="0.1263"/>
              <dgm:constr type="h" for="ch" forName="Child5" refType="h" fact="0.3124"/>
              <dgm:constr type="l" for="ch" forName="Accent4" refType="w" fact="0.417"/>
              <dgm:constr type="t" for="ch" forName="Accent4" refType="h" fact="-0.0109"/>
              <dgm:constr type="w" for="ch" forName="Accent4" refType="w" fact="0.1915"/>
              <dgm:constr type="h" for="ch" forName="Accent4" refType="h" fact="0.806"/>
              <dgm:constr type="l" for="ch" forName="ParentBackground4" refType="w" fact="0.4496"/>
              <dgm:constr type="t" for="ch" forName="ParentBackground4" refType="h" fact="0.1262"/>
              <dgm:constr type="w" for="ch" forName="ParentBackground4" refType="w" fact="0.1263"/>
              <dgm:constr type="h" for="ch" forName="ParentBackground4" refType="h" fact="0.5319"/>
              <dgm:constr type="l" for="ch" forName="Child4" refType="w" fact="0.4496"/>
              <dgm:constr type="t" for="ch" forName="Child4" refType="h" fact="0.6876"/>
              <dgm:constr type="w" for="ch" forName="Child4" refType="w" fact="0.1263"/>
              <dgm:constr type="h" for="ch" forName="Child4" refType="h" fact="0.3124"/>
              <dgm:constr type="l" for="ch" forName="Accent3" refType="w" fact="0.2771"/>
              <dgm:constr type="t" for="ch" forName="Accent3" refType="h" fact="-0.0109"/>
              <dgm:constr type="w" for="ch" forName="Accent3" refType="w" fact="0.1915"/>
              <dgm:constr type="h" for="ch" forName="Accent3" refType="h" fact="0.806"/>
              <dgm:constr type="l" for="ch" forName="ParentBackground3" refType="w" fact="0.3097"/>
              <dgm:constr type="t" for="ch" forName="ParentBackground3" refType="h" fact="0.1262"/>
              <dgm:constr type="w" for="ch" forName="ParentBackground3" refType="w" fact="0.1263"/>
              <dgm:constr type="h" for="ch" forName="ParentBackground3" refType="h" fact="0.5319"/>
              <dgm:constr type="l" for="ch" forName="Child3" refType="w" fact="0.3097"/>
              <dgm:constr type="t" for="ch" forName="Child3" refType="h" fact="0.6876"/>
              <dgm:constr type="w" for="ch" forName="Child3" refType="w" fact="0.1263"/>
              <dgm:constr type="h" for="ch" forName="Child3" refType="h" fact="0.3124"/>
              <dgm:constr type="l" for="ch" forName="Accent2" refType="w" fact="0.1373"/>
              <dgm:constr type="t" for="ch" forName="Accent2" refType="h" fact="-0.0109"/>
              <dgm:constr type="w" for="ch" forName="Accent2" refType="w" fact="0.1915"/>
              <dgm:constr type="h" for="ch" forName="Accent2" refType="h" fact="0.806"/>
              <dgm:constr type="l" for="ch" forName="ParentBackground2" refType="w" fact="0.1698"/>
              <dgm:constr type="t" for="ch" forName="ParentBackground2" refType="h" fact="0.1262"/>
              <dgm:constr type="w" for="ch" forName="ParentBackground2" refType="w" fact="0.1263"/>
              <dgm:constr type="h" for="ch" forName="ParentBackground2" refType="h" fact="0.5319"/>
              <dgm:constr type="l" for="ch" forName="Child2" refType="w" fact="0.1698"/>
              <dgm:constr type="t" for="ch" forName="Child2" refType="h" fact="0.6876"/>
              <dgm:constr type="w" for="ch" forName="Child2" refType="w" fact="0.1263"/>
              <dgm:constr type="h" for="ch" forName="Child2" refType="h" fact="0.3124"/>
              <dgm:constr type="l" for="ch" forName="Accent1" refType="w" fact="-0.0026"/>
              <dgm:constr type="t" for="ch" forName="Accent1" refType="h" fact="-0.0109"/>
              <dgm:constr type="w" for="ch" forName="Accent1" refType="w" fact="0.1915"/>
              <dgm:constr type="h" for="ch" forName="Accent1" refType="h" fact="0.806"/>
              <dgm:constr type="l" for="ch" forName="ParentBackground1" refType="w" fact="0.03"/>
              <dgm:constr type="t" for="ch" forName="ParentBackground1" refType="h" fact="0.1262"/>
              <dgm:constr type="w" for="ch" forName="ParentBackground1" refType="w" fact="0.1263"/>
              <dgm:constr type="h" for="ch" forName="ParentBackground1" refType="h" fact="0.5319"/>
              <dgm:constr type="l" for="ch" forName="Child1" refType="w" fact="0.03"/>
              <dgm:constr type="t" for="ch" forName="Child1" refType="h" fact="0.6876"/>
              <dgm:constr type="w" for="ch" forName="Child1" refType="w" fact="0.1263"/>
              <dgm:constr type="h" for="ch" forName="Child1" refType="h" fact="0.3124"/>
            </dgm:constrLst>
          </dgm:if>
          <dgm:if name="Name11"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l" for="ch" forName="Parent8" refType="w" fact="0.901"/>
              <dgm:constr type="t" for="ch" forName="Parent8" refType="h" fact="0.2022"/>
              <dgm:constr type="w" for="ch" forName="Parent8" refType="w" fact="0.0792"/>
              <dgm:constr type="h" for="ch" forName="Parent8" refType="h" fact="0.3799"/>
              <dgm:constr type="l" for="ch" forName="Parent7" refType="w" fact="0.7783"/>
              <dgm:constr type="t" for="ch" forName="Parent7" refType="h" fact="0.2022"/>
              <dgm:constr type="w" for="ch" forName="Parent7" refType="w" fact="0.0792"/>
              <dgm:constr type="h" for="ch" forName="Parent7" refType="h" fact="0.3799"/>
              <dgm:constr type="l" for="ch" forName="Parent6" refType="w" fact="0.6556"/>
              <dgm:constr type="t" for="ch" forName="Parent6" refType="h" fact="0.2022"/>
              <dgm:constr type="w" for="ch" forName="Parent6" refType="w" fact="0.0792"/>
              <dgm:constr type="h" for="ch" forName="Parent6" refType="h" fact="0.3799"/>
              <dgm:constr type="l" for="ch" forName="Parent5" refType="w" fact="0.5329"/>
              <dgm:constr type="t" for="ch" forName="Parent5" refType="h" fact="0.2022"/>
              <dgm:constr type="w" for="ch" forName="Parent5" refType="w" fact="0.0792"/>
              <dgm:constr type="h" for="ch" forName="Parent5" refType="h" fact="0.3799"/>
              <dgm:constr type="l" for="ch" forName="Parent4" refType="w" fact="0.4102"/>
              <dgm:constr type="t" for="ch" forName="Parent4" refType="h" fact="0.2022"/>
              <dgm:constr type="w" for="ch" forName="Parent4" refType="w" fact="0.0792"/>
              <dgm:constr type="h" for="ch" forName="Parent4" refType="h" fact="0.3799"/>
              <dgm:constr type="l" for="ch" forName="Parent3" refType="w" fact="0.2875"/>
              <dgm:constr type="t" for="ch" forName="Parent3" refType="h" fact="0.2022"/>
              <dgm:constr type="w" for="ch" forName="Parent3" refType="w" fact="0.0792"/>
              <dgm:constr type="h" for="ch" forName="Parent3" refType="h" fact="0.3799"/>
              <dgm:constr type="l" for="ch" forName="Parent2" refType="w" fact="0.1648"/>
              <dgm:constr type="t" for="ch" forName="Parent2" refType="h" fact="0.2022"/>
              <dgm:constr type="w" for="ch" forName="Parent2" refType="w" fact="0.0792"/>
              <dgm:constr type="h" for="ch" forName="Parent2" refType="h" fact="0.3799"/>
              <dgm:constr type="l" for="ch" forName="Parent1" refType="w" fact="0.0421"/>
              <dgm:constr type="t" for="ch" forName="Parent1" refType="h" fact="0.2022"/>
              <dgm:constr type="w" for="ch" forName="Parent1" refType="w" fact="0.0792"/>
              <dgm:constr type="h" for="ch" forName="Parent1" refType="h" fact="0.3799"/>
              <dgm:constr type="l" for="ch" forName="Accent8" refType="w" fact="0.8813"/>
              <dgm:constr type="t" for="ch" forName="Accent8" refType="h" fact="0.1072"/>
              <dgm:constr type="w" for="ch" forName="Accent8" refType="w" fact="0.1187"/>
              <dgm:constr type="h" for="ch" forName="Accent8" refType="h" fact="0.5699"/>
              <dgm:constr type="l" for="ch" forName="ParentBackground8" refType="w" fact="0.8852"/>
              <dgm:constr type="t" for="ch" forName="ParentBackground8" refType="h" fact="0.1262"/>
              <dgm:constr type="w" for="ch" forName="ParentBackground8" refType="w" fact="0.1108"/>
              <dgm:constr type="h" for="ch" forName="ParentBackground8" refType="h" fact="0.5319"/>
              <dgm:constr type="l" for="ch" forName="Child8" refType="w" fact="0.8852"/>
              <dgm:constr type="t" for="ch" forName="Child8" refType="h" fact="0.6876"/>
              <dgm:constr type="w" for="ch" forName="Child8" refType="w" fact="0.1108"/>
              <dgm:constr type="h" for="ch" forName="Child8" refType="h" fact="0.3124"/>
              <dgm:constr type="l" for="ch" forName="Accent7" refType="w" fact="0.7339"/>
              <dgm:constr type="t" for="ch" forName="Accent7" refType="h" fact="-0.0109"/>
              <dgm:constr type="w" for="ch" forName="Accent7" refType="w" fact="0.1679"/>
              <dgm:constr type="h" for="ch" forName="Accent7" refType="h" fact="0.806"/>
              <dgm:constr type="l" for="ch" forName="ParentBackground7" refType="w" fact="0.7625"/>
              <dgm:constr type="t" for="ch" forName="ParentBackground7" refType="h" fact="0.1262"/>
              <dgm:constr type="w" for="ch" forName="ParentBackground7" refType="w" fact="0.1108"/>
              <dgm:constr type="h" for="ch" forName="ParentBackground7" refType="h" fact="0.5319"/>
              <dgm:constr type="l" for="ch" forName="Child7" refType="w" fact="0.7625"/>
              <dgm:constr type="t" for="ch" forName="Child7" refType="h" fact="0.6876"/>
              <dgm:constr type="w" for="ch" forName="Child7" refType="w" fact="0.1108"/>
              <dgm:constr type="h" for="ch" forName="Child7" refType="h" fact="0.3124"/>
              <dgm:constr type="l" for="ch" forName="Accent6" refType="w" fact="0.6112"/>
              <dgm:constr type="t" for="ch" forName="Accent6" refType="h" fact="-0.0109"/>
              <dgm:constr type="w" for="ch" forName="Accent6" refType="w" fact="0.1679"/>
              <dgm:constr type="h" for="ch" forName="Accent6" refType="h" fact="0.806"/>
              <dgm:constr type="l" for="ch" forName="ParentBackground6" refType="w" fact="0.6398"/>
              <dgm:constr type="t" for="ch" forName="ParentBackground6" refType="h" fact="0.1262"/>
              <dgm:constr type="w" for="ch" forName="ParentBackground6" refType="w" fact="0.1108"/>
              <dgm:constr type="h" for="ch" forName="ParentBackground6" refType="h" fact="0.5319"/>
              <dgm:constr type="l" for="ch" forName="Child6" refType="w" fact="0.6398"/>
              <dgm:constr type="t" for="ch" forName="Child6" refType="h" fact="0.6876"/>
              <dgm:constr type="w" for="ch" forName="Child6" refType="w" fact="0.1108"/>
              <dgm:constr type="h" for="ch" forName="Child6" refType="h" fact="0.3124"/>
              <dgm:constr type="l" for="ch" forName="Accent5" refType="w" fact="0.4885"/>
              <dgm:constr type="t" for="ch" forName="Accent5" refType="h" fact="-0.0109"/>
              <dgm:constr type="w" for="ch" forName="Accent5" refType="w" fact="0.1679"/>
              <dgm:constr type="h" for="ch" forName="Accent5" refType="h" fact="0.806"/>
              <dgm:constr type="l" for="ch" forName="ParentBackground5" refType="w" fact="0.5171"/>
              <dgm:constr type="t" for="ch" forName="ParentBackground5" refType="h" fact="0.1262"/>
              <dgm:constr type="w" for="ch" forName="ParentBackground5" refType="w" fact="0.1108"/>
              <dgm:constr type="h" for="ch" forName="ParentBackground5" refType="h" fact="0.5319"/>
              <dgm:constr type="l" for="ch" forName="Child5" refType="w" fact="0.5171"/>
              <dgm:constr type="t" for="ch" forName="Child5" refType="h" fact="0.6876"/>
              <dgm:constr type="w" for="ch" forName="Child5" refType="w" fact="0.1108"/>
              <dgm:constr type="h" for="ch" forName="Child5" refType="h" fact="0.3124"/>
              <dgm:constr type="l" for="ch" forName="Accent4" refType="w" fact="0.3658"/>
              <dgm:constr type="t" for="ch" forName="Accent4" refType="h" fact="-0.0109"/>
              <dgm:constr type="w" for="ch" forName="Accent4" refType="w" fact="0.1679"/>
              <dgm:constr type="h" for="ch" forName="Accent4" refType="h" fact="0.806"/>
              <dgm:constr type="l" for="ch" forName="ParentBackground4" refType="w" fact="0.3944"/>
              <dgm:constr type="t" for="ch" forName="ParentBackground4" refType="h" fact="0.1262"/>
              <dgm:constr type="w" for="ch" forName="ParentBackground4" refType="w" fact="0.1108"/>
              <dgm:constr type="h" for="ch" forName="ParentBackground4" refType="h" fact="0.5319"/>
              <dgm:constr type="l" for="ch" forName="Child4" refType="w" fact="0.3944"/>
              <dgm:constr type="t" for="ch" forName="Child4" refType="h" fact="0.6876"/>
              <dgm:constr type="w" for="ch" forName="Child4" refType="w" fact="0.1108"/>
              <dgm:constr type="h" for="ch" forName="Child4" refType="h" fact="0.3124"/>
              <dgm:constr type="l" for="ch" forName="Accent3" refType="w" fact="0.2431"/>
              <dgm:constr type="t" for="ch" forName="Accent3" refType="h" fact="-0.0109"/>
              <dgm:constr type="w" for="ch" forName="Accent3" refType="w" fact="0.1679"/>
              <dgm:constr type="h" for="ch" forName="Accent3" refType="h" fact="0.806"/>
              <dgm:constr type="l" for="ch" forName="ParentBackground3" refType="w" fact="0.2717"/>
              <dgm:constr type="t" for="ch" forName="ParentBackground3" refType="h" fact="0.1262"/>
              <dgm:constr type="w" for="ch" forName="ParentBackground3" refType="w" fact="0.1108"/>
              <dgm:constr type="h" for="ch" forName="ParentBackground3" refType="h" fact="0.5319"/>
              <dgm:constr type="l" for="ch" forName="Child3" refType="w" fact="0.2717"/>
              <dgm:constr type="t" for="ch" forName="Child3" refType="h" fact="0.6876"/>
              <dgm:constr type="w" for="ch" forName="Child3" refType="w" fact="0.1108"/>
              <dgm:constr type="h" for="ch" forName="Child3" refType="h" fact="0.3124"/>
              <dgm:constr type="l" for="ch" forName="Accent2" refType="w" fact="0.1204"/>
              <dgm:constr type="t" for="ch" forName="Accent2" refType="h" fact="-0.0109"/>
              <dgm:constr type="w" for="ch" forName="Accent2" refType="w" fact="0.1679"/>
              <dgm:constr type="h" for="ch" forName="Accent2" refType="h" fact="0.806"/>
              <dgm:constr type="l" for="ch" forName="ParentBackground2" refType="w" fact="0.149"/>
              <dgm:constr type="t" for="ch" forName="ParentBackground2" refType="h" fact="0.1262"/>
              <dgm:constr type="w" for="ch" forName="ParentBackground2" refType="w" fact="0.1108"/>
              <dgm:constr type="h" for="ch" forName="ParentBackground2" refType="h" fact="0.5319"/>
              <dgm:constr type="l" for="ch" forName="Child2" refType="w" fact="0.149"/>
              <dgm:constr type="t" for="ch" forName="Child2" refType="h" fact="0.6876"/>
              <dgm:constr type="w" for="ch" forName="Child2" refType="w" fact="0.1108"/>
              <dgm:constr type="h" for="ch" forName="Child2" refType="h" fact="0.3124"/>
              <dgm:constr type="l" for="ch" forName="Accent1" refType="w" fact="-0.0023"/>
              <dgm:constr type="t" for="ch" forName="Accent1" refType="h" fact="-0.0109"/>
              <dgm:constr type="w" for="ch" forName="Accent1" refType="w" fact="0.1679"/>
              <dgm:constr type="h" for="ch" forName="Accent1" refType="h" fact="0.806"/>
              <dgm:constr type="l" for="ch" forName="ParentBackground1" refType="w" fact="0.0263"/>
              <dgm:constr type="t" for="ch" forName="ParentBackground1" refType="h" fact="0.1262"/>
              <dgm:constr type="w" for="ch" forName="ParentBackground1" refType="w" fact="0.1108"/>
              <dgm:constr type="h" for="ch" forName="ParentBackground1" refType="h" fact="0.5319"/>
              <dgm:constr type="l" for="ch" forName="Child1" refType="w" fact="0.0263"/>
              <dgm:constr type="t" for="ch" forName="Child1" refType="h" fact="0.6876"/>
              <dgm:constr type="w" for="ch" forName="Child1" refType="w" fact="0.1108"/>
              <dgm:constr type="h" for="ch" forName="Child1" refType="h" fact="0.3124"/>
            </dgm:constrLst>
          </dgm:if>
          <dgm:if name="Name12"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l" for="ch" forName="Parent9" refType="w" fact="0.9119"/>
              <dgm:constr type="t" for="ch" forName="Parent9" refType="h" fact="0.2022"/>
              <dgm:constr type="w" for="ch" forName="Parent9" refType="w" fact="0.0705"/>
              <dgm:constr type="h" for="ch" forName="Parent9" refType="h" fact="0.3799"/>
              <dgm:constr type="l" for="ch" forName="Parent8" refType="w" fact="0.8026"/>
              <dgm:constr type="t" for="ch" forName="Parent8" refType="h" fact="0.2022"/>
              <dgm:constr type="w" for="ch" forName="Parent8" refType="w" fact="0.0705"/>
              <dgm:constr type="h" for="ch" forName="Parent8" refType="h" fact="0.3799"/>
              <dgm:constr type="l" for="ch" forName="Parent7" refType="w" fact="0.6933"/>
              <dgm:constr type="t" for="ch" forName="Parent7" refType="h" fact="0.2022"/>
              <dgm:constr type="w" for="ch" forName="Parent7" refType="w" fact="0.0705"/>
              <dgm:constr type="h" for="ch" forName="Parent7" refType="h" fact="0.3799"/>
              <dgm:constr type="l" for="ch" forName="Parent6" refType="w" fact="0.584"/>
              <dgm:constr type="t" for="ch" forName="Parent6" refType="h" fact="0.2022"/>
              <dgm:constr type="w" for="ch" forName="Parent6" refType="w" fact="0.0705"/>
              <dgm:constr type="h" for="ch" forName="Parent6" refType="h" fact="0.3799"/>
              <dgm:constr type="l" for="ch" forName="Parent5" refType="w" fact="0.4747"/>
              <dgm:constr type="t" for="ch" forName="Parent5" refType="h" fact="0.2022"/>
              <dgm:constr type="w" for="ch" forName="Parent5" refType="w" fact="0.0705"/>
              <dgm:constr type="h" for="ch" forName="Parent5" refType="h" fact="0.3799"/>
              <dgm:constr type="l" for="ch" forName="Parent4" refType="w" fact="0.3654"/>
              <dgm:constr type="t" for="ch" forName="Parent4" refType="h" fact="0.2022"/>
              <dgm:constr type="w" for="ch" forName="Parent4" refType="w" fact="0.0705"/>
              <dgm:constr type="h" for="ch" forName="Parent4" refType="h" fact="0.3799"/>
              <dgm:constr type="l" for="ch" forName="Parent3" refType="w" fact="0.2561"/>
              <dgm:constr type="t" for="ch" forName="Parent3" refType="h" fact="0.2022"/>
              <dgm:constr type="w" for="ch" forName="Parent3" refType="w" fact="0.0705"/>
              <dgm:constr type="h" for="ch" forName="Parent3" refType="h" fact="0.3799"/>
              <dgm:constr type="l" for="ch" forName="Parent2" refType="w" fact="0.1468"/>
              <dgm:constr type="t" for="ch" forName="Parent2" refType="h" fact="0.2022"/>
              <dgm:constr type="w" for="ch" forName="Parent2" refType="w" fact="0.0705"/>
              <dgm:constr type="h" for="ch" forName="Parent2" refType="h" fact="0.3799"/>
              <dgm:constr type="l" for="ch" forName="Parent1" refType="w" fact="0.0375"/>
              <dgm:constr type="t" for="ch" forName="Parent1" refType="h" fact="0.2022"/>
              <dgm:constr type="w" for="ch" forName="Parent1" refType="w" fact="0.0705"/>
              <dgm:constr type="h" for="ch" forName="Parent1" refType="h" fact="0.3799"/>
              <dgm:constr type="l" for="ch" forName="Accent9" refType="w" fact="0.8942"/>
              <dgm:constr type="t" for="ch" forName="Accent9" refType="h" fact="0.1072"/>
              <dgm:constr type="w" for="ch" forName="Accent9" refType="w" fact="0.1058"/>
              <dgm:constr type="h" for="ch" forName="Accent9" refType="h" fact="0.5699"/>
              <dgm:constr type="l" for="ch" forName="ParentBackground9" refType="w" fact="0.8978"/>
              <dgm:constr type="t" for="ch" forName="ParentBackground9" refType="h" fact="0.1262"/>
              <dgm:constr type="w" for="ch" forName="ParentBackground9" refType="w" fact="0.0987"/>
              <dgm:constr type="h" for="ch" forName="ParentBackground9" refType="h" fact="0.5319"/>
              <dgm:constr type="l" for="ch" forName="Child9" refType="w" fact="0.8978"/>
              <dgm:constr type="t" for="ch" forName="Child9" refType="h" fact="0.6876"/>
              <dgm:constr type="w" for="ch" forName="Child9" refType="w" fact="0.0987"/>
              <dgm:constr type="h" for="ch" forName="Child9" refType="h" fact="0.3124"/>
              <dgm:constr type="l" for="ch" forName="Accent8" refType="w" fact="0.763"/>
              <dgm:constr type="t" for="ch" forName="Accent8" refType="h" fact="-0.0109"/>
              <dgm:constr type="w" for="ch" forName="Accent8" refType="w" fact="0.1496"/>
              <dgm:constr type="h" for="ch" forName="Accent8" refType="h" fact="0.806"/>
              <dgm:constr type="l" for="ch" forName="ParentBackground8" refType="w" fact="0.7885"/>
              <dgm:constr type="t" for="ch" forName="ParentBackground8" refType="h" fact="0.1262"/>
              <dgm:constr type="w" for="ch" forName="ParentBackground8" refType="w" fact="0.0987"/>
              <dgm:constr type="h" for="ch" forName="ParentBackground8" refType="h" fact="0.5319"/>
              <dgm:constr type="l" for="ch" forName="Child8" refType="w" fact="0.7885"/>
              <dgm:constr type="t" for="ch" forName="Child8" refType="h" fact="0.6876"/>
              <dgm:constr type="w" for="ch" forName="Child8" refType="w" fact="0.0987"/>
              <dgm:constr type="h" for="ch" forName="Child8" refType="h" fact="0.3124"/>
              <dgm:constr type="l" for="ch" forName="Accent7" refType="w" fact="0.6538"/>
              <dgm:constr type="t" for="ch" forName="Accent7" refType="h" fact="-0.0109"/>
              <dgm:constr type="w" for="ch" forName="Accent7" refType="w" fact="0.1496"/>
              <dgm:constr type="h" for="ch" forName="Accent7" refType="h" fact="0.806"/>
              <dgm:constr type="l" for="ch" forName="ParentBackground7" refType="w" fact="0.6792"/>
              <dgm:constr type="t" for="ch" forName="ParentBackground7" refType="h" fact="0.1262"/>
              <dgm:constr type="w" for="ch" forName="ParentBackground7" refType="w" fact="0.0987"/>
              <dgm:constr type="h" for="ch" forName="ParentBackground7" refType="h" fact="0.5319"/>
              <dgm:constr type="l" for="ch" forName="Child7" refType="w" fact="0.6792"/>
              <dgm:constr type="t" for="ch" forName="Child7" refType="h" fact="0.6876"/>
              <dgm:constr type="w" for="ch" forName="Child7" refType="w" fact="0.0987"/>
              <dgm:constr type="h" for="ch" forName="Child7" refType="h" fact="0.3124"/>
              <dgm:constr type="l" for="ch" forName="Accent6" refType="w" fact="0.5445"/>
              <dgm:constr type="t" for="ch" forName="Accent6" refType="h" fact="-0.0109"/>
              <dgm:constr type="w" for="ch" forName="Accent6" refType="w" fact="0.1496"/>
              <dgm:constr type="h" for="ch" forName="Accent6" refType="h" fact="0.806"/>
              <dgm:constr type="l" for="ch" forName="ParentBackground6" refType="w" fact="0.5699"/>
              <dgm:constr type="t" for="ch" forName="ParentBackground6" refType="h" fact="0.1262"/>
              <dgm:constr type="w" for="ch" forName="ParentBackground6" refType="w" fact="0.0987"/>
              <dgm:constr type="h" for="ch" forName="ParentBackground6" refType="h" fact="0.5319"/>
              <dgm:constr type="l" for="ch" forName="Child6" refType="w" fact="0.5699"/>
              <dgm:constr type="t" for="ch" forName="Child6" refType="h" fact="0.6876"/>
              <dgm:constr type="w" for="ch" forName="Child6" refType="w" fact="0.0987"/>
              <dgm:constr type="h" for="ch" forName="Child6" refType="h" fact="0.3124"/>
              <dgm:constr type="l" for="ch" forName="Accent5" refType="w" fact="0.4352"/>
              <dgm:constr type="t" for="ch" forName="Accent5" refType="h" fact="-0.0109"/>
              <dgm:constr type="w" for="ch" forName="Accent5" refType="w" fact="0.1496"/>
              <dgm:constr type="h" for="ch" forName="Accent5" refType="h" fact="0.806"/>
              <dgm:constr type="l" for="ch" forName="ParentBackground5" refType="w" fact="0.4606"/>
              <dgm:constr type="t" for="ch" forName="ParentBackground5" refType="h" fact="0.1262"/>
              <dgm:constr type="w" for="ch" forName="ParentBackground5" refType="w" fact="0.0987"/>
              <dgm:constr type="h" for="ch" forName="ParentBackground5" refType="h" fact="0.5319"/>
              <dgm:constr type="l" for="ch" forName="Child5" refType="w" fact="0.4606"/>
              <dgm:constr type="t" for="ch" forName="Child5" refType="h" fact="0.6876"/>
              <dgm:constr type="w" for="ch" forName="Child5" refType="w" fact="0.0987"/>
              <dgm:constr type="h" for="ch" forName="Child5" refType="h" fact="0.3124"/>
              <dgm:constr type="l" for="ch" forName="Accent4" refType="w" fact="0.3259"/>
              <dgm:constr type="t" for="ch" forName="Accent4" refType="h" fact="-0.0109"/>
              <dgm:constr type="w" for="ch" forName="Accent4" refType="w" fact="0.1496"/>
              <dgm:constr type="h" for="ch" forName="Accent4" refType="h" fact="0.806"/>
              <dgm:constr type="l" for="ch" forName="ParentBackground4" refType="w" fact="0.3513"/>
              <dgm:constr type="t" for="ch" forName="ParentBackground4" refType="h" fact="0.1262"/>
              <dgm:constr type="w" for="ch" forName="ParentBackground4" refType="w" fact="0.0987"/>
              <dgm:constr type="h" for="ch" forName="ParentBackground4" refType="h" fact="0.5319"/>
              <dgm:constr type="l" for="ch" forName="Child4" refType="w" fact="0.3513"/>
              <dgm:constr type="t" for="ch" forName="Child4" refType="h" fact="0.6876"/>
              <dgm:constr type="w" for="ch" forName="Child4" refType="w" fact="0.0987"/>
              <dgm:constr type="h" for="ch" forName="Child4" refType="h" fact="0.3124"/>
              <dgm:constr type="l" for="ch" forName="Accent3" refType="w" fact="0.2166"/>
              <dgm:constr type="t" for="ch" forName="Accent3" refType="h" fact="-0.0109"/>
              <dgm:constr type="w" for="ch" forName="Accent3" refType="w" fact="0.1496"/>
              <dgm:constr type="h" for="ch" forName="Accent3" refType="h" fact="0.806"/>
              <dgm:constr type="l" for="ch" forName="ParentBackground3" refType="w" fact="0.242"/>
              <dgm:constr type="t" for="ch" forName="ParentBackground3" refType="h" fact="0.1262"/>
              <dgm:constr type="w" for="ch" forName="ParentBackground3" refType="w" fact="0.0987"/>
              <dgm:constr type="h" for="ch" forName="ParentBackground3" refType="h" fact="0.5319"/>
              <dgm:constr type="l" for="ch" forName="Child3" refType="w" fact="0.242"/>
              <dgm:constr type="t" for="ch" forName="Child3" refType="h" fact="0.6876"/>
              <dgm:constr type="w" for="ch" forName="Child3" refType="w" fact="0.0987"/>
              <dgm:constr type="h" for="ch" forName="Child3" refType="h" fact="0.3124"/>
              <dgm:constr type="l" for="ch" forName="Accent2" refType="w" fact="0.1073"/>
              <dgm:constr type="t" for="ch" forName="Accent2" refType="h" fact="-0.0109"/>
              <dgm:constr type="w" for="ch" forName="Accent2" refType="w" fact="0.1496"/>
              <dgm:constr type="h" for="ch" forName="Accent2" refType="h" fact="0.806"/>
              <dgm:constr type="l" for="ch" forName="ParentBackground2" refType="w" fact="0.1327"/>
              <dgm:constr type="t" for="ch" forName="ParentBackground2" refType="h" fact="0.1262"/>
              <dgm:constr type="w" for="ch" forName="ParentBackground2" refType="w" fact="0.0987"/>
              <dgm:constr type="h" for="ch" forName="ParentBackground2" refType="h" fact="0.5319"/>
              <dgm:constr type="l" for="ch" forName="Child2" refType="w" fact="0.1327"/>
              <dgm:constr type="t" for="ch" forName="Child2" refType="h" fact="0.6876"/>
              <dgm:constr type="w" for="ch" forName="Child2" refType="w" fact="0.0987"/>
              <dgm:constr type="h" for="ch" forName="Child2" refType="h" fact="0.3124"/>
              <dgm:constr type="l" for="ch" forName="Accent1" refType="w" fact="-0.002"/>
              <dgm:constr type="t" for="ch" forName="Accent1" refType="h" fact="-0.0109"/>
              <dgm:constr type="w" for="ch" forName="Accent1" refType="w" fact="0.1496"/>
              <dgm:constr type="h" for="ch" forName="Accent1" refType="h" fact="0.806"/>
              <dgm:constr type="l" for="ch" forName="ParentBackground1" refType="w" fact="0.0234"/>
              <dgm:constr type="t" for="ch" forName="ParentBackground1" refType="h" fact="0.1262"/>
              <dgm:constr type="w" for="ch" forName="ParentBackground1" refType="w" fact="0.0987"/>
              <dgm:constr type="h" for="ch" forName="ParentBackground1" refType="h" fact="0.5319"/>
              <dgm:constr type="l" for="ch" forName="Child1" refType="w" fact="0.0234"/>
              <dgm:constr type="t" for="ch" forName="Child1" refType="h" fact="0.6876"/>
              <dgm:constr type="w" for="ch" forName="Child1" refType="w" fact="0.0987"/>
              <dgm:constr type="h" for="ch" forName="Child1" refType="h" fact="0.3124"/>
            </dgm:constrLst>
          </dgm:if>
          <dgm:if name="Name13"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l" for="ch" forName="Parent10" refType="w" fact="0.9205"/>
              <dgm:constr type="t" for="ch" forName="Parent10" refType="h" fact="0.2022"/>
              <dgm:constr type="w" for="ch" forName="Parent10" refType="w" fact="0.0636"/>
              <dgm:constr type="h" for="ch" forName="Parent10" refType="h" fact="0.3799"/>
              <dgm:constr type="l" for="ch" forName="Parent9" refType="w" fact="0.822"/>
              <dgm:constr type="t" for="ch" forName="Parent9" refType="h" fact="0.2022"/>
              <dgm:constr type="w" for="ch" forName="Parent9" refType="w" fact="0.0636"/>
              <dgm:constr type="h" for="ch" forName="Parent9" refType="h" fact="0.3799"/>
              <dgm:constr type="l" for="ch" forName="Parent8" refType="w" fact="0.7235"/>
              <dgm:constr type="t" for="ch" forName="Parent8" refType="h" fact="0.2022"/>
              <dgm:constr type="w" for="ch" forName="Parent8" refType="w" fact="0.0636"/>
              <dgm:constr type="h" for="ch" forName="Parent8" refType="h" fact="0.3799"/>
              <dgm:constr type="l" for="ch" forName="Parent7" refType="w" fact="0.625"/>
              <dgm:constr type="t" for="ch" forName="Parent7" refType="h" fact="0.2022"/>
              <dgm:constr type="w" for="ch" forName="Parent7" refType="w" fact="0.0636"/>
              <dgm:constr type="h" for="ch" forName="Parent7" refType="h" fact="0.3799"/>
              <dgm:constr type="l" for="ch" forName="Parent6" refType="w" fact="0.5264"/>
              <dgm:constr type="t" for="ch" forName="Parent6" refType="h" fact="0.2022"/>
              <dgm:constr type="w" for="ch" forName="Parent6" refType="w" fact="0.0636"/>
              <dgm:constr type="h" for="ch" forName="Parent6" refType="h" fact="0.3799"/>
              <dgm:constr type="l" for="ch" forName="Parent5" refType="w" fact="0.4279"/>
              <dgm:constr type="t" for="ch" forName="Parent5" refType="h" fact="0.2022"/>
              <dgm:constr type="w" for="ch" forName="Parent5" refType="w" fact="0.0636"/>
              <dgm:constr type="h" for="ch" forName="Parent5" refType="h" fact="0.3799"/>
              <dgm:constr type="l" for="ch" forName="Parent4" refType="w" fact="0.3294"/>
              <dgm:constr type="t" for="ch" forName="Parent4" refType="h" fact="0.2022"/>
              <dgm:constr type="w" for="ch" forName="Parent4" refType="w" fact="0.0636"/>
              <dgm:constr type="h" for="ch" forName="Parent4" refType="h" fact="0.3799"/>
              <dgm:constr type="l" for="ch" forName="Parent3" refType="w" fact="0.2309"/>
              <dgm:constr type="t" for="ch" forName="Parent3" refType="h" fact="0.2022"/>
              <dgm:constr type="w" for="ch" forName="Parent3" refType="w" fact="0.0636"/>
              <dgm:constr type="h" for="ch" forName="Parent3" refType="h" fact="0.3799"/>
              <dgm:constr type="l" for="ch" forName="Parent2" refType="w" fact="0.1324"/>
              <dgm:constr type="t" for="ch" forName="Parent2" refType="h" fact="0.2022"/>
              <dgm:constr type="w" for="ch" forName="Parent2" refType="w" fact="0.0636"/>
              <dgm:constr type="h" for="ch" forName="Parent2" refType="h" fact="0.3799"/>
              <dgm:constr type="l" for="ch" forName="Parent1" refType="w" fact="0.0338"/>
              <dgm:constr type="t" for="ch" forName="Parent1" refType="h" fact="0.2022"/>
              <dgm:constr type="w" for="ch" forName="Parent1" refType="w" fact="0.0636"/>
              <dgm:constr type="h" for="ch" forName="Parent1" refType="h" fact="0.3799"/>
              <dgm:constr type="l" for="ch" forName="Accent10" refType="w" fact="0.9047"/>
              <dgm:constr type="t" for="ch" forName="Accent10" refType="h" fact="0.1072"/>
              <dgm:constr type="w" for="ch" forName="Accent10" refType="w" fact="0.0953"/>
              <dgm:constr type="h" for="ch" forName="Accent10" refType="h" fact="0.5699"/>
              <dgm:constr type="l" for="ch" forName="ParentBackground10" refType="w" fact="0.9078"/>
              <dgm:constr type="t" for="ch" forName="ParentBackground10" refType="h" fact="0.1262"/>
              <dgm:constr type="w" for="ch" forName="ParentBackground10" refType="w" fact="0.089"/>
              <dgm:constr type="h" for="ch" forName="ParentBackground10" refType="h" fact="0.5319"/>
              <dgm:constr type="l" for="ch" forName="Child10" refType="w" fact="0.9078"/>
              <dgm:constr type="t" for="ch" forName="Child10" refType="h" fact="0.6876"/>
              <dgm:constr type="w" for="ch" forName="Child10" refType="w" fact="0.089"/>
              <dgm:constr type="h" for="ch" forName="Child10" refType="h" fact="0.3124"/>
              <dgm:constr type="l" for="ch" forName="Accent9" refType="w" fact="0.7864"/>
              <dgm:constr type="t" for="ch" forName="Accent9" refType="h" fact="-0.0109"/>
              <dgm:constr type="w" for="ch" forName="Accent9" refType="w" fact="0.1348"/>
              <dgm:constr type="h" for="ch" forName="Accent9" refType="h" fact="0.806"/>
              <dgm:constr type="l" for="ch" forName="ParentBackground9" refType="w" fact="0.8093"/>
              <dgm:constr type="t" for="ch" forName="ParentBackground9" refType="h" fact="0.1262"/>
              <dgm:constr type="w" for="ch" forName="ParentBackground9" refType="w" fact="0.089"/>
              <dgm:constr type="h" for="ch" forName="ParentBackground9" refType="h" fact="0.5319"/>
              <dgm:constr type="l" for="ch" forName="Child9" refType="w" fact="0.8093"/>
              <dgm:constr type="t" for="ch" forName="Child9" refType="h" fact="0.6876"/>
              <dgm:constr type="w" for="ch" forName="Child9" refType="w" fact="0.089"/>
              <dgm:constr type="h" for="ch" forName="Child9" refType="h" fact="0.3124"/>
              <dgm:constr type="l" for="ch" forName="Accent8" refType="w" fact="0.6879"/>
              <dgm:constr type="t" for="ch" forName="Accent8" refType="h" fact="-0.0109"/>
              <dgm:constr type="w" for="ch" forName="Accent8" refType="w" fact="0.1348"/>
              <dgm:constr type="h" for="ch" forName="Accent8" refType="h" fact="0.806"/>
              <dgm:constr type="l" for="ch" forName="ParentBackground8" refType="w" fact="0.7108"/>
              <dgm:constr type="t" for="ch" forName="ParentBackground8" refType="h" fact="0.1262"/>
              <dgm:constr type="w" for="ch" forName="ParentBackground8" refType="w" fact="0.089"/>
              <dgm:constr type="h" for="ch" forName="ParentBackground8" refType="h" fact="0.5319"/>
              <dgm:constr type="l" for="ch" forName="Child8" refType="w" fact="0.7108"/>
              <dgm:constr type="t" for="ch" forName="Child8" refType="h" fact="0.6876"/>
              <dgm:constr type="w" for="ch" forName="Child8" refType="w" fact="0.089"/>
              <dgm:constr type="h" for="ch" forName="Child8" refType="h" fact="0.3124"/>
              <dgm:constr type="l" for="ch" forName="Accent7" refType="w" fact="0.5893"/>
              <dgm:constr type="t" for="ch" forName="Accent7" refType="h" fact="-0.0109"/>
              <dgm:constr type="w" for="ch" forName="Accent7" refType="w" fact="0.1348"/>
              <dgm:constr type="h" for="ch" forName="Accent7" refType="h" fact="0.806"/>
              <dgm:constr type="l" for="ch" forName="ParentBackground7" refType="w" fact="0.6123"/>
              <dgm:constr type="t" for="ch" forName="ParentBackground7" refType="h" fact="0.1262"/>
              <dgm:constr type="w" for="ch" forName="ParentBackground7" refType="w" fact="0.089"/>
              <dgm:constr type="h" for="ch" forName="ParentBackground7" refType="h" fact="0.5319"/>
              <dgm:constr type="l" for="ch" forName="Child7" refType="w" fact="0.6123"/>
              <dgm:constr type="t" for="ch" forName="Child7" refType="h" fact="0.6876"/>
              <dgm:constr type="w" for="ch" forName="Child7" refType="w" fact="0.089"/>
              <dgm:constr type="h" for="ch" forName="Child7" refType="h" fact="0.3124"/>
              <dgm:constr type="l" for="ch" forName="Accent6" refType="w" fact="0.4908"/>
              <dgm:constr type="t" for="ch" forName="Accent6" refType="h" fact="-0.0109"/>
              <dgm:constr type="w" for="ch" forName="Accent6" refType="w" fact="0.1348"/>
              <dgm:constr type="h" for="ch" forName="Accent6" refType="h" fact="0.806"/>
              <dgm:constr type="l" for="ch" forName="ParentBackground6" refType="w" fact="0.5137"/>
              <dgm:constr type="t" for="ch" forName="ParentBackground6" refType="h" fact="0.1262"/>
              <dgm:constr type="w" for="ch" forName="ParentBackground6" refType="w" fact="0.089"/>
              <dgm:constr type="h" for="ch" forName="ParentBackground6" refType="h" fact="0.5319"/>
              <dgm:constr type="l" for="ch" forName="Child6" refType="w" fact="0.5137"/>
              <dgm:constr type="t" for="ch" forName="Child6" refType="h" fact="0.6876"/>
              <dgm:constr type="w" for="ch" forName="Child6" refType="w" fact="0.089"/>
              <dgm:constr type="h" for="ch" forName="Child6" refType="h" fact="0.3124"/>
              <dgm:constr type="l" for="ch" forName="Accent5" refType="w" fact="0.3923"/>
              <dgm:constr type="t" for="ch" forName="Accent5" refType="h" fact="-0.0109"/>
              <dgm:constr type="w" for="ch" forName="Accent5" refType="w" fact="0.1348"/>
              <dgm:constr type="h" for="ch" forName="Accent5" refType="h" fact="0.806"/>
              <dgm:constr type="l" for="ch" forName="ParentBackground5" refType="w" fact="0.4152"/>
              <dgm:constr type="t" for="ch" forName="ParentBackground5" refType="h" fact="0.1262"/>
              <dgm:constr type="w" for="ch" forName="ParentBackground5" refType="w" fact="0.089"/>
              <dgm:constr type="h" for="ch" forName="ParentBackground5" refType="h" fact="0.5319"/>
              <dgm:constr type="l" for="ch" forName="Child5" refType="w" fact="0.4152"/>
              <dgm:constr type="t" for="ch" forName="Child5" refType="h" fact="0.6876"/>
              <dgm:constr type="w" for="ch" forName="Child5" refType="w" fact="0.089"/>
              <dgm:constr type="h" for="ch" forName="Child5" refType="h" fact="0.3124"/>
              <dgm:constr type="l" for="ch" forName="Accent4" refType="w" fact="0.2938"/>
              <dgm:constr type="t" for="ch" forName="Accent4" refType="h" fact="-0.0109"/>
              <dgm:constr type="w" for="ch" forName="Accent4" refType="w" fact="0.1348"/>
              <dgm:constr type="h" for="ch" forName="Accent4" refType="h" fact="0.806"/>
              <dgm:constr type="l" for="ch" forName="ParentBackground4" refType="w" fact="0.3167"/>
              <dgm:constr type="t" for="ch" forName="ParentBackground4" refType="h" fact="0.1262"/>
              <dgm:constr type="w" for="ch" forName="ParentBackground4" refType="w" fact="0.089"/>
              <dgm:constr type="h" for="ch" forName="ParentBackground4" refType="h" fact="0.5319"/>
              <dgm:constr type="l" for="ch" forName="Child4" refType="w" fact="0.3167"/>
              <dgm:constr type="t" for="ch" forName="Child4" refType="h" fact="0.6876"/>
              <dgm:constr type="w" for="ch" forName="Child4" refType="w" fact="0.089"/>
              <dgm:constr type="h" for="ch" forName="Child4" refType="h" fact="0.3124"/>
              <dgm:constr type="l" for="ch" forName="Accent3" refType="w" fact="0.1952"/>
              <dgm:constr type="t" for="ch" forName="Accent3" refType="h" fact="-0.0109"/>
              <dgm:constr type="w" for="ch" forName="Accent3" refType="w" fact="0.1348"/>
              <dgm:constr type="h" for="ch" forName="Accent3" refType="h" fact="0.806"/>
              <dgm:constr type="l" for="ch" forName="ParentBackground3" refType="w" fact="0.2182"/>
              <dgm:constr type="t" for="ch" forName="ParentBackground3" refType="h" fact="0.1262"/>
              <dgm:constr type="w" for="ch" forName="ParentBackground3" refType="w" fact="0.089"/>
              <dgm:constr type="h" for="ch" forName="ParentBackground3" refType="h" fact="0.5319"/>
              <dgm:constr type="l" for="ch" forName="Child3" refType="w" fact="0.2182"/>
              <dgm:constr type="t" for="ch" forName="Child3" refType="h" fact="0.6876"/>
              <dgm:constr type="w" for="ch" forName="Child3" refType="w" fact="0.089"/>
              <dgm:constr type="h" for="ch" forName="Child3" refType="h" fact="0.3124"/>
              <dgm:constr type="l" for="ch" forName="Accent2" refType="w" fact="0.0967"/>
              <dgm:constr type="t" for="ch" forName="Accent2" refType="h" fact="-0.0109"/>
              <dgm:constr type="w" for="ch" forName="Accent2" refType="w" fact="0.1348"/>
              <dgm:constr type="h" for="ch" forName="Accent2" refType="h" fact="0.806"/>
              <dgm:constr type="l" for="ch" forName="ParentBackground2" refType="w" fact="0.1196"/>
              <dgm:constr type="t" for="ch" forName="ParentBackground2" refType="h" fact="0.1262"/>
              <dgm:constr type="w" for="ch" forName="ParentBackground2" refType="w" fact="0.089"/>
              <dgm:constr type="h" for="ch" forName="ParentBackground2" refType="h" fact="0.5319"/>
              <dgm:constr type="l" for="ch" forName="Child2" refType="w" fact="0.1196"/>
              <dgm:constr type="t" for="ch" forName="Child2" refType="h" fact="0.6876"/>
              <dgm:constr type="w" for="ch" forName="Child2" refType="w" fact="0.089"/>
              <dgm:constr type="h" for="ch" forName="Child2" refType="h" fact="0.3124"/>
              <dgm:constr type="l" for="ch" forName="Accent1" refType="w" fact="-0.0018"/>
              <dgm:constr type="t" for="ch" forName="Accent1" refType="h" fact="-0.0109"/>
              <dgm:constr type="w" for="ch" forName="Accent1" refType="w" fact="0.1348"/>
              <dgm:constr type="h" for="ch" forName="Accent1" refType="h" fact="0.806"/>
              <dgm:constr type="l" for="ch" forName="ParentBackground1" refType="w" fact="0.0211"/>
              <dgm:constr type="t" for="ch" forName="ParentBackground1" refType="h" fact="0.1262"/>
              <dgm:constr type="w" for="ch" forName="ParentBackground1" refType="w" fact="0.089"/>
              <dgm:constr type="h" for="ch" forName="ParentBackground1" refType="h" fact="0.5319"/>
              <dgm:constr type="l" for="ch" forName="Child1" refType="w" fact="0.0211"/>
              <dgm:constr type="t" for="ch" forName="Child1" refType="h" fact="0.6876"/>
              <dgm:constr type="w" for="ch" forName="Child1" refType="w" fact="0.089"/>
              <dgm:constr type="h" for="ch" forName="Child1" refType="h" fact="0.3124"/>
            </dgm:constrLst>
          </dgm:if>
          <dgm:else name="Name14">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l" for="ch" forName="Parent11" refType="w" fact="0.9277"/>
              <dgm:constr type="t" for="ch" forName="Parent11" refType="h" fact="0.2022"/>
              <dgm:constr type="w" for="ch" forName="Parent11" refType="w" fact="0.0579"/>
              <dgm:constr type="h" for="ch" forName="Parent11" refType="h" fact="0.3799"/>
              <dgm:constr type="l" for="ch" forName="Parent10" refType="w" fact="0.838"/>
              <dgm:constr type="t" for="ch" forName="Parent10" refType="h" fact="0.2022"/>
              <dgm:constr type="w" for="ch" forName="Parent10" refType="w" fact="0.0579"/>
              <dgm:constr type="h" for="ch" forName="Parent10" refType="h" fact="0.3799"/>
              <dgm:constr type="l" for="ch" forName="Parent9" refType="w" fact="0.7483"/>
              <dgm:constr type="t" for="ch" forName="Parent9" refType="h" fact="0.2022"/>
              <dgm:constr type="w" for="ch" forName="Parent9" refType="w" fact="0.0579"/>
              <dgm:constr type="h" for="ch" forName="Parent9" refType="h" fact="0.3799"/>
              <dgm:constr type="l" for="ch" forName="Parent8" refType="w" fact="0.6586"/>
              <dgm:constr type="t" for="ch" forName="Parent8" refType="h" fact="0.2022"/>
              <dgm:constr type="w" for="ch" forName="Parent8" refType="w" fact="0.0579"/>
              <dgm:constr type="h" for="ch" forName="Parent8" refType="h" fact="0.3799"/>
              <dgm:constr type="l" for="ch" forName="Parent7" refType="w" fact="0.5689"/>
              <dgm:constr type="t" for="ch" forName="Parent7" refType="h" fact="0.2022"/>
              <dgm:constr type="w" for="ch" forName="Parent7" refType="w" fact="0.0579"/>
              <dgm:constr type="h" for="ch" forName="Parent7" refType="h" fact="0.3799"/>
              <dgm:constr type="l" for="ch" forName="Parent6" refType="w" fact="0.4792"/>
              <dgm:constr type="t" for="ch" forName="Parent6" refType="h" fact="0.2022"/>
              <dgm:constr type="w" for="ch" forName="Parent6" refType="w" fact="0.0579"/>
              <dgm:constr type="h" for="ch" forName="Parent6" refType="h" fact="0.3799"/>
              <dgm:constr type="l" for="ch" forName="Parent5" refType="w" fact="0.3895"/>
              <dgm:constr type="t" for="ch" forName="Parent5" refType="h" fact="0.2022"/>
              <dgm:constr type="w" for="ch" forName="Parent5" refType="w" fact="0.0579"/>
              <dgm:constr type="h" for="ch" forName="Parent5" refType="h" fact="0.3799"/>
              <dgm:constr type="l" for="ch" forName="Parent4" refType="w" fact="0.2999"/>
              <dgm:constr type="t" for="ch" forName="Parent4" refType="h" fact="0.2022"/>
              <dgm:constr type="w" for="ch" forName="Parent4" refType="w" fact="0.0579"/>
              <dgm:constr type="h" for="ch" forName="Parent4" refType="h" fact="0.3799"/>
              <dgm:constr type="l" for="ch" forName="Parent3" refType="w" fact="0.2102"/>
              <dgm:constr type="t" for="ch" forName="Parent3" refType="h" fact="0.2022"/>
              <dgm:constr type="w" for="ch" forName="Parent3" refType="w" fact="0.0579"/>
              <dgm:constr type="h" for="ch" forName="Parent3" refType="h" fact="0.3799"/>
              <dgm:constr type="l" for="ch" forName="Parent2" refType="w" fact="0.1205"/>
              <dgm:constr type="t" for="ch" forName="Parent2" refType="h" fact="0.2022"/>
              <dgm:constr type="w" for="ch" forName="Parent2" refType="w" fact="0.0579"/>
              <dgm:constr type="h" for="ch" forName="Parent2" refType="h" fact="0.3799"/>
              <dgm:constr type="l" for="ch" forName="Parent1" refType="w" fact="0.0308"/>
              <dgm:constr type="t" for="ch" forName="Parent1" refType="h" fact="0.2022"/>
              <dgm:constr type="w" for="ch" forName="Parent1" refType="w" fact="0.0579"/>
              <dgm:constr type="h" for="ch" forName="Parent1" refType="h" fact="0.3799"/>
              <dgm:constr type="l" for="ch" forName="Accent11" refType="w" fact="0.9132"/>
              <dgm:constr type="t" for="ch" forName="Accent11" refType="h" fact="0.1072"/>
              <dgm:constr type="w" for="ch" forName="Accent11" refType="w" fact="0.0868"/>
              <dgm:constr type="h" for="ch" forName="Accent11" refType="h" fact="0.5699"/>
              <dgm:constr type="l" for="ch" forName="ParentBackground11" refType="w" fact="0.9161"/>
              <dgm:constr type="t" for="ch" forName="ParentBackground11" refType="h" fact="0.1262"/>
              <dgm:constr type="w" for="ch" forName="ParentBackground11" refType="w" fact="0.081"/>
              <dgm:constr type="h" for="ch" forName="ParentBackground11" refType="h" fact="0.5319"/>
              <dgm:constr type="l" for="ch" forName="Child11" refType="w" fact="0.9161"/>
              <dgm:constr type="t" for="ch" forName="Child11" refType="h" fact="0.6876"/>
              <dgm:constr type="w" for="ch" forName="Child11" refType="w" fact="0.081"/>
              <dgm:constr type="h" for="ch" forName="Child11" refType="h" fact="0.3124"/>
              <dgm:constr type="l" for="ch" forName="Accent10" refType="w" fact="0.8055"/>
              <dgm:constr type="t" for="ch" forName="Accent10" refType="h" fact="-0.0109"/>
              <dgm:constr type="w" for="ch" forName="Accent10" refType="w" fact="0.1228"/>
              <dgm:constr type="h" for="ch" forName="Accent10" refType="h" fact="0.806"/>
              <dgm:constr type="l" for="ch" forName="ParentBackground10" refType="w" fact="0.8264"/>
              <dgm:constr type="t" for="ch" forName="ParentBackground10" refType="h" fact="0.1262"/>
              <dgm:constr type="w" for="ch" forName="ParentBackground10" refType="w" fact="0.081"/>
              <dgm:constr type="h" for="ch" forName="ParentBackground10" refType="h" fact="0.5319"/>
              <dgm:constr type="l" for="ch" forName="Child10" refType="w" fact="0.8264"/>
              <dgm:constr type="t" for="ch" forName="Child10" refType="h" fact="0.6876"/>
              <dgm:constr type="w" for="ch" forName="Child10" refType="w" fact="0.081"/>
              <dgm:constr type="h" for="ch" forName="Child10" refType="h" fact="0.3124"/>
              <dgm:constr type="l" for="ch" forName="Accent9" refType="w" fact="0.7158"/>
              <dgm:constr type="t" for="ch" forName="Accent9" refType="h" fact="-0.0109"/>
              <dgm:constr type="w" for="ch" forName="Accent9" refType="w" fact="0.1228"/>
              <dgm:constr type="h" for="ch" forName="Accent9" refType="h" fact="0.806"/>
              <dgm:constr type="l" for="ch" forName="ParentBackground9" refType="w" fact="0.7367"/>
              <dgm:constr type="t" for="ch" forName="ParentBackground9" refType="h" fact="0.1262"/>
              <dgm:constr type="w" for="ch" forName="ParentBackground9" refType="w" fact="0.081"/>
              <dgm:constr type="h" for="ch" forName="ParentBackground9" refType="h" fact="0.5319"/>
              <dgm:constr type="l" for="ch" forName="Child9" refType="w" fact="0.7367"/>
              <dgm:constr type="t" for="ch" forName="Child9" refType="h" fact="0.6876"/>
              <dgm:constr type="w" for="ch" forName="Child9" refType="w" fact="0.081"/>
              <dgm:constr type="h" for="ch" forName="Child9" refType="h" fact="0.3124"/>
              <dgm:constr type="l" for="ch" forName="Accent8" refType="w" fact="0.6261"/>
              <dgm:constr type="t" for="ch" forName="Accent8" refType="h" fact="-0.0109"/>
              <dgm:constr type="w" for="ch" forName="Accent8" refType="w" fact="0.1228"/>
              <dgm:constr type="h" for="ch" forName="Accent8" refType="h" fact="0.806"/>
              <dgm:constr type="l" for="ch" forName="ParentBackground8" refType="w" fact="0.647"/>
              <dgm:constr type="t" for="ch" forName="ParentBackground8" refType="h" fact="0.1262"/>
              <dgm:constr type="w" for="ch" forName="ParentBackground8" refType="w" fact="0.081"/>
              <dgm:constr type="h" for="ch" forName="ParentBackground8" refType="h" fact="0.5319"/>
              <dgm:constr type="l" for="ch" forName="Child8" refType="w" fact="0.647"/>
              <dgm:constr type="t" for="ch" forName="Child8" refType="h" fact="0.6876"/>
              <dgm:constr type="w" for="ch" forName="Child8" refType="w" fact="0.081"/>
              <dgm:constr type="h" for="ch" forName="Child8" refType="h" fact="0.3124"/>
              <dgm:constr type="l" for="ch" forName="Accent7" refType="w" fact="0.5364"/>
              <dgm:constr type="t" for="ch" forName="Accent7" refType="h" fact="-0.0109"/>
              <dgm:constr type="w" for="ch" forName="Accent7" refType="w" fact="0.1228"/>
              <dgm:constr type="h" for="ch" forName="Accent7" refType="h" fact="0.806"/>
              <dgm:constr type="l" for="ch" forName="ParentBackground7" refType="w" fact="0.5573"/>
              <dgm:constr type="t" for="ch" forName="ParentBackground7" refType="h" fact="0.1262"/>
              <dgm:constr type="w" for="ch" forName="ParentBackground7" refType="w" fact="0.081"/>
              <dgm:constr type="h" for="ch" forName="ParentBackground7" refType="h" fact="0.5319"/>
              <dgm:constr type="l" for="ch" forName="Child7" refType="w" fact="0.5573"/>
              <dgm:constr type="t" for="ch" forName="Child7" refType="h" fact="0.6876"/>
              <dgm:constr type="w" for="ch" forName="Child7" refType="w" fact="0.081"/>
              <dgm:constr type="h" for="ch" forName="Child7" refType="h" fact="0.3124"/>
              <dgm:constr type="l" for="ch" forName="Accent6" refType="w" fact="0.4467"/>
              <dgm:constr type="t" for="ch" forName="Accent6" refType="h" fact="-0.0109"/>
              <dgm:constr type="w" for="ch" forName="Accent6" refType="w" fact="0.1228"/>
              <dgm:constr type="h" for="ch" forName="Accent6" refType="h" fact="0.806"/>
              <dgm:constr type="l" for="ch" forName="ParentBackground6" refType="w" fact="0.4677"/>
              <dgm:constr type="t" for="ch" forName="ParentBackground6" refType="h" fact="0.1262"/>
              <dgm:constr type="w" for="ch" forName="ParentBackground6" refType="w" fact="0.081"/>
              <dgm:constr type="h" for="ch" forName="ParentBackground6" refType="h" fact="0.5319"/>
              <dgm:constr type="l" for="ch" forName="Child6" refType="w" fact="0.4677"/>
              <dgm:constr type="t" for="ch" forName="Child6" refType="h" fact="0.6876"/>
              <dgm:constr type="w" for="ch" forName="Child6" refType="w" fact="0.081"/>
              <dgm:constr type="h" for="ch" forName="Child6" refType="h" fact="0.3124"/>
              <dgm:constr type="l" for="ch" forName="Accent5" refType="w" fact="0.3571"/>
              <dgm:constr type="t" for="ch" forName="Accent5" refType="h" fact="-0.0109"/>
              <dgm:constr type="w" for="ch" forName="Accent5" refType="w" fact="0.1228"/>
              <dgm:constr type="h" for="ch" forName="Accent5" refType="h" fact="0.806"/>
              <dgm:constr type="l" for="ch" forName="ParentBackground5" refType="w" fact="0.378"/>
              <dgm:constr type="t" for="ch" forName="ParentBackground5" refType="h" fact="0.1262"/>
              <dgm:constr type="w" for="ch" forName="ParentBackground5" refType="w" fact="0.081"/>
              <dgm:constr type="h" for="ch" forName="ParentBackground5" refType="h" fact="0.5319"/>
              <dgm:constr type="l" for="ch" forName="Child5" refType="w" fact="0.378"/>
              <dgm:constr type="t" for="ch" forName="Child5" refType="h" fact="0.6876"/>
              <dgm:constr type="w" for="ch" forName="Child5" refType="w" fact="0.081"/>
              <dgm:constr type="h" for="ch" forName="Child5" refType="h" fact="0.3124"/>
              <dgm:constr type="l" for="ch" forName="Accent4" refType="w" fact="0.2674"/>
              <dgm:constr type="t" for="ch" forName="Accent4" refType="h" fact="-0.0109"/>
              <dgm:constr type="w" for="ch" forName="Accent4" refType="w" fact="0.1228"/>
              <dgm:constr type="h" for="ch" forName="Accent4" refType="h" fact="0.806"/>
              <dgm:constr type="l" for="ch" forName="ParentBackground4" refType="w" fact="0.2883"/>
              <dgm:constr type="t" for="ch" forName="ParentBackground4" refType="h" fact="0.1262"/>
              <dgm:constr type="w" for="ch" forName="ParentBackground4" refType="w" fact="0.081"/>
              <dgm:constr type="h" for="ch" forName="ParentBackground4" refType="h" fact="0.5319"/>
              <dgm:constr type="l" for="ch" forName="Child4" refType="w" fact="0.2883"/>
              <dgm:constr type="t" for="ch" forName="Child4" refType="h" fact="0.6876"/>
              <dgm:constr type="w" for="ch" forName="Child4" refType="w" fact="0.081"/>
              <dgm:constr type="h" for="ch" forName="Child4" refType="h" fact="0.3124"/>
              <dgm:constr type="l" for="ch" forName="Accent3" refType="w" fact="0.1777"/>
              <dgm:constr type="t" for="ch" forName="Accent3" refType="h" fact="-0.0109"/>
              <dgm:constr type="w" for="ch" forName="Accent3" refType="w" fact="0.1228"/>
              <dgm:constr type="h" for="ch" forName="Accent3" refType="h" fact="0.806"/>
              <dgm:constr type="l" for="ch" forName="ParentBackground3" refType="w" fact="0.1986"/>
              <dgm:constr type="t" for="ch" forName="ParentBackground3" refType="h" fact="0.1262"/>
              <dgm:constr type="w" for="ch" forName="ParentBackground3" refType="w" fact="0.081"/>
              <dgm:constr type="h" for="ch" forName="ParentBackground3" refType="h" fact="0.5319"/>
              <dgm:constr type="l" for="ch" forName="Child3" refType="w" fact="0.1986"/>
              <dgm:constr type="t" for="ch" forName="Child3" refType="h" fact="0.6876"/>
              <dgm:constr type="w" for="ch" forName="Child3" refType="w" fact="0.081"/>
              <dgm:constr type="h" for="ch" forName="Child3" refType="h" fact="0.3124"/>
              <dgm:constr type="l" for="ch" forName="Accent2" refType="w" fact="0.088"/>
              <dgm:constr type="t" for="ch" forName="Accent2" refType="h" fact="-0.0109"/>
              <dgm:constr type="w" for="ch" forName="Accent2" refType="w" fact="0.1228"/>
              <dgm:constr type="h" for="ch" forName="Accent2" refType="h" fact="0.806"/>
              <dgm:constr type="l" for="ch" forName="ParentBackground2" refType="w" fact="0.1089"/>
              <dgm:constr type="t" for="ch" forName="ParentBackground2" refType="h" fact="0.1262"/>
              <dgm:constr type="w" for="ch" forName="ParentBackground2" refType="w" fact="0.081"/>
              <dgm:constr type="h" for="ch" forName="ParentBackground2" refType="h" fact="0.5319"/>
              <dgm:constr type="l" for="ch" forName="Child2" refType="w" fact="0.1089"/>
              <dgm:constr type="t" for="ch" forName="Child2" refType="h" fact="0.6876"/>
              <dgm:constr type="w" for="ch" forName="Child2" refType="w" fact="0.081"/>
              <dgm:constr type="h" for="ch" forName="Child2" refType="h" fact="0.3124"/>
              <dgm:constr type="l" for="ch" forName="Accent1" refType="w" fact="-0.0017"/>
              <dgm:constr type="t" for="ch" forName="Accent1" refType="h" fact="-0.0109"/>
              <dgm:constr type="w" for="ch" forName="Accent1" refType="w" fact="0.1228"/>
              <dgm:constr type="h" for="ch" forName="Accent1" refType="h" fact="0.806"/>
              <dgm:constr type="l" for="ch" forName="ParentBackground1" refType="w" fact="0.0192"/>
              <dgm:constr type="t" for="ch" forName="ParentBackground1" refType="h" fact="0.1262"/>
              <dgm:constr type="w" for="ch" forName="ParentBackground1" refType="w" fact="0.081"/>
              <dgm:constr type="h" for="ch" forName="ParentBackground1" refType="h" fact="0.5319"/>
              <dgm:constr type="l" for="ch" forName="Child1" refType="w" fact="0.0192"/>
              <dgm:constr type="t" for="ch" forName="Child1" refType="h" fact="0.6876"/>
              <dgm:constr type="w" for="ch" forName="Child1" refType="w" fact="0.081"/>
              <dgm:constr type="h" for="ch" forName="Child1" refType="h" fact="0.3124"/>
            </dgm:constrLst>
          </dgm:else>
        </dgm:choose>
      </dgm:if>
      <dgm:else name="Name15">
        <dgm:choose name="Name16">
          <dgm:if name="Name17"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18"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r" for="ch" forName="Parent2" refType="w" fact="0.3751"/>
              <dgm:constr type="t" for="ch" forName="Parent2" refType="h" fact="0.2022"/>
              <dgm:constr type="w" for="ch" forName="Parent2" refType="w" fact="0.3001"/>
              <dgm:constr type="h" for="ch" forName="Parent2" refType="h" fact="0.3799"/>
              <dgm:constr type="r" for="ch" forName="Parent1" refType="w" fact="0.8403"/>
              <dgm:constr type="t" for="ch" forName="Parent1" refType="h" fact="0.2022"/>
              <dgm:constr type="w" for="ch" forName="Parent1" refType="w" fact="0.3001"/>
              <dgm:constr type="h" for="ch" forName="Parent1" refType="h" fact="0.3799"/>
              <dgm:constr type="r" for="ch" forName="Accent2" refType="w" fact="0.4502"/>
              <dgm:constr type="t" for="ch" forName="Accent2" refType="h" fact="0.1072"/>
              <dgm:constr type="w" for="ch" forName="Accent2" refType="w" fact="0.4502"/>
              <dgm:constr type="h" for="ch" forName="Accent2" refType="h" fact="0.5699"/>
              <dgm:constr type="r" for="ch" forName="ParentBackground2" refType="w" fact="0.4352"/>
              <dgm:constr type="t" for="ch" forName="ParentBackground2" refType="h" fact="0.1262"/>
              <dgm:constr type="w" for="ch" forName="ParentBackground2" refType="w" fact="0.4201"/>
              <dgm:constr type="h" for="ch" forName="ParentBackground2" refType="h" fact="0.5319"/>
              <dgm:constr type="r" for="ch" forName="Child2" refType="w" fact="0.4352"/>
              <dgm:constr type="t" for="ch" forName="Child2" refType="h" fact="0.6876"/>
              <dgm:constr type="w" for="ch" forName="Child2" refType="w" fact="0.4201"/>
              <dgm:constr type="h" for="ch" forName="Child2" refType="h" fact="0.3124"/>
              <dgm:constr type="r" for="ch" forName="Accent1" refType="w" fact="1.0086"/>
              <dgm:constr type="t" for="ch" forName="Accent1" refType="h" fact="-0.0109"/>
              <dgm:constr type="w" for="ch" forName="Accent1" refType="w" fact="0.6367"/>
              <dgm:constr type="h" for="ch" forName="Accent1" refType="h" fact="0.806"/>
              <dgm:constr type="r" for="ch" forName="ParentBackground1" refType="w" fact="0.9003"/>
              <dgm:constr type="t" for="ch" forName="ParentBackground1" refType="h" fact="0.1262"/>
              <dgm:constr type="w" for="ch" forName="ParentBackground1" refType="w" fact="0.4201"/>
              <dgm:constr type="h" for="ch" forName="ParentBackground1" refType="h" fact="0.5319"/>
              <dgm:constr type="r" for="ch" forName="Child1" refType="w" fact="0.9003"/>
              <dgm:constr type="t" for="ch" forName="Child1" refType="h" fact="0.6876"/>
              <dgm:constr type="w" for="ch" forName="Child1" refType="w" fact="0.4201"/>
              <dgm:constr type="h" for="ch" forName="Child1" refType="h" fact="0.3124"/>
            </dgm:constrLst>
          </dgm:if>
          <dgm:if name="Name19"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r" for="ch" forName="Parent3" refType="w" fact="0.256"/>
              <dgm:constr type="t" for="ch" forName="Parent3" refType="h" fact="0.2022"/>
              <dgm:constr type="w" for="ch" forName="Parent3" refType="w" fact="0.2048"/>
              <dgm:constr type="h" for="ch" forName="Parent3" refType="h" fact="0.3799"/>
              <dgm:constr type="r" for="ch" forName="Parent2" refType="w" fact="0.5735"/>
              <dgm:constr type="t" for="ch" forName="Parent2" refType="h" fact="0.2022"/>
              <dgm:constr type="w" for="ch" forName="Parent2" refType="w" fact="0.2048"/>
              <dgm:constr type="h" for="ch" forName="Parent2" refType="h" fact="0.3799"/>
              <dgm:constr type="r" for="ch" forName="Parent1" refType="w" fact="0.891"/>
              <dgm:constr type="t" for="ch" forName="Parent1" refType="h" fact="0.2022"/>
              <dgm:constr type="w" for="ch" forName="Parent1" refType="w" fact="0.2048"/>
              <dgm:constr type="h" for="ch" forName="Parent1" refType="h" fact="0.3799"/>
              <dgm:constr type="r" for="ch" forName="Accent3" refType="w" fact="0.3072"/>
              <dgm:constr type="t" for="ch" forName="Accent3" refType="h" fact="0.1072"/>
              <dgm:constr type="w" for="ch" forName="Accent3" refType="w" fact="0.3072"/>
              <dgm:constr type="h" for="ch" forName="Accent3" refType="h" fact="0.5699"/>
              <dgm:constr type="r" for="ch" forName="ParentBackground3" refType="w" fact="0.297"/>
              <dgm:constr type="t" for="ch" forName="ParentBackground3" refType="h" fact="0.1262"/>
              <dgm:constr type="w" for="ch" forName="ParentBackground3" refType="w" fact="0.2868"/>
              <dgm:constr type="h" for="ch" forName="ParentBackground3" refType="h" fact="0.5319"/>
              <dgm:constr type="r" for="ch" forName="Child3" refType="w" fact="0.297"/>
              <dgm:constr type="t" for="ch" forName="Child3" refType="h" fact="0.6876"/>
              <dgm:constr type="w" for="ch" forName="Child3" refType="w" fact="0.2868"/>
              <dgm:constr type="h" for="ch" forName="Child3" refType="h" fact="0.3124"/>
              <dgm:constr type="r" for="ch" forName="Accent2" refType="w" fact="0.6878"/>
              <dgm:constr type="t" for="ch" forName="Accent2" refType="h" fact="-0.0109"/>
              <dgm:constr type="w" for="ch" forName="Accent2" refType="w" fact="0.4334"/>
              <dgm:constr type="h" for="ch" forName="Accent2" refType="h" fact="0.806"/>
              <dgm:constr type="r" for="ch" forName="ParentBackground2" refType="w" fact="0.6145"/>
              <dgm:constr type="t" for="ch" forName="ParentBackground2" refType="h" fact="0.1262"/>
              <dgm:constr type="w" for="ch" forName="ParentBackground2" refType="w" fact="0.2868"/>
              <dgm:constr type="h" for="ch" forName="ParentBackground2" refType="h" fact="0.5319"/>
              <dgm:constr type="r" for="ch" forName="Child2" refType="w" fact="0.6145"/>
              <dgm:constr type="t" for="ch" forName="Child2" refType="h" fact="0.6876"/>
              <dgm:constr type="w" for="ch" forName="Child2" refType="w" fact="0.2868"/>
              <dgm:constr type="h" for="ch" forName="Child2" refType="h" fact="0.3124"/>
              <dgm:constr type="r" for="ch" forName="Accent1" refType="w" fact="1.0053"/>
              <dgm:constr type="t" for="ch" forName="Accent1" refType="h" fact="-0.0109"/>
              <dgm:constr type="w" for="ch" forName="Accent1" refType="w" fact="0.4334"/>
              <dgm:constr type="h" for="ch" forName="Accent1" refType="h" fact="0.806"/>
              <dgm:constr type="r" for="ch" forName="ParentBackground1" refType="w" fact="0.932"/>
              <dgm:constr type="t" for="ch" forName="ParentBackground1" refType="h" fact="0.1262"/>
              <dgm:constr type="w" for="ch" forName="ParentBackground1" refType="w" fact="0.2868"/>
              <dgm:constr type="h" for="ch" forName="ParentBackground1" refType="h" fact="0.5319"/>
              <dgm:constr type="r" for="ch" forName="Child1" refType="w" fact="0.932"/>
              <dgm:constr type="t" for="ch" forName="Child1" refType="h" fact="0.6876"/>
              <dgm:constr type="w" for="ch" forName="Child1" refType="w" fact="0.2868"/>
              <dgm:constr type="h" for="ch" forName="Child1" refType="h" fact="0.3124"/>
            </dgm:constrLst>
          </dgm:if>
          <dgm:if name="Name20"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4" refType="w" fact="0.1943"/>
              <dgm:constr type="t" for="ch" forName="Parent4" refType="h" fact="0.2022"/>
              <dgm:constr type="w" for="ch" forName="Parent4" refType="w" fact="0.1555"/>
              <dgm:constr type="h" for="ch" forName="Parent4" refType="h" fact="0.3799"/>
              <dgm:constr type="r" for="ch" forName="Parent3" refType="w" fact="0.4353"/>
              <dgm:constr type="t" for="ch" forName="Parent3" refType="h" fact="0.2022"/>
              <dgm:constr type="w" for="ch" forName="Parent3" refType="w" fact="0.1555"/>
              <dgm:constr type="h" for="ch" forName="Parent3" refType="h" fact="0.3799"/>
              <dgm:constr type="r" for="ch" forName="Parent2" refType="w" fact="0.6763"/>
              <dgm:constr type="t" for="ch" forName="Parent2" refType="h" fact="0.2022"/>
              <dgm:constr type="w" for="ch" forName="Parent2" refType="w" fact="0.1555"/>
              <dgm:constr type="h" for="ch" forName="Parent2" refType="h" fact="0.3799"/>
              <dgm:constr type="r" for="ch" forName="Parent1" refType="w" fact="0.9173"/>
              <dgm:constr type="t" for="ch" forName="Parent1" refType="h" fact="0.2022"/>
              <dgm:constr type="w" for="ch" forName="Parent1" refType="w" fact="0.1555"/>
              <dgm:constr type="h" for="ch" forName="Parent1" refType="h" fact="0.3799"/>
              <dgm:constr type="r" for="ch" forName="Accent4" refType="w" fact="0.2332"/>
              <dgm:constr type="t" for="ch" forName="Accent4" refType="h" fact="0.1072"/>
              <dgm:constr type="w" for="ch" forName="Accent4" refType="w" fact="0.2332"/>
              <dgm:constr type="h" for="ch" forName="Accent4" refType="h" fact="0.5699"/>
              <dgm:constr type="r" for="ch" forName="ParentBackground4" refType="w" fact="0.2254"/>
              <dgm:constr type="t" for="ch" forName="ParentBackground4" refType="h" fact="0.1262"/>
              <dgm:constr type="w" for="ch" forName="ParentBackground4" refType="w" fact="0.2177"/>
              <dgm:constr type="h" for="ch" forName="ParentBackground4" refType="h" fact="0.5319"/>
              <dgm:constr type="r" for="ch" forName="Child4" refType="w" fact="0.2254"/>
              <dgm:constr type="t" for="ch" forName="Child4" refType="h" fact="0.6876"/>
              <dgm:constr type="w" for="ch" forName="Child4" refType="w" fact="0.2177"/>
              <dgm:constr type="h" for="ch" forName="Child4" refType="h" fact="0.3124"/>
              <dgm:constr type="r" for="ch" forName="Accent3" refType="w" fact="0.5235"/>
              <dgm:constr type="t" for="ch" forName="Accent3" refType="h" fact="-0.0109"/>
              <dgm:constr type="w" for="ch" forName="Accent3" refType="w" fact="0.3298"/>
              <dgm:constr type="h" for="ch" forName="Accent3" refType="h" fact="0.806"/>
              <dgm:constr type="r" for="ch" forName="ParentBackground3" refType="w" fact="0.4664"/>
              <dgm:constr type="t" for="ch" forName="ParentBackground3" refType="h" fact="0.1262"/>
              <dgm:constr type="w" for="ch" forName="ParentBackground3" refType="w" fact="0.2177"/>
              <dgm:constr type="h" for="ch" forName="ParentBackground3" refType="h" fact="0.5319"/>
              <dgm:constr type="r" for="ch" forName="Child3" refType="w" fact="0.4664"/>
              <dgm:constr type="t" for="ch" forName="Child3" refType="h" fact="0.6876"/>
              <dgm:constr type="w" for="ch" forName="Child3" refType="w" fact="0.2177"/>
              <dgm:constr type="h" for="ch" forName="Child3" refType="h" fact="0.3124"/>
              <dgm:constr type="r" for="ch" forName="Accent2" refType="w" fact="0.7635"/>
              <dgm:constr type="t" for="ch" forName="Accent2" refType="h" fact="-0.0109"/>
              <dgm:constr type="w" for="ch" forName="Accent2" refType="w" fact="0.3298"/>
              <dgm:constr type="h" for="ch" forName="Accent2" refType="h" fact="0.806"/>
              <dgm:constr type="r" for="ch" forName="ParentBackground2" refType="w" fact="0.7074"/>
              <dgm:constr type="t" for="ch" forName="ParentBackground2" refType="h" fact="0.1262"/>
              <dgm:constr type="w" for="ch" forName="ParentBackground2" refType="w" fact="0.2177"/>
              <dgm:constr type="h" for="ch" forName="ParentBackground2" refType="h" fact="0.5319"/>
              <dgm:constr type="r" for="ch" forName="Child2" refType="w" fact="0.7074"/>
              <dgm:constr type="t" for="ch" forName="Child2" refType="h" fact="0.6876"/>
              <dgm:constr type="w" for="ch" forName="Child2" refType="w" fact="0.2177"/>
              <dgm:constr type="h" for="ch" forName="Child2" refType="h" fact="0.3124"/>
              <dgm:constr type="r" for="ch" forName="Accent1" refType="w" fact="1.0045"/>
              <dgm:constr type="t" for="ch" forName="Accent1" refType="h" fact="-0.0109"/>
              <dgm:constr type="w" for="ch" forName="Accent1" refType="w" fact="0.3298"/>
              <dgm:constr type="h" for="ch" forName="Accent1" refType="h" fact="0.806"/>
              <dgm:constr type="r" for="ch" forName="ParentBackground1" refType="w" fact="0.9484"/>
              <dgm:constr type="t" for="ch" forName="ParentBackground1" refType="h" fact="0.1262"/>
              <dgm:constr type="w" for="ch" forName="ParentBackground1" refType="w" fact="0.2177"/>
              <dgm:constr type="h" for="ch" forName="ParentBackground1" refType="h" fact="0.5319"/>
              <dgm:constr type="r" for="ch" forName="Child1" refType="w" fact="0.9484"/>
              <dgm:constr type="t" for="ch" forName="Child1" refType="h" fact="0.6876"/>
              <dgm:constr type="w" for="ch" forName="Child1" refType="w" fact="0.2177"/>
              <dgm:constr type="h" for="ch" forName="Child1" refType="h" fact="0.3124"/>
            </dgm:constrLst>
          </dgm:if>
          <dgm:if name="Name21"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Parent5" refType="w" fact="0.1566"/>
              <dgm:constr type="t" for="ch" forName="Parent5" refType="h" fact="0.2022"/>
              <dgm:constr type="w" for="ch" forName="Parent5" refType="w" fact="0.1253"/>
              <dgm:constr type="h" for="ch" forName="Parent5" refType="h" fact="0.3799"/>
              <dgm:constr type="r" for="ch" forName="Parent4" refType="w" fact="0.3508"/>
              <dgm:constr type="t" for="ch" forName="Parent4" refType="h" fact="0.2022"/>
              <dgm:constr type="w" for="ch" forName="Parent4" refType="w" fact="0.1253"/>
              <dgm:constr type="h" for="ch" forName="Parent4" refType="h" fact="0.3799"/>
              <dgm:constr type="r" for="ch" forName="Parent3" refType="w" fact="0.545"/>
              <dgm:constr type="t" for="ch" forName="Parent3" refType="h" fact="0.2022"/>
              <dgm:constr type="w" for="ch" forName="Parent3" refType="w" fact="0.1253"/>
              <dgm:constr type="h" for="ch" forName="Parent3" refType="h" fact="0.3799"/>
              <dgm:constr type="r" for="ch" forName="Parent2" refType="w" fact="0.7391"/>
              <dgm:constr type="t" for="ch" forName="Parent2" refType="h" fact="0.2022"/>
              <dgm:constr type="w" for="ch" forName="Parent2" refType="w" fact="0.1253"/>
              <dgm:constr type="h" for="ch" forName="Parent2" refType="h" fact="0.3799"/>
              <dgm:constr type="r" for="ch" forName="Parent1" refType="w" fact="0.9333"/>
              <dgm:constr type="t" for="ch" forName="Parent1" refType="h" fact="0.2022"/>
              <dgm:constr type="w" for="ch" forName="Parent1" refType="w" fact="0.1253"/>
              <dgm:constr type="h" for="ch" forName="Parent1" refType="h" fact="0.3799"/>
              <dgm:constr type="r" for="ch" forName="Accent5" refType="w" fact="0.1879"/>
              <dgm:constr type="t" for="ch" forName="Accent5" refType="h" fact="0.1072"/>
              <dgm:constr type="w" for="ch" forName="Accent5" refType="w" fact="0.1879"/>
              <dgm:constr type="h" for="ch" forName="Accent5" refType="h" fact="0.5699"/>
              <dgm:constr type="r" for="ch" forName="ParentBackground5" refType="w" fact="0.1817"/>
              <dgm:constr type="t" for="ch" forName="ParentBackground5" refType="h" fact="0.1262"/>
              <dgm:constr type="w" for="ch" forName="ParentBackground5" refType="w" fact="0.1754"/>
              <dgm:constr type="h" for="ch" forName="ParentBackground5" refType="h" fact="0.5319"/>
              <dgm:constr type="r" for="ch" forName="Child5" refType="w" fact="0.1817"/>
              <dgm:constr type="t" for="ch" forName="Child5" refType="h" fact="0.6876"/>
              <dgm:constr type="w" for="ch" forName="Child5" refType="w" fact="0.1754"/>
              <dgm:constr type="h" for="ch" forName="Child5" refType="h" fact="0.3124"/>
              <dgm:constr type="r" for="ch" forName="Accent4" refType="w" fact="0.4211"/>
              <dgm:constr type="t" for="ch" forName="Accent4" refType="h" fact="-0.0109"/>
              <dgm:constr type="w" for="ch" forName="Accent4" refType="w" fact="0.2657"/>
              <dgm:constr type="h" for="ch" forName="Accent4" refType="h" fact="0.806"/>
              <dgm:constr type="r" for="ch" forName="ParentBackground4" refType="w" fact="0.3758"/>
              <dgm:constr type="t" for="ch" forName="ParentBackground4" refType="h" fact="0.1262"/>
              <dgm:constr type="w" for="ch" forName="ParentBackground4" refType="w" fact="0.1754"/>
              <dgm:constr type="h" for="ch" forName="ParentBackground4" refType="h" fact="0.5319"/>
              <dgm:constr type="r" for="ch" forName="Child4" refType="w" fact="0.3758"/>
              <dgm:constr type="t" for="ch" forName="Child4" refType="h" fact="0.6876"/>
              <dgm:constr type="w" for="ch" forName="Child4" refType="w" fact="0.1754"/>
              <dgm:constr type="h" for="ch" forName="Child4" refType="h" fact="0.3124"/>
              <dgm:constr type="r" for="ch" forName="Accent3" refType="w" fact="0.6152"/>
              <dgm:constr type="t" for="ch" forName="Accent3" refType="h" fact="-0.0109"/>
              <dgm:constr type="w" for="ch" forName="Accent3" refType="w" fact="0.2657"/>
              <dgm:constr type="h" for="ch" forName="Accent3" refType="h" fact="0.806"/>
              <dgm:constr type="r" for="ch" forName="ParentBackground3" refType="w" fact="0.57"/>
              <dgm:constr type="t" for="ch" forName="ParentBackground3" refType="h" fact="0.1262"/>
              <dgm:constr type="w" for="ch" forName="ParentBackground3" refType="w" fact="0.1754"/>
              <dgm:constr type="h" for="ch" forName="ParentBackground3" refType="h" fact="0.5319"/>
              <dgm:constr type="r" for="ch" forName="Child3" refType="w" fact="0.57"/>
              <dgm:constr type="t" for="ch" forName="Child3" refType="h" fact="0.6876"/>
              <dgm:constr type="w" for="ch" forName="Child3" refType="w" fact="0.1754"/>
              <dgm:constr type="h" for="ch" forName="Child3" refType="h" fact="0.3124"/>
              <dgm:constr type="r" for="ch" forName="Accent2" refType="w" fact="0.8094"/>
              <dgm:constr type="t" for="ch" forName="Accent2" refType="h" fact="-0.0109"/>
              <dgm:constr type="w" for="ch" forName="Accent2" refType="w" fact="0.2657"/>
              <dgm:constr type="h" for="ch" forName="Accent2" refType="h" fact="0.806"/>
              <dgm:constr type="r" for="ch" forName="ParentBackground2" refType="w" fact="0.7642"/>
              <dgm:constr type="t" for="ch" forName="ParentBackground2" refType="h" fact="0.1262"/>
              <dgm:constr type="w" for="ch" forName="ParentBackground2" refType="w" fact="0.1754"/>
              <dgm:constr type="h" for="ch" forName="ParentBackground2" refType="h" fact="0.5319"/>
              <dgm:constr type="r" for="ch" forName="Child2" refType="w" fact="0.7642"/>
              <dgm:constr type="t" for="ch" forName="Child2" refType="h" fact="0.6876"/>
              <dgm:constr type="w" for="ch" forName="Child2" refType="w" fact="0.1754"/>
              <dgm:constr type="h" for="ch" forName="Child2" refType="h" fact="0.3124"/>
              <dgm:constr type="r" for="ch" forName="Accent1" refType="w" fact="1.0036"/>
              <dgm:constr type="t" for="ch" forName="Accent1" refType="h" fact="-0.0109"/>
              <dgm:constr type="w" for="ch" forName="Accent1" refType="w" fact="0.2657"/>
              <dgm:constr type="h" for="ch" forName="Accent1" refType="h" fact="0.806"/>
              <dgm:constr type="r" for="ch" forName="ParentBackground1" refType="w" fact="0.9584"/>
              <dgm:constr type="t" for="ch" forName="ParentBackground1" refType="h" fact="0.1262"/>
              <dgm:constr type="w" for="ch" forName="ParentBackground1" refType="w" fact="0.1754"/>
              <dgm:constr type="h" for="ch" forName="ParentBackground1" refType="h" fact="0.5319"/>
              <dgm:constr type="r" for="ch" forName="Child1" refType="w" fact="0.9584"/>
              <dgm:constr type="t" for="ch" forName="Child1" refType="h" fact="0.6876"/>
              <dgm:constr type="w" for="ch" forName="Child1" refType="w" fact="0.1754"/>
              <dgm:constr type="h" for="ch" forName="Child1" refType="h" fact="0.3124"/>
            </dgm:constrLst>
          </dgm:if>
          <dgm:if name="Name22"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r" for="ch" forName="Parent6" refType="w" fact="0.1311"/>
              <dgm:constr type="t" for="ch" forName="Parent6" refType="h" fact="0.2022"/>
              <dgm:constr type="w" for="ch" forName="Parent6" refType="w" fact="0.1049"/>
              <dgm:constr type="h" for="ch" forName="Parent6" refType="h" fact="0.3799"/>
              <dgm:constr type="r" for="ch" forName="Parent5" refType="w" fact="0.2937"/>
              <dgm:constr type="t" for="ch" forName="Parent5" refType="h" fact="0.2022"/>
              <dgm:constr type="w" for="ch" forName="Parent5" refType="w" fact="0.1049"/>
              <dgm:constr type="h" for="ch" forName="Parent5" refType="h" fact="0.3799"/>
              <dgm:constr type="r" for="ch" forName="Parent4" refType="w" fact="0.4563"/>
              <dgm:constr type="t" for="ch" forName="Parent4" refType="h" fact="0.2022"/>
              <dgm:constr type="w" for="ch" forName="Parent4" refType="w" fact="0.1049"/>
              <dgm:constr type="h" for="ch" forName="Parent4" refType="h" fact="0.3799"/>
              <dgm:constr type="r" for="ch" forName="Parent3" refType="w" fact="0.619"/>
              <dgm:constr type="t" for="ch" forName="Parent3" refType="h" fact="0.2022"/>
              <dgm:constr type="w" for="ch" forName="Parent3" refType="w" fact="0.1049"/>
              <dgm:constr type="h" for="ch" forName="Parent3" refType="h" fact="0.3799"/>
              <dgm:constr type="r" for="ch" forName="Parent2" refType="w" fact="0.7816"/>
              <dgm:constr type="t" for="ch" forName="Parent2" refType="h" fact="0.2022"/>
              <dgm:constr type="w" for="ch" forName="Parent2" refType="w" fact="0.1049"/>
              <dgm:constr type="h" for="ch" forName="Parent2" refType="h" fact="0.3799"/>
              <dgm:constr type="r" for="ch" forName="Parent1" refType="w" fact="0.9442"/>
              <dgm:constr type="t" for="ch" forName="Parent1" refType="h" fact="0.2022"/>
              <dgm:constr type="w" for="ch" forName="Parent1" refType="w" fact="0.1049"/>
              <dgm:constr type="h" for="ch" forName="Parent1" refType="h" fact="0.3799"/>
              <dgm:constr type="r" for="ch" forName="Accent6" refType="w" fact="0.1574"/>
              <dgm:constr type="t" for="ch" forName="Accent6" refType="h" fact="0.1072"/>
              <dgm:constr type="w" for="ch" forName="Accent6" refType="w" fact="0.1574"/>
              <dgm:constr type="h" for="ch" forName="Accent6" refType="h" fact="0.5699"/>
              <dgm:constr type="r" for="ch" forName="ParentBackground6" refType="w" fact="0.1521"/>
              <dgm:constr type="t" for="ch" forName="ParentBackground6" refType="h" fact="0.1262"/>
              <dgm:constr type="w" for="ch" forName="ParentBackground6" refType="w" fact="0.1469"/>
              <dgm:constr type="h" for="ch" forName="ParentBackground6" refType="h" fact="0.5319"/>
              <dgm:constr type="r" for="ch" forName="Child6" refType="w" fact="0.1521"/>
              <dgm:constr type="t" for="ch" forName="Child6" refType="h" fact="0.6876"/>
              <dgm:constr type="w" for="ch" forName="Child6" refType="w" fact="0.1469"/>
              <dgm:constr type="h" for="ch" forName="Child6" refType="h" fact="0.3124"/>
              <dgm:constr type="r" for="ch" forName="Accent5" refType="w" fact="0.3526"/>
              <dgm:constr type="t" for="ch" forName="Accent5" refType="h" fact="-0.0109"/>
              <dgm:constr type="w" for="ch" forName="Accent5" refType="w" fact="0.2226"/>
              <dgm:constr type="h" for="ch" forName="Accent5" refType="h" fact="0.806"/>
              <dgm:constr type="r" for="ch" forName="ParentBackground5" refType="w" fact="0.3147"/>
              <dgm:constr type="t" for="ch" forName="ParentBackground5" refType="h" fact="0.1262"/>
              <dgm:constr type="w" for="ch" forName="ParentBackground5" refType="w" fact="0.1469"/>
              <dgm:constr type="h" for="ch" forName="ParentBackground5" refType="h" fact="0.5319"/>
              <dgm:constr type="r" for="ch" forName="Child5" refType="w" fact="0.3147"/>
              <dgm:constr type="t" for="ch" forName="Child5" refType="h" fact="0.6876"/>
              <dgm:constr type="w" for="ch" forName="Child5" refType="w" fact="0.1469"/>
              <dgm:constr type="h" for="ch" forName="Child5" refType="h" fact="0.3124"/>
              <dgm:constr type="r" for="ch" forName="Accent4" refType="w" fact="0.5152"/>
              <dgm:constr type="t" for="ch" forName="Accent4" refType="h" fact="-0.0109"/>
              <dgm:constr type="w" for="ch" forName="Accent4" refType="w" fact="0.2226"/>
              <dgm:constr type="h" for="ch" forName="Accent4" refType="h" fact="0.806"/>
              <dgm:constr type="r" for="ch" forName="ParentBackground4" refType="w" fact="0.4773"/>
              <dgm:constr type="t" for="ch" forName="ParentBackground4" refType="h" fact="0.1262"/>
              <dgm:constr type="w" for="ch" forName="ParentBackground4" refType="w" fact="0.1469"/>
              <dgm:constr type="h" for="ch" forName="ParentBackground4" refType="h" fact="0.5319"/>
              <dgm:constr type="r" for="ch" forName="Child4" refType="w" fact="0.4773"/>
              <dgm:constr type="t" for="ch" forName="Child4" refType="h" fact="0.6876"/>
              <dgm:constr type="w" for="ch" forName="Child4" refType="w" fact="0.1469"/>
              <dgm:constr type="h" for="ch" forName="Child4" refType="h" fact="0.3124"/>
              <dgm:constr type="r" for="ch" forName="Accent3" refType="w" fact="0.6778"/>
              <dgm:constr type="t" for="ch" forName="Accent3" refType="h" fact="-0.0109"/>
              <dgm:constr type="w" for="ch" forName="Accent3" refType="w" fact="0.2226"/>
              <dgm:constr type="h" for="ch" forName="Accent3" refType="h" fact="0.806"/>
              <dgm:constr type="r" for="ch" forName="ParentBackground3" refType="w" fact="0.6399"/>
              <dgm:constr type="t" for="ch" forName="ParentBackground3" refType="h" fact="0.1262"/>
              <dgm:constr type="w" for="ch" forName="ParentBackground3" refType="w" fact="0.1469"/>
              <dgm:constr type="h" for="ch" forName="ParentBackground3" refType="h" fact="0.5319"/>
              <dgm:constr type="r" for="ch" forName="Child3" refType="w" fact="0.6399"/>
              <dgm:constr type="t" for="ch" forName="Child3" refType="h" fact="0.6876"/>
              <dgm:constr type="w" for="ch" forName="Child3" refType="w" fact="0.1469"/>
              <dgm:constr type="h" for="ch" forName="Child3" refType="h" fact="0.3124"/>
              <dgm:constr type="r" for="ch" forName="Accent2" refType="w" fact="0.8404"/>
              <dgm:constr type="t" for="ch" forName="Accent2" refType="h" fact="-0.0109"/>
              <dgm:constr type="w" for="ch" forName="Accent2" refType="w" fact="0.2226"/>
              <dgm:constr type="h" for="ch" forName="Accent2" refType="h" fact="0.806"/>
              <dgm:constr type="r" for="ch" forName="ParentBackground2" refType="w" fact="0.8025"/>
              <dgm:constr type="t" for="ch" forName="ParentBackground2" refType="h" fact="0.1262"/>
              <dgm:constr type="w" for="ch" forName="ParentBackground2" refType="w" fact="0.1469"/>
              <dgm:constr type="h" for="ch" forName="ParentBackground2" refType="h" fact="0.5319"/>
              <dgm:constr type="r" for="ch" forName="Child2" refType="w" fact="0.8025"/>
              <dgm:constr type="t" for="ch" forName="Child2" refType="h" fact="0.6876"/>
              <dgm:constr type="w" for="ch" forName="Child2" refType="w" fact="0.1469"/>
              <dgm:constr type="h" for="ch" forName="Child2" refType="h" fact="0.3124"/>
              <dgm:constr type="r" for="ch" forName="Accent1" refType="w" fact="1.003"/>
              <dgm:constr type="t" for="ch" forName="Accent1" refType="h" fact="-0.0109"/>
              <dgm:constr type="w" for="ch" forName="Accent1" refType="w" fact="0.2226"/>
              <dgm:constr type="h" for="ch" forName="Accent1" refType="h" fact="0.806"/>
              <dgm:constr type="r" for="ch" forName="ParentBackground1" refType="w" fact="0.9652"/>
              <dgm:constr type="t" for="ch" forName="ParentBackground1" refType="h" fact="0.1262"/>
              <dgm:constr type="w" for="ch" forName="ParentBackground1" refType="w" fact="0.1469"/>
              <dgm:constr type="h" for="ch" forName="ParentBackground1" refType="h" fact="0.5319"/>
              <dgm:constr type="r" for="ch" forName="Child1" refType="w" fact="0.9652"/>
              <dgm:constr type="t" for="ch" forName="Child1" refType="h" fact="0.6876"/>
              <dgm:constr type="w" for="ch" forName="Child1" refType="w" fact="0.1469"/>
              <dgm:constr type="h" for="ch" forName="Child1" refType="h" fact="0.3124"/>
            </dgm:constrLst>
          </dgm:if>
          <dgm:if name="Name23"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r" for="ch" forName="Parent7" refType="w" fact="0.1128"/>
              <dgm:constr type="t" for="ch" forName="Parent7" refType="h" fact="0.2022"/>
              <dgm:constr type="w" for="ch" forName="Parent7" refType="w" fact="0.0902"/>
              <dgm:constr type="h" for="ch" forName="Parent7" refType="h" fact="0.3799"/>
              <dgm:constr type="r" for="ch" forName="Parent6" refType="w" fact="0.2527"/>
              <dgm:constr type="t" for="ch" forName="Parent6" refType="h" fact="0.2022"/>
              <dgm:constr type="w" for="ch" forName="Parent6" refType="w" fact="0.0902"/>
              <dgm:constr type="h" for="ch" forName="Parent6" refType="h" fact="0.3799"/>
              <dgm:constr type="r" for="ch" forName="Parent5" refType="w" fact="0.3925"/>
              <dgm:constr type="t" for="ch" forName="Parent5" refType="h" fact="0.2022"/>
              <dgm:constr type="w" for="ch" forName="Parent5" refType="w" fact="0.0902"/>
              <dgm:constr type="h" for="ch" forName="Parent5" refType="h" fact="0.3799"/>
              <dgm:constr type="r" for="ch" forName="Parent4" refType="w" fact="0.5324"/>
              <dgm:constr type="t" for="ch" forName="Parent4" refType="h" fact="0.2022"/>
              <dgm:constr type="w" for="ch" forName="Parent4" refType="w" fact="0.0902"/>
              <dgm:constr type="h" for="ch" forName="Parent4" refType="h" fact="0.3799"/>
              <dgm:constr type="r" for="ch" forName="Parent3" refType="w" fact="0.6723"/>
              <dgm:constr type="t" for="ch" forName="Parent3" refType="h" fact="0.2022"/>
              <dgm:constr type="w" for="ch" forName="Parent3" refType="w" fact="0.0902"/>
              <dgm:constr type="h" for="ch" forName="Parent3" refType="h" fact="0.3799"/>
              <dgm:constr type="r" for="ch" forName="Parent2" refType="w" fact="0.8121"/>
              <dgm:constr type="t" for="ch" forName="Parent2" refType="h" fact="0.2022"/>
              <dgm:constr type="w" for="ch" forName="Parent2" refType="w" fact="0.0902"/>
              <dgm:constr type="h" for="ch" forName="Parent2" refType="h" fact="0.3799"/>
              <dgm:constr type="r" for="ch" forName="Parent1" refType="w" fact="0.952"/>
              <dgm:constr type="t" for="ch" forName="Parent1" refType="h" fact="0.2022"/>
              <dgm:constr type="w" for="ch" forName="Parent1" refType="w" fact="0.0902"/>
              <dgm:constr type="h" for="ch" forName="Parent1" refType="h" fact="0.3799"/>
              <dgm:constr type="r" for="ch" forName="Accent7" refType="w" fact="0.1354"/>
              <dgm:constr type="t" for="ch" forName="Accent7" refType="h" fact="0.1072"/>
              <dgm:constr type="w" for="ch" forName="Accent7" refType="w" fact="0.1354"/>
              <dgm:constr type="h" for="ch" forName="Accent7" refType="h" fact="0.5699"/>
              <dgm:constr type="r" for="ch" forName="ParentBackground7" refType="w" fact="0.1308"/>
              <dgm:constr type="t" for="ch" forName="ParentBackground7" refType="h" fact="0.1262"/>
              <dgm:constr type="w" for="ch" forName="ParentBackground7" refType="w" fact="0.1263"/>
              <dgm:constr type="h" for="ch" forName="ParentBackground7" refType="h" fact="0.5319"/>
              <dgm:constr type="r" for="ch" forName="Child7" refType="w" fact="0.1308"/>
              <dgm:constr type="t" for="ch" forName="Child7" refType="h" fact="0.6876"/>
              <dgm:constr type="w" for="ch" forName="Child7" refType="w" fact="0.1263"/>
              <dgm:constr type="h" for="ch" forName="Child7" refType="h" fact="0.3124"/>
              <dgm:constr type="r" for="ch" forName="Accent6" refType="w" fact="0.3033"/>
              <dgm:constr type="t" for="ch" forName="Accent6" refType="h" fact="-0.0109"/>
              <dgm:constr type="w" for="ch" forName="Accent6" refType="w" fact="0.1915"/>
              <dgm:constr type="h" for="ch" forName="Accent6" refType="h" fact="0.806"/>
              <dgm:constr type="r" for="ch" forName="ParentBackground6" refType="w" fact="0.2707"/>
              <dgm:constr type="t" for="ch" forName="ParentBackground6" refType="h" fact="0.1262"/>
              <dgm:constr type="w" for="ch" forName="ParentBackground6" refType="w" fact="0.1263"/>
              <dgm:constr type="h" for="ch" forName="ParentBackground6" refType="h" fact="0.5319"/>
              <dgm:constr type="r" for="ch" forName="Child6" refType="w" fact="0.2707"/>
              <dgm:constr type="t" for="ch" forName="Child6" refType="h" fact="0.6876"/>
              <dgm:constr type="w" for="ch" forName="Child6" refType="w" fact="0.1263"/>
              <dgm:constr type="h" for="ch" forName="Child6" refType="h" fact="0.3124"/>
              <dgm:constr type="r" for="ch" forName="Accent5" refType="w" fact="0.4431"/>
              <dgm:constr type="t" for="ch" forName="Accent5" refType="h" fact="-0.0109"/>
              <dgm:constr type="w" for="ch" forName="Accent5" refType="w" fact="0.1915"/>
              <dgm:constr type="h" for="ch" forName="Accent5" refType="h" fact="0.806"/>
              <dgm:constr type="r" for="ch" forName="ParentBackground5" refType="w" fact="0.4106"/>
              <dgm:constr type="t" for="ch" forName="ParentBackground5" refType="h" fact="0.1262"/>
              <dgm:constr type="w" for="ch" forName="ParentBackground5" refType="w" fact="0.1263"/>
              <dgm:constr type="h" for="ch" forName="ParentBackground5" refType="h" fact="0.5319"/>
              <dgm:constr type="r" for="ch" forName="Child5" refType="w" fact="0.4106"/>
              <dgm:constr type="t" for="ch" forName="Child5" refType="h" fact="0.6876"/>
              <dgm:constr type="w" for="ch" forName="Child5" refType="w" fact="0.1263"/>
              <dgm:constr type="h" for="ch" forName="Child5" refType="h" fact="0.3124"/>
              <dgm:constr type="r" for="ch" forName="Accent4" refType="w" fact="0.583"/>
              <dgm:constr type="t" for="ch" forName="Accent4" refType="h" fact="-0.0109"/>
              <dgm:constr type="w" for="ch" forName="Accent4" refType="w" fact="0.1915"/>
              <dgm:constr type="h" for="ch" forName="Accent4" refType="h" fact="0.806"/>
              <dgm:constr type="r" for="ch" forName="ParentBackground4" refType="w" fact="0.5504"/>
              <dgm:constr type="t" for="ch" forName="ParentBackground4" refType="h" fact="0.1262"/>
              <dgm:constr type="w" for="ch" forName="ParentBackground4" refType="w" fact="0.1263"/>
              <dgm:constr type="h" for="ch" forName="ParentBackground4" refType="h" fact="0.5319"/>
              <dgm:constr type="r" for="ch" forName="Child4" refType="w" fact="0.5504"/>
              <dgm:constr type="t" for="ch" forName="Child4" refType="h" fact="0.6876"/>
              <dgm:constr type="w" for="ch" forName="Child4" refType="w" fact="0.1263"/>
              <dgm:constr type="h" for="ch" forName="Child4" refType="h" fact="0.3124"/>
              <dgm:constr type="r" for="ch" forName="Accent3" refType="w" fact="0.7229"/>
              <dgm:constr type="t" for="ch" forName="Accent3" refType="h" fact="-0.0109"/>
              <dgm:constr type="w" for="ch" forName="Accent3" refType="w" fact="0.1915"/>
              <dgm:constr type="h" for="ch" forName="Accent3" refType="h" fact="0.806"/>
              <dgm:constr type="r" for="ch" forName="ParentBackground3" refType="w" fact="0.6903"/>
              <dgm:constr type="t" for="ch" forName="ParentBackground3" refType="h" fact="0.1262"/>
              <dgm:constr type="w" for="ch" forName="ParentBackground3" refType="w" fact="0.1263"/>
              <dgm:constr type="h" for="ch" forName="ParentBackground3" refType="h" fact="0.5319"/>
              <dgm:constr type="r" for="ch" forName="Child3" refType="w" fact="0.6903"/>
              <dgm:constr type="t" for="ch" forName="Child3" refType="h" fact="0.6876"/>
              <dgm:constr type="w" for="ch" forName="Child3" refType="w" fact="0.1263"/>
              <dgm:constr type="h" for="ch" forName="Child3" refType="h" fact="0.3124"/>
              <dgm:constr type="r" for="ch" forName="Accent2" refType="w" fact="0.8627"/>
              <dgm:constr type="t" for="ch" forName="Accent2" refType="h" fact="-0.0109"/>
              <dgm:constr type="w" for="ch" forName="Accent2" refType="w" fact="0.1915"/>
              <dgm:constr type="h" for="ch" forName="Accent2" refType="h" fact="0.806"/>
              <dgm:constr type="r" for="ch" forName="ParentBackground2" refType="w" fact="0.8302"/>
              <dgm:constr type="t" for="ch" forName="ParentBackground2" refType="h" fact="0.1262"/>
              <dgm:constr type="w" for="ch" forName="ParentBackground2" refType="w" fact="0.1263"/>
              <dgm:constr type="h" for="ch" forName="ParentBackground2" refType="h" fact="0.5319"/>
              <dgm:constr type="r" for="ch" forName="Child2" refType="w" fact="0.8302"/>
              <dgm:constr type="t" for="ch" forName="Child2" refType="h" fact="0.6876"/>
              <dgm:constr type="w" for="ch" forName="Child2" refType="w" fact="0.1263"/>
              <dgm:constr type="h" for="ch" forName="Child2" refType="h" fact="0.3124"/>
              <dgm:constr type="r" for="ch" forName="Accent1" refType="w" fact="1.0026"/>
              <dgm:constr type="t" for="ch" forName="Accent1" refType="h" fact="-0.0109"/>
              <dgm:constr type="w" for="ch" forName="Accent1" refType="w" fact="0.1915"/>
              <dgm:constr type="h" for="ch" forName="Accent1" refType="h" fact="0.806"/>
              <dgm:constr type="r" for="ch" forName="ParentBackground1" refType="w" fact="0.97"/>
              <dgm:constr type="t" for="ch" forName="ParentBackground1" refType="h" fact="0.1262"/>
              <dgm:constr type="w" for="ch" forName="ParentBackground1" refType="w" fact="0.1263"/>
              <dgm:constr type="h" for="ch" forName="ParentBackground1" refType="h" fact="0.5319"/>
              <dgm:constr type="r" for="ch" forName="Child1" refType="w" fact="0.97"/>
              <dgm:constr type="t" for="ch" forName="Child1" refType="h" fact="0.6876"/>
              <dgm:constr type="w" for="ch" forName="Child1" refType="w" fact="0.1263"/>
              <dgm:constr type="h" for="ch" forName="Child1" refType="h" fact="0.3124"/>
            </dgm:constrLst>
          </dgm:if>
          <dgm:if name="Name24"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r" for="ch" forName="Parent8" refType="w" fact="0.099"/>
              <dgm:constr type="t" for="ch" forName="Parent8" refType="h" fact="0.2022"/>
              <dgm:constr type="w" for="ch" forName="Parent8" refType="w" fact="0.0792"/>
              <dgm:constr type="h" for="ch" forName="Parent8" refType="h" fact="0.3799"/>
              <dgm:constr type="r" for="ch" forName="Parent7" refType="w" fact="0.2217"/>
              <dgm:constr type="t" for="ch" forName="Parent7" refType="h" fact="0.2022"/>
              <dgm:constr type="w" for="ch" forName="Parent7" refType="w" fact="0.0792"/>
              <dgm:constr type="h" for="ch" forName="Parent7" refType="h" fact="0.3799"/>
              <dgm:constr type="r" for="ch" forName="Parent6" refType="w" fact="0.3444"/>
              <dgm:constr type="t" for="ch" forName="Parent6" refType="h" fact="0.2022"/>
              <dgm:constr type="w" for="ch" forName="Parent6" refType="w" fact="0.0792"/>
              <dgm:constr type="h" for="ch" forName="Parent6" refType="h" fact="0.3799"/>
              <dgm:constr type="r" for="ch" forName="Parent5" refType="w" fact="0.4671"/>
              <dgm:constr type="t" for="ch" forName="Parent5" refType="h" fact="0.2022"/>
              <dgm:constr type="w" for="ch" forName="Parent5" refType="w" fact="0.0792"/>
              <dgm:constr type="h" for="ch" forName="Parent5" refType="h" fact="0.3799"/>
              <dgm:constr type="r" for="ch" forName="Parent4" refType="w" fact="0.5898"/>
              <dgm:constr type="t" for="ch" forName="Parent4" refType="h" fact="0.2022"/>
              <dgm:constr type="w" for="ch" forName="Parent4" refType="w" fact="0.0792"/>
              <dgm:constr type="h" for="ch" forName="Parent4" refType="h" fact="0.3799"/>
              <dgm:constr type="r" for="ch" forName="Parent3" refType="w" fact="0.7125"/>
              <dgm:constr type="t" for="ch" forName="Parent3" refType="h" fact="0.2022"/>
              <dgm:constr type="w" for="ch" forName="Parent3" refType="w" fact="0.0792"/>
              <dgm:constr type="h" for="ch" forName="Parent3" refType="h" fact="0.3799"/>
              <dgm:constr type="r" for="ch" forName="Parent2" refType="w" fact="0.8352"/>
              <dgm:constr type="t" for="ch" forName="Parent2" refType="h" fact="0.2022"/>
              <dgm:constr type="w" for="ch" forName="Parent2" refType="w" fact="0.0792"/>
              <dgm:constr type="h" for="ch" forName="Parent2" refType="h" fact="0.3799"/>
              <dgm:constr type="r" for="ch" forName="Parent1" refType="w" fact="0.9579"/>
              <dgm:constr type="t" for="ch" forName="Parent1" refType="h" fact="0.2022"/>
              <dgm:constr type="w" for="ch" forName="Parent1" refType="w" fact="0.0792"/>
              <dgm:constr type="h" for="ch" forName="Parent1" refType="h" fact="0.3799"/>
              <dgm:constr type="r" for="ch" forName="Accent8" refType="w" fact="0.1187"/>
              <dgm:constr type="t" for="ch" forName="Accent8" refType="h" fact="0.1072"/>
              <dgm:constr type="w" for="ch" forName="Accent8" refType="w" fact="0.1187"/>
              <dgm:constr type="h" for="ch" forName="Accent8" refType="h" fact="0.5699"/>
              <dgm:constr type="r" for="ch" forName="ParentBackground8" refType="w" fact="0.1148"/>
              <dgm:constr type="t" for="ch" forName="ParentBackground8" refType="h" fact="0.1262"/>
              <dgm:constr type="w" for="ch" forName="ParentBackground8" refType="w" fact="0.1108"/>
              <dgm:constr type="h" for="ch" forName="ParentBackground8" refType="h" fact="0.5319"/>
              <dgm:constr type="r" for="ch" forName="Child8" refType="w" fact="0.1148"/>
              <dgm:constr type="t" for="ch" forName="Child8" refType="h" fact="0.6876"/>
              <dgm:constr type="w" for="ch" forName="Child8" refType="w" fact="0.1108"/>
              <dgm:constr type="h" for="ch" forName="Child8" refType="h" fact="0.3124"/>
              <dgm:constr type="r" for="ch" forName="Accent7" refType="w" fact="0.2661"/>
              <dgm:constr type="t" for="ch" forName="Accent7" refType="h" fact="-0.0109"/>
              <dgm:constr type="w" for="ch" forName="Accent7" refType="w" fact="0.1679"/>
              <dgm:constr type="h" for="ch" forName="Accent7" refType="h" fact="0.806"/>
              <dgm:constr type="r" for="ch" forName="ParentBackground7" refType="w" fact="0.2375"/>
              <dgm:constr type="t" for="ch" forName="ParentBackground7" refType="h" fact="0.1262"/>
              <dgm:constr type="w" for="ch" forName="ParentBackground7" refType="w" fact="0.1108"/>
              <dgm:constr type="h" for="ch" forName="ParentBackground7" refType="h" fact="0.5319"/>
              <dgm:constr type="r" for="ch" forName="Child7" refType="w" fact="0.2375"/>
              <dgm:constr type="t" for="ch" forName="Child7" refType="h" fact="0.6876"/>
              <dgm:constr type="w" for="ch" forName="Child7" refType="w" fact="0.1108"/>
              <dgm:constr type="h" for="ch" forName="Child7" refType="h" fact="0.3124"/>
              <dgm:constr type="r" for="ch" forName="Accent6" refType="w" fact="0.3888"/>
              <dgm:constr type="t" for="ch" forName="Accent6" refType="h" fact="-0.0109"/>
              <dgm:constr type="w" for="ch" forName="Accent6" refType="w" fact="0.1679"/>
              <dgm:constr type="h" for="ch" forName="Accent6" refType="h" fact="0.806"/>
              <dgm:constr type="r" for="ch" forName="ParentBackground6" refType="w" fact="0.3602"/>
              <dgm:constr type="t" for="ch" forName="ParentBackground6" refType="h" fact="0.1262"/>
              <dgm:constr type="w" for="ch" forName="ParentBackground6" refType="w" fact="0.1108"/>
              <dgm:constr type="h" for="ch" forName="ParentBackground6" refType="h" fact="0.5319"/>
              <dgm:constr type="r" for="ch" forName="Child6" refType="w" fact="0.3602"/>
              <dgm:constr type="t" for="ch" forName="Child6" refType="h" fact="0.6876"/>
              <dgm:constr type="w" for="ch" forName="Child6" refType="w" fact="0.1108"/>
              <dgm:constr type="h" for="ch" forName="Child6" refType="h" fact="0.3124"/>
              <dgm:constr type="r" for="ch" forName="Accent5" refType="w" fact="0.5115"/>
              <dgm:constr type="t" for="ch" forName="Accent5" refType="h" fact="-0.0109"/>
              <dgm:constr type="w" for="ch" forName="Accent5" refType="w" fact="0.1679"/>
              <dgm:constr type="h" for="ch" forName="Accent5" refType="h" fact="0.806"/>
              <dgm:constr type="r" for="ch" forName="ParentBackground5" refType="w" fact="0.4829"/>
              <dgm:constr type="t" for="ch" forName="ParentBackground5" refType="h" fact="0.1262"/>
              <dgm:constr type="w" for="ch" forName="ParentBackground5" refType="w" fact="0.1108"/>
              <dgm:constr type="h" for="ch" forName="ParentBackground5" refType="h" fact="0.5319"/>
              <dgm:constr type="r" for="ch" forName="Child5" refType="w" fact="0.4829"/>
              <dgm:constr type="t" for="ch" forName="Child5" refType="h" fact="0.6876"/>
              <dgm:constr type="w" for="ch" forName="Child5" refType="w" fact="0.1108"/>
              <dgm:constr type="h" for="ch" forName="Child5" refType="h" fact="0.3124"/>
              <dgm:constr type="r" for="ch" forName="Accent4" refType="w" fact="0.6342"/>
              <dgm:constr type="t" for="ch" forName="Accent4" refType="h" fact="-0.0109"/>
              <dgm:constr type="w" for="ch" forName="Accent4" refType="w" fact="0.1679"/>
              <dgm:constr type="h" for="ch" forName="Accent4" refType="h" fact="0.806"/>
              <dgm:constr type="r" for="ch" forName="ParentBackground4" refType="w" fact="0.6056"/>
              <dgm:constr type="t" for="ch" forName="ParentBackground4" refType="h" fact="0.1262"/>
              <dgm:constr type="w" for="ch" forName="ParentBackground4" refType="w" fact="0.1108"/>
              <dgm:constr type="h" for="ch" forName="ParentBackground4" refType="h" fact="0.5319"/>
              <dgm:constr type="r" for="ch" forName="Child4" refType="w" fact="0.6056"/>
              <dgm:constr type="t" for="ch" forName="Child4" refType="h" fact="0.6876"/>
              <dgm:constr type="w" for="ch" forName="Child4" refType="w" fact="0.1108"/>
              <dgm:constr type="h" for="ch" forName="Child4" refType="h" fact="0.3124"/>
              <dgm:constr type="r" for="ch" forName="Accent3" refType="w" fact="0.7569"/>
              <dgm:constr type="t" for="ch" forName="Accent3" refType="h" fact="-0.0109"/>
              <dgm:constr type="w" for="ch" forName="Accent3" refType="w" fact="0.1679"/>
              <dgm:constr type="h" for="ch" forName="Accent3" refType="h" fact="0.806"/>
              <dgm:constr type="r" for="ch" forName="ParentBackground3" refType="w" fact="0.7283"/>
              <dgm:constr type="t" for="ch" forName="ParentBackground3" refType="h" fact="0.1262"/>
              <dgm:constr type="w" for="ch" forName="ParentBackground3" refType="w" fact="0.1108"/>
              <dgm:constr type="h" for="ch" forName="ParentBackground3" refType="h" fact="0.5319"/>
              <dgm:constr type="r" for="ch" forName="Child3" refType="w" fact="0.7283"/>
              <dgm:constr type="t" for="ch" forName="Child3" refType="h" fact="0.6876"/>
              <dgm:constr type="w" for="ch" forName="Child3" refType="w" fact="0.1108"/>
              <dgm:constr type="h" for="ch" forName="Child3" refType="h" fact="0.3124"/>
              <dgm:constr type="r" for="ch" forName="Accent2" refType="w" fact="0.8796"/>
              <dgm:constr type="t" for="ch" forName="Accent2" refType="h" fact="-0.0109"/>
              <dgm:constr type="w" for="ch" forName="Accent2" refType="w" fact="0.1679"/>
              <dgm:constr type="h" for="ch" forName="Accent2" refType="h" fact="0.806"/>
              <dgm:constr type="r" for="ch" forName="ParentBackground2" refType="w" fact="0.851"/>
              <dgm:constr type="t" for="ch" forName="ParentBackground2" refType="h" fact="0.1262"/>
              <dgm:constr type="w" for="ch" forName="ParentBackground2" refType="w" fact="0.1108"/>
              <dgm:constr type="h" for="ch" forName="ParentBackground2" refType="h" fact="0.5319"/>
              <dgm:constr type="r" for="ch" forName="Child2" refType="w" fact="0.851"/>
              <dgm:constr type="t" for="ch" forName="Child2" refType="h" fact="0.6876"/>
              <dgm:constr type="w" for="ch" forName="Child2" refType="w" fact="0.1108"/>
              <dgm:constr type="h" for="ch" forName="Child2" refType="h" fact="0.3124"/>
              <dgm:constr type="r" for="ch" forName="Accent1" refType="w" fact="1.0023"/>
              <dgm:constr type="t" for="ch" forName="Accent1" refType="h" fact="-0.0109"/>
              <dgm:constr type="w" for="ch" forName="Accent1" refType="w" fact="0.1679"/>
              <dgm:constr type="h" for="ch" forName="Accent1" refType="h" fact="0.806"/>
              <dgm:constr type="r" for="ch" forName="ParentBackground1" refType="w" fact="0.9737"/>
              <dgm:constr type="t" for="ch" forName="ParentBackground1" refType="h" fact="0.1262"/>
              <dgm:constr type="w" for="ch" forName="ParentBackground1" refType="w" fact="0.1108"/>
              <dgm:constr type="h" for="ch" forName="ParentBackground1" refType="h" fact="0.5319"/>
              <dgm:constr type="r" for="ch" forName="Child1" refType="w" fact="0.9737"/>
              <dgm:constr type="t" for="ch" forName="Child1" refType="h" fact="0.6876"/>
              <dgm:constr type="w" for="ch" forName="Child1" refType="w" fact="0.1108"/>
              <dgm:constr type="h" for="ch" forName="Child1" refType="h" fact="0.3124"/>
            </dgm:constrLst>
          </dgm:if>
          <dgm:if name="Name25"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r" for="ch" forName="Parent9" refType="w" fact="0.0881"/>
              <dgm:constr type="t" for="ch" forName="Parent9" refType="h" fact="0.2022"/>
              <dgm:constr type="w" for="ch" forName="Parent9" refType="w" fact="0.0705"/>
              <dgm:constr type="h" for="ch" forName="Parent9" refType="h" fact="0.3799"/>
              <dgm:constr type="r" for="ch" forName="Parent8" refType="w" fact="0.1974"/>
              <dgm:constr type="t" for="ch" forName="Parent8" refType="h" fact="0.2022"/>
              <dgm:constr type="w" for="ch" forName="Parent8" refType="w" fact="0.0705"/>
              <dgm:constr type="h" for="ch" forName="Parent8" refType="h" fact="0.3799"/>
              <dgm:constr type="r" for="ch" forName="Parent7" refType="w" fact="0.3067"/>
              <dgm:constr type="t" for="ch" forName="Parent7" refType="h" fact="0.2022"/>
              <dgm:constr type="w" for="ch" forName="Parent7" refType="w" fact="0.0705"/>
              <dgm:constr type="h" for="ch" forName="Parent7" refType="h" fact="0.3799"/>
              <dgm:constr type="r" for="ch" forName="Parent6" refType="w" fact="0.416"/>
              <dgm:constr type="t" for="ch" forName="Parent6" refType="h" fact="0.2022"/>
              <dgm:constr type="w" for="ch" forName="Parent6" refType="w" fact="0.0705"/>
              <dgm:constr type="h" for="ch" forName="Parent6" refType="h" fact="0.3799"/>
              <dgm:constr type="r" for="ch" forName="Parent5" refType="w" fact="0.5253"/>
              <dgm:constr type="t" for="ch" forName="Parent5" refType="h" fact="0.2022"/>
              <dgm:constr type="w" for="ch" forName="Parent5" refType="w" fact="0.0705"/>
              <dgm:constr type="h" for="ch" forName="Parent5" refType="h" fact="0.3799"/>
              <dgm:constr type="r" for="ch" forName="Parent4" refType="w" fact="0.6346"/>
              <dgm:constr type="t" for="ch" forName="Parent4" refType="h" fact="0.2022"/>
              <dgm:constr type="w" for="ch" forName="Parent4" refType="w" fact="0.0705"/>
              <dgm:constr type="h" for="ch" forName="Parent4" refType="h" fact="0.3799"/>
              <dgm:constr type="r" for="ch" forName="Parent3" refType="w" fact="0.7439"/>
              <dgm:constr type="t" for="ch" forName="Parent3" refType="h" fact="0.2022"/>
              <dgm:constr type="w" for="ch" forName="Parent3" refType="w" fact="0.0705"/>
              <dgm:constr type="h" for="ch" forName="Parent3" refType="h" fact="0.3799"/>
              <dgm:constr type="r" for="ch" forName="Parent2" refType="w" fact="0.8532"/>
              <dgm:constr type="t" for="ch" forName="Parent2" refType="h" fact="0.2022"/>
              <dgm:constr type="w" for="ch" forName="Parent2" refType="w" fact="0.0705"/>
              <dgm:constr type="h" for="ch" forName="Parent2" refType="h" fact="0.3799"/>
              <dgm:constr type="r" for="ch" forName="Parent1" refType="w" fact="0.9625"/>
              <dgm:constr type="t" for="ch" forName="Parent1" refType="h" fact="0.2022"/>
              <dgm:constr type="w" for="ch" forName="Parent1" refType="w" fact="0.0705"/>
              <dgm:constr type="h" for="ch" forName="Parent1" refType="h" fact="0.3799"/>
              <dgm:constr type="r" for="ch" forName="Accent9" refType="w" fact="0.1058"/>
              <dgm:constr type="t" for="ch" forName="Accent9" refType="h" fact="0.1072"/>
              <dgm:constr type="w" for="ch" forName="Accent9" refType="w" fact="0.1058"/>
              <dgm:constr type="h" for="ch" forName="Accent9" refType="h" fact="0.5699"/>
              <dgm:constr type="r" for="ch" forName="ParentBackground9" refType="w" fact="0.1022"/>
              <dgm:constr type="t" for="ch" forName="ParentBackground9" refType="h" fact="0.1262"/>
              <dgm:constr type="w" for="ch" forName="ParentBackground9" refType="w" fact="0.0987"/>
              <dgm:constr type="h" for="ch" forName="ParentBackground9" refType="h" fact="0.5319"/>
              <dgm:constr type="r" for="ch" forName="Child9" refType="w" fact="0.1022"/>
              <dgm:constr type="t" for="ch" forName="Child9" refType="h" fact="0.6876"/>
              <dgm:constr type="w" for="ch" forName="Child9" refType="w" fact="0.0987"/>
              <dgm:constr type="h" for="ch" forName="Child9" refType="h" fact="0.3124"/>
              <dgm:constr type="r" for="ch" forName="Accent8" refType="w" fact="0.237"/>
              <dgm:constr type="t" for="ch" forName="Accent8" refType="h" fact="-0.0109"/>
              <dgm:constr type="w" for="ch" forName="Accent8" refType="w" fact="0.1496"/>
              <dgm:constr type="h" for="ch" forName="Accent8" refType="h" fact="0.806"/>
              <dgm:constr type="r" for="ch" forName="ParentBackground8" refType="w" fact="0.2115"/>
              <dgm:constr type="t" for="ch" forName="ParentBackground8" refType="h" fact="0.1262"/>
              <dgm:constr type="w" for="ch" forName="ParentBackground8" refType="w" fact="0.0987"/>
              <dgm:constr type="h" for="ch" forName="ParentBackground8" refType="h" fact="0.5319"/>
              <dgm:constr type="r" for="ch" forName="Child8" refType="w" fact="0.2115"/>
              <dgm:constr type="t" for="ch" forName="Child8" refType="h" fact="0.6876"/>
              <dgm:constr type="w" for="ch" forName="Child8" refType="w" fact="0.0987"/>
              <dgm:constr type="h" for="ch" forName="Child8" refType="h" fact="0.3124"/>
              <dgm:constr type="r" for="ch" forName="Accent7" refType="w" fact="0.3462"/>
              <dgm:constr type="t" for="ch" forName="Accent7" refType="h" fact="-0.0109"/>
              <dgm:constr type="w" for="ch" forName="Accent7" refType="w" fact="0.1496"/>
              <dgm:constr type="h" for="ch" forName="Accent7" refType="h" fact="0.806"/>
              <dgm:constr type="r" for="ch" forName="ParentBackground7" refType="w" fact="0.3208"/>
              <dgm:constr type="t" for="ch" forName="ParentBackground7" refType="h" fact="0.1262"/>
              <dgm:constr type="w" for="ch" forName="ParentBackground7" refType="w" fact="0.0987"/>
              <dgm:constr type="h" for="ch" forName="ParentBackground7" refType="h" fact="0.5319"/>
              <dgm:constr type="r" for="ch" forName="Child7" refType="w" fact="0.3208"/>
              <dgm:constr type="t" for="ch" forName="Child7" refType="h" fact="0.6876"/>
              <dgm:constr type="w" for="ch" forName="Child7" refType="w" fact="0.0987"/>
              <dgm:constr type="h" for="ch" forName="Child7" refType="h" fact="0.3124"/>
              <dgm:constr type="r" for="ch" forName="Accent6" refType="w" fact="0.4555"/>
              <dgm:constr type="t" for="ch" forName="Accent6" refType="h" fact="-0.0109"/>
              <dgm:constr type="w" for="ch" forName="Accent6" refType="w" fact="0.1496"/>
              <dgm:constr type="h" for="ch" forName="Accent6" refType="h" fact="0.806"/>
              <dgm:constr type="r" for="ch" forName="ParentBackground6" refType="w" fact="0.4301"/>
              <dgm:constr type="t" for="ch" forName="ParentBackground6" refType="h" fact="0.1262"/>
              <dgm:constr type="w" for="ch" forName="ParentBackground6" refType="w" fact="0.0987"/>
              <dgm:constr type="h" for="ch" forName="ParentBackground6" refType="h" fact="0.5319"/>
              <dgm:constr type="r" for="ch" forName="Child6" refType="w" fact="0.4301"/>
              <dgm:constr type="t" for="ch" forName="Child6" refType="h" fact="0.6876"/>
              <dgm:constr type="w" for="ch" forName="Child6" refType="w" fact="0.0987"/>
              <dgm:constr type="h" for="ch" forName="Child6" refType="h" fact="0.3124"/>
              <dgm:constr type="r" for="ch" forName="Accent5" refType="w" fact="0.5648"/>
              <dgm:constr type="t" for="ch" forName="Accent5" refType="h" fact="-0.0109"/>
              <dgm:constr type="w" for="ch" forName="Accent5" refType="w" fact="0.1496"/>
              <dgm:constr type="h" for="ch" forName="Accent5" refType="h" fact="0.806"/>
              <dgm:constr type="r" for="ch" forName="ParentBackground5" refType="w" fact="0.5394"/>
              <dgm:constr type="t" for="ch" forName="ParentBackground5" refType="h" fact="0.1262"/>
              <dgm:constr type="w" for="ch" forName="ParentBackground5" refType="w" fact="0.0987"/>
              <dgm:constr type="h" for="ch" forName="ParentBackground5" refType="h" fact="0.5319"/>
              <dgm:constr type="r" for="ch" forName="Child5" refType="w" fact="0.5394"/>
              <dgm:constr type="t" for="ch" forName="Child5" refType="h" fact="0.6876"/>
              <dgm:constr type="w" for="ch" forName="Child5" refType="w" fact="0.0987"/>
              <dgm:constr type="h" for="ch" forName="Child5" refType="h" fact="0.3124"/>
              <dgm:constr type="r" for="ch" forName="Accent4" refType="w" fact="0.6741"/>
              <dgm:constr type="t" for="ch" forName="Accent4" refType="h" fact="-0.0109"/>
              <dgm:constr type="w" for="ch" forName="Accent4" refType="w" fact="0.1496"/>
              <dgm:constr type="h" for="ch" forName="Accent4" refType="h" fact="0.806"/>
              <dgm:constr type="r" for="ch" forName="ParentBackground4" refType="w" fact="0.6487"/>
              <dgm:constr type="t" for="ch" forName="ParentBackground4" refType="h" fact="0.1262"/>
              <dgm:constr type="w" for="ch" forName="ParentBackground4" refType="w" fact="0.0987"/>
              <dgm:constr type="h" for="ch" forName="ParentBackground4" refType="h" fact="0.5319"/>
              <dgm:constr type="r" for="ch" forName="Child4" refType="w" fact="0.6487"/>
              <dgm:constr type="t" for="ch" forName="Child4" refType="h" fact="0.6876"/>
              <dgm:constr type="w" for="ch" forName="Child4" refType="w" fact="0.0987"/>
              <dgm:constr type="h" for="ch" forName="Child4" refType="h" fact="0.3124"/>
              <dgm:constr type="r" for="ch" forName="Accent3" refType="w" fact="0.7834"/>
              <dgm:constr type="t" for="ch" forName="Accent3" refType="h" fact="-0.0109"/>
              <dgm:constr type="w" for="ch" forName="Accent3" refType="w" fact="0.1496"/>
              <dgm:constr type="h" for="ch" forName="Accent3" refType="h" fact="0.806"/>
              <dgm:constr type="r" for="ch" forName="ParentBackground3" refType="w" fact="0.758"/>
              <dgm:constr type="t" for="ch" forName="ParentBackground3" refType="h" fact="0.1262"/>
              <dgm:constr type="w" for="ch" forName="ParentBackground3" refType="w" fact="0.0987"/>
              <dgm:constr type="h" for="ch" forName="ParentBackground3" refType="h" fact="0.5319"/>
              <dgm:constr type="r" for="ch" forName="Child3" refType="w" fact="0.758"/>
              <dgm:constr type="t" for="ch" forName="Child3" refType="h" fact="0.6876"/>
              <dgm:constr type="w" for="ch" forName="Child3" refType="w" fact="0.0987"/>
              <dgm:constr type="h" for="ch" forName="Child3" refType="h" fact="0.3124"/>
              <dgm:constr type="r" for="ch" forName="Accent2" refType="w" fact="0.8927"/>
              <dgm:constr type="t" for="ch" forName="Accent2" refType="h" fact="-0.0109"/>
              <dgm:constr type="w" for="ch" forName="Accent2" refType="w" fact="0.1496"/>
              <dgm:constr type="h" for="ch" forName="Accent2" refType="h" fact="0.806"/>
              <dgm:constr type="r" for="ch" forName="ParentBackground2" refType="w" fact="0.8673"/>
              <dgm:constr type="t" for="ch" forName="ParentBackground2" refType="h" fact="0.1262"/>
              <dgm:constr type="w" for="ch" forName="ParentBackground2" refType="w" fact="0.0987"/>
              <dgm:constr type="h" for="ch" forName="ParentBackground2" refType="h" fact="0.5319"/>
              <dgm:constr type="r" for="ch" forName="Child2" refType="w" fact="0.8673"/>
              <dgm:constr type="t" for="ch" forName="Child2" refType="h" fact="0.6876"/>
              <dgm:constr type="w" for="ch" forName="Child2" refType="w" fact="0.0987"/>
              <dgm:constr type="h" for="ch" forName="Child2" refType="h" fact="0.3124"/>
              <dgm:constr type="r" for="ch" forName="Accent1" refType="w" fact="1.002"/>
              <dgm:constr type="t" for="ch" forName="Accent1" refType="h" fact="-0.0109"/>
              <dgm:constr type="w" for="ch" forName="Accent1" refType="w" fact="0.1496"/>
              <dgm:constr type="h" for="ch" forName="Accent1" refType="h" fact="0.806"/>
              <dgm:constr type="r" for="ch" forName="ParentBackground1" refType="w" fact="0.9765"/>
              <dgm:constr type="t" for="ch" forName="ParentBackground1" refType="h" fact="0.1262"/>
              <dgm:constr type="w" for="ch" forName="ParentBackground1" refType="w" fact="0.0987"/>
              <dgm:constr type="h" for="ch" forName="ParentBackground1" refType="h" fact="0.5319"/>
              <dgm:constr type="r" for="ch" forName="Child1" refType="w" fact="0.9765"/>
              <dgm:constr type="t" for="ch" forName="Child1" refType="h" fact="0.6876"/>
              <dgm:constr type="w" for="ch" forName="Child1" refType="w" fact="0.0987"/>
              <dgm:constr type="h" for="ch" forName="Child1" refType="h" fact="0.3124"/>
            </dgm:constrLst>
          </dgm:if>
          <dgm:if name="Name26"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r" for="ch" forName="Parent10" refType="w" fact="0.0795"/>
              <dgm:constr type="t" for="ch" forName="Parent10" refType="h" fact="0.2022"/>
              <dgm:constr type="w" for="ch" forName="Parent10" refType="w" fact="0.0636"/>
              <dgm:constr type="h" for="ch" forName="Parent10" refType="h" fact="0.3799"/>
              <dgm:constr type="r" for="ch" forName="Parent9" refType="w" fact="0.178"/>
              <dgm:constr type="t" for="ch" forName="Parent9" refType="h" fact="0.2022"/>
              <dgm:constr type="w" for="ch" forName="Parent9" refType="w" fact="0.0636"/>
              <dgm:constr type="h" for="ch" forName="Parent9" refType="h" fact="0.3799"/>
              <dgm:constr type="r" for="ch" forName="Parent8" refType="w" fact="0.2765"/>
              <dgm:constr type="t" for="ch" forName="Parent8" refType="h" fact="0.2022"/>
              <dgm:constr type="w" for="ch" forName="Parent8" refType="w" fact="0.0636"/>
              <dgm:constr type="h" for="ch" forName="Parent8" refType="h" fact="0.3799"/>
              <dgm:constr type="r" for="ch" forName="Parent7" refType="w" fact="0.375"/>
              <dgm:constr type="t" for="ch" forName="Parent7" refType="h" fact="0.2022"/>
              <dgm:constr type="w" for="ch" forName="Parent7" refType="w" fact="0.0636"/>
              <dgm:constr type="h" for="ch" forName="Parent7" refType="h" fact="0.3799"/>
              <dgm:constr type="r" for="ch" forName="Parent6" refType="w" fact="0.4736"/>
              <dgm:constr type="t" for="ch" forName="Parent6" refType="h" fact="0.2022"/>
              <dgm:constr type="w" for="ch" forName="Parent6" refType="w" fact="0.0636"/>
              <dgm:constr type="h" for="ch" forName="Parent6" refType="h" fact="0.3799"/>
              <dgm:constr type="r" for="ch" forName="Parent5" refType="w" fact="0.5721"/>
              <dgm:constr type="t" for="ch" forName="Parent5" refType="h" fact="0.2022"/>
              <dgm:constr type="w" for="ch" forName="Parent5" refType="w" fact="0.0636"/>
              <dgm:constr type="h" for="ch" forName="Parent5" refType="h" fact="0.3799"/>
              <dgm:constr type="r" for="ch" forName="Parent4" refType="w" fact="0.6706"/>
              <dgm:constr type="t" for="ch" forName="Parent4" refType="h" fact="0.2022"/>
              <dgm:constr type="w" for="ch" forName="Parent4" refType="w" fact="0.0636"/>
              <dgm:constr type="h" for="ch" forName="Parent4" refType="h" fact="0.3799"/>
              <dgm:constr type="r" for="ch" forName="Parent3" refType="w" fact="0.7691"/>
              <dgm:constr type="t" for="ch" forName="Parent3" refType="h" fact="0.2022"/>
              <dgm:constr type="w" for="ch" forName="Parent3" refType="w" fact="0.0636"/>
              <dgm:constr type="h" for="ch" forName="Parent3" refType="h" fact="0.3799"/>
              <dgm:constr type="r" for="ch" forName="Parent2" refType="w" fact="0.8676"/>
              <dgm:constr type="t" for="ch" forName="Parent2" refType="h" fact="0.2022"/>
              <dgm:constr type="w" for="ch" forName="Parent2" refType="w" fact="0.0636"/>
              <dgm:constr type="h" for="ch" forName="Parent2" refType="h" fact="0.3799"/>
              <dgm:constr type="r" for="ch" forName="Parent1" refType="w" fact="0.9662"/>
              <dgm:constr type="t" for="ch" forName="Parent1" refType="h" fact="0.2022"/>
              <dgm:constr type="w" for="ch" forName="Parent1" refType="w" fact="0.0636"/>
              <dgm:constr type="h" for="ch" forName="Parent1" refType="h" fact="0.3799"/>
              <dgm:constr type="r" for="ch" forName="Accent10" refType="w" fact="0.0953"/>
              <dgm:constr type="t" for="ch" forName="Accent10" refType="h" fact="0.1072"/>
              <dgm:constr type="w" for="ch" forName="Accent10" refType="w" fact="0.0953"/>
              <dgm:constr type="h" for="ch" forName="Accent10" refType="h" fact="0.5699"/>
              <dgm:constr type="r" for="ch" forName="ParentBackground10" refType="w" fact="0.0922"/>
              <dgm:constr type="t" for="ch" forName="ParentBackground10" refType="h" fact="0.1262"/>
              <dgm:constr type="w" for="ch" forName="ParentBackground10" refType="w" fact="0.089"/>
              <dgm:constr type="h" for="ch" forName="ParentBackground10" refType="h" fact="0.5319"/>
              <dgm:constr type="r" for="ch" forName="Child10" refType="w" fact="0.0922"/>
              <dgm:constr type="t" for="ch" forName="Child10" refType="h" fact="0.6876"/>
              <dgm:constr type="w" for="ch" forName="Child10" refType="w" fact="0.089"/>
              <dgm:constr type="h" for="ch" forName="Child10" refType="h" fact="0.3124"/>
              <dgm:constr type="r" for="ch" forName="Accent9" refType="w" fact="0.2136"/>
              <dgm:constr type="t" for="ch" forName="Accent9" refType="h" fact="-0.0109"/>
              <dgm:constr type="w" for="ch" forName="Accent9" refType="w" fact="0.1348"/>
              <dgm:constr type="h" for="ch" forName="Accent9" refType="h" fact="0.806"/>
              <dgm:constr type="r" for="ch" forName="ParentBackground9" refType="w" fact="0.1907"/>
              <dgm:constr type="t" for="ch" forName="ParentBackground9" refType="h" fact="0.1262"/>
              <dgm:constr type="w" for="ch" forName="ParentBackground9" refType="w" fact="0.089"/>
              <dgm:constr type="h" for="ch" forName="ParentBackground9" refType="h" fact="0.5319"/>
              <dgm:constr type="r" for="ch" forName="Child9" refType="w" fact="0.1907"/>
              <dgm:constr type="t" for="ch" forName="Child9" refType="h" fact="0.6876"/>
              <dgm:constr type="w" for="ch" forName="Child9" refType="w" fact="0.089"/>
              <dgm:constr type="h" for="ch" forName="Child9" refType="h" fact="0.3124"/>
              <dgm:constr type="r" for="ch" forName="Accent8" refType="w" fact="0.3121"/>
              <dgm:constr type="t" for="ch" forName="Accent8" refType="h" fact="-0.0109"/>
              <dgm:constr type="w" for="ch" forName="Accent8" refType="w" fact="0.1348"/>
              <dgm:constr type="h" for="ch" forName="Accent8" refType="h" fact="0.806"/>
              <dgm:constr type="r" for="ch" forName="ParentBackground8" refType="w" fact="0.2892"/>
              <dgm:constr type="t" for="ch" forName="ParentBackground8" refType="h" fact="0.1262"/>
              <dgm:constr type="w" for="ch" forName="ParentBackground8" refType="w" fact="0.089"/>
              <dgm:constr type="h" for="ch" forName="ParentBackground8" refType="h" fact="0.5319"/>
              <dgm:constr type="r" for="ch" forName="Child8" refType="w" fact="0.2892"/>
              <dgm:constr type="t" for="ch" forName="Child8" refType="h" fact="0.6876"/>
              <dgm:constr type="w" for="ch" forName="Child8" refType="w" fact="0.089"/>
              <dgm:constr type="h" for="ch" forName="Child8" refType="h" fact="0.3124"/>
              <dgm:constr type="r" for="ch" forName="Accent7" refType="w" fact="0.4107"/>
              <dgm:constr type="t" for="ch" forName="Accent7" refType="h" fact="-0.0109"/>
              <dgm:constr type="w" for="ch" forName="Accent7" refType="w" fact="0.1348"/>
              <dgm:constr type="h" for="ch" forName="Accent7" refType="h" fact="0.806"/>
              <dgm:constr type="r" for="ch" forName="ParentBackground7" refType="w" fact="0.3877"/>
              <dgm:constr type="t" for="ch" forName="ParentBackground7" refType="h" fact="0.1262"/>
              <dgm:constr type="w" for="ch" forName="ParentBackground7" refType="w" fact="0.089"/>
              <dgm:constr type="h" for="ch" forName="ParentBackground7" refType="h" fact="0.5319"/>
              <dgm:constr type="r" for="ch" forName="Child7" refType="w" fact="0.3877"/>
              <dgm:constr type="t" for="ch" forName="Child7" refType="h" fact="0.6876"/>
              <dgm:constr type="w" for="ch" forName="Child7" refType="w" fact="0.089"/>
              <dgm:constr type="h" for="ch" forName="Child7" refType="h" fact="0.3124"/>
              <dgm:constr type="r" for="ch" forName="Accent6" refType="w" fact="0.5092"/>
              <dgm:constr type="t" for="ch" forName="Accent6" refType="h" fact="-0.0109"/>
              <dgm:constr type="w" for="ch" forName="Accent6" refType="w" fact="0.1348"/>
              <dgm:constr type="h" for="ch" forName="Accent6" refType="h" fact="0.806"/>
              <dgm:constr type="r" for="ch" forName="ParentBackground6" refType="w" fact="0.4863"/>
              <dgm:constr type="t" for="ch" forName="ParentBackground6" refType="h" fact="0.1262"/>
              <dgm:constr type="w" for="ch" forName="ParentBackground6" refType="w" fact="0.089"/>
              <dgm:constr type="h" for="ch" forName="ParentBackground6" refType="h" fact="0.5319"/>
              <dgm:constr type="r" for="ch" forName="Child6" refType="w" fact="0.4863"/>
              <dgm:constr type="t" for="ch" forName="Child6" refType="h" fact="0.6876"/>
              <dgm:constr type="w" for="ch" forName="Child6" refType="w" fact="0.089"/>
              <dgm:constr type="h" for="ch" forName="Child6" refType="h" fact="0.3124"/>
              <dgm:constr type="r" for="ch" forName="Accent5" refType="w" fact="0.6077"/>
              <dgm:constr type="t" for="ch" forName="Accent5" refType="h" fact="-0.0109"/>
              <dgm:constr type="w" for="ch" forName="Accent5" refType="w" fact="0.1348"/>
              <dgm:constr type="h" for="ch" forName="Accent5" refType="h" fact="0.806"/>
              <dgm:constr type="r" for="ch" forName="ParentBackground5" refType="w" fact="0.5848"/>
              <dgm:constr type="t" for="ch" forName="ParentBackground5" refType="h" fact="0.1262"/>
              <dgm:constr type="w" for="ch" forName="ParentBackground5" refType="w" fact="0.089"/>
              <dgm:constr type="h" for="ch" forName="ParentBackground5" refType="h" fact="0.5319"/>
              <dgm:constr type="r" for="ch" forName="Child5" refType="w" fact="0.5848"/>
              <dgm:constr type="t" for="ch" forName="Child5" refType="h" fact="0.6876"/>
              <dgm:constr type="w" for="ch" forName="Child5" refType="w" fact="0.089"/>
              <dgm:constr type="h" for="ch" forName="Child5" refType="h" fact="0.3124"/>
              <dgm:constr type="r" for="ch" forName="Accent4" refType="w" fact="0.7062"/>
              <dgm:constr type="t" for="ch" forName="Accent4" refType="h" fact="-0.0109"/>
              <dgm:constr type="w" for="ch" forName="Accent4" refType="w" fact="0.1348"/>
              <dgm:constr type="h" for="ch" forName="Accent4" refType="h" fact="0.806"/>
              <dgm:constr type="r" for="ch" forName="ParentBackground4" refType="w" fact="0.6833"/>
              <dgm:constr type="t" for="ch" forName="ParentBackground4" refType="h" fact="0.1262"/>
              <dgm:constr type="w" for="ch" forName="ParentBackground4" refType="w" fact="0.089"/>
              <dgm:constr type="h" for="ch" forName="ParentBackground4" refType="h" fact="0.5319"/>
              <dgm:constr type="r" for="ch" forName="Child4" refType="w" fact="0.6833"/>
              <dgm:constr type="t" for="ch" forName="Child4" refType="h" fact="0.6876"/>
              <dgm:constr type="w" for="ch" forName="Child4" refType="w" fact="0.089"/>
              <dgm:constr type="h" for="ch" forName="Child4" refType="h" fact="0.3124"/>
              <dgm:constr type="r" for="ch" forName="Accent3" refType="w" fact="0.8048"/>
              <dgm:constr type="t" for="ch" forName="Accent3" refType="h" fact="-0.0109"/>
              <dgm:constr type="w" for="ch" forName="Accent3" refType="w" fact="0.1348"/>
              <dgm:constr type="h" for="ch" forName="Accent3" refType="h" fact="0.806"/>
              <dgm:constr type="r" for="ch" forName="ParentBackground3" refType="w" fact="0.7818"/>
              <dgm:constr type="t" for="ch" forName="ParentBackground3" refType="h" fact="0.1262"/>
              <dgm:constr type="w" for="ch" forName="ParentBackground3" refType="w" fact="0.089"/>
              <dgm:constr type="h" for="ch" forName="ParentBackground3" refType="h" fact="0.5319"/>
              <dgm:constr type="r" for="ch" forName="Child3" refType="w" fact="0.7818"/>
              <dgm:constr type="t" for="ch" forName="Child3" refType="h" fact="0.6876"/>
              <dgm:constr type="w" for="ch" forName="Child3" refType="w" fact="0.089"/>
              <dgm:constr type="h" for="ch" forName="Child3" refType="h" fact="0.3124"/>
              <dgm:constr type="r" for="ch" forName="Accent2" refType="w" fact="0.9033"/>
              <dgm:constr type="t" for="ch" forName="Accent2" refType="h" fact="-0.0109"/>
              <dgm:constr type="w" for="ch" forName="Accent2" refType="w" fact="0.1348"/>
              <dgm:constr type="h" for="ch" forName="Accent2" refType="h" fact="0.806"/>
              <dgm:constr type="r" for="ch" forName="ParentBackground2" refType="w" fact="0.8804"/>
              <dgm:constr type="t" for="ch" forName="ParentBackground2" refType="h" fact="0.1262"/>
              <dgm:constr type="w" for="ch" forName="ParentBackground2" refType="w" fact="0.089"/>
              <dgm:constr type="h" for="ch" forName="ParentBackground2" refType="h" fact="0.5319"/>
              <dgm:constr type="r" for="ch" forName="Child2" refType="w" fact="0.8804"/>
              <dgm:constr type="t" for="ch" forName="Child2" refType="h" fact="0.6876"/>
              <dgm:constr type="w" for="ch" forName="Child2" refType="w" fact="0.089"/>
              <dgm:constr type="h" for="ch" forName="Child2" refType="h" fact="0.3124"/>
              <dgm:constr type="r" for="ch" forName="Accent1" refType="w" fact="1.0018"/>
              <dgm:constr type="t" for="ch" forName="Accent1" refType="h" fact="-0.0109"/>
              <dgm:constr type="w" for="ch" forName="Accent1" refType="w" fact="0.1348"/>
              <dgm:constr type="h" for="ch" forName="Accent1" refType="h" fact="0.806"/>
              <dgm:constr type="r" for="ch" forName="ParentBackground1" refType="w" fact="0.9789"/>
              <dgm:constr type="t" for="ch" forName="ParentBackground1" refType="h" fact="0.1262"/>
              <dgm:constr type="w" for="ch" forName="ParentBackground1" refType="w" fact="0.089"/>
              <dgm:constr type="h" for="ch" forName="ParentBackground1" refType="h" fact="0.5319"/>
              <dgm:constr type="r" for="ch" forName="Child1" refType="w" fact="0.9789"/>
              <dgm:constr type="t" for="ch" forName="Child1" refType="h" fact="0.6876"/>
              <dgm:constr type="w" for="ch" forName="Child1" refType="w" fact="0.089"/>
              <dgm:constr type="h" for="ch" forName="Child1" refType="h" fact="0.3124"/>
            </dgm:constrLst>
          </dgm:if>
          <dgm:else name="Name27">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r" for="ch" forName="Parent11" refType="w" fact="0.0723"/>
              <dgm:constr type="t" for="ch" forName="Parent11" refType="h" fact="0.2022"/>
              <dgm:constr type="w" for="ch" forName="Parent11" refType="w" fact="0.0579"/>
              <dgm:constr type="h" for="ch" forName="Parent11" refType="h" fact="0.3799"/>
              <dgm:constr type="r" for="ch" forName="Parent10" refType="w" fact="0.162"/>
              <dgm:constr type="t" for="ch" forName="Parent10" refType="h" fact="0.2022"/>
              <dgm:constr type="w" for="ch" forName="Parent10" refType="w" fact="0.0579"/>
              <dgm:constr type="h" for="ch" forName="Parent10" refType="h" fact="0.3799"/>
              <dgm:constr type="r" for="ch" forName="Parent9" refType="w" fact="0.2517"/>
              <dgm:constr type="t" for="ch" forName="Parent9" refType="h" fact="0.2022"/>
              <dgm:constr type="w" for="ch" forName="Parent9" refType="w" fact="0.0579"/>
              <dgm:constr type="h" for="ch" forName="Parent9" refType="h" fact="0.3799"/>
              <dgm:constr type="r" for="ch" forName="Parent8" refType="w" fact="0.3414"/>
              <dgm:constr type="t" for="ch" forName="Parent8" refType="h" fact="0.2022"/>
              <dgm:constr type="w" for="ch" forName="Parent8" refType="w" fact="0.0579"/>
              <dgm:constr type="h" for="ch" forName="Parent8" refType="h" fact="0.3799"/>
              <dgm:constr type="r" for="ch" forName="Parent7" refType="w" fact="0.4311"/>
              <dgm:constr type="t" for="ch" forName="Parent7" refType="h" fact="0.2022"/>
              <dgm:constr type="w" for="ch" forName="Parent7" refType="w" fact="0.0579"/>
              <dgm:constr type="h" for="ch" forName="Parent7" refType="h" fact="0.3799"/>
              <dgm:constr type="r" for="ch" forName="Parent6" refType="w" fact="0.5208"/>
              <dgm:constr type="t" for="ch" forName="Parent6" refType="h" fact="0.2022"/>
              <dgm:constr type="w" for="ch" forName="Parent6" refType="w" fact="0.0579"/>
              <dgm:constr type="h" for="ch" forName="Parent6" refType="h" fact="0.3799"/>
              <dgm:constr type="r" for="ch" forName="Parent5" refType="w" fact="0.6105"/>
              <dgm:constr type="t" for="ch" forName="Parent5" refType="h" fact="0.2022"/>
              <dgm:constr type="w" for="ch" forName="Parent5" refType="w" fact="0.0579"/>
              <dgm:constr type="h" for="ch" forName="Parent5" refType="h" fact="0.3799"/>
              <dgm:constr type="r" for="ch" forName="Parent4" refType="w" fact="0.7001"/>
              <dgm:constr type="t" for="ch" forName="Parent4" refType="h" fact="0.2022"/>
              <dgm:constr type="w" for="ch" forName="Parent4" refType="w" fact="0.0579"/>
              <dgm:constr type="h" for="ch" forName="Parent4" refType="h" fact="0.3799"/>
              <dgm:constr type="r" for="ch" forName="Parent3" refType="w" fact="0.7898"/>
              <dgm:constr type="t" for="ch" forName="Parent3" refType="h" fact="0.2022"/>
              <dgm:constr type="w" for="ch" forName="Parent3" refType="w" fact="0.0579"/>
              <dgm:constr type="h" for="ch" forName="Parent3" refType="h" fact="0.3799"/>
              <dgm:constr type="r" for="ch" forName="Parent2" refType="w" fact="0.8795"/>
              <dgm:constr type="t" for="ch" forName="Parent2" refType="h" fact="0.2022"/>
              <dgm:constr type="w" for="ch" forName="Parent2" refType="w" fact="0.0579"/>
              <dgm:constr type="h" for="ch" forName="Parent2" refType="h" fact="0.3799"/>
              <dgm:constr type="r" for="ch" forName="Parent1" refType="w" fact="0.9692"/>
              <dgm:constr type="t" for="ch" forName="Parent1" refType="h" fact="0.2022"/>
              <dgm:constr type="w" for="ch" forName="Parent1" refType="w" fact="0.0579"/>
              <dgm:constr type="h" for="ch" forName="Parent1" refType="h" fact="0.3799"/>
              <dgm:constr type="r" for="ch" forName="Accent11" refType="w" fact="0.0868"/>
              <dgm:constr type="t" for="ch" forName="Accent11" refType="h" fact="0.1072"/>
              <dgm:constr type="w" for="ch" forName="Accent11" refType="w" fact="0.0868"/>
              <dgm:constr type="h" for="ch" forName="Accent11" refType="h" fact="0.5699"/>
              <dgm:constr type="r" for="ch" forName="ParentBackground11" refType="w" fact="0.0839"/>
              <dgm:constr type="t" for="ch" forName="ParentBackground11" refType="h" fact="0.1262"/>
              <dgm:constr type="w" for="ch" forName="ParentBackground11" refType="w" fact="0.081"/>
              <dgm:constr type="h" for="ch" forName="ParentBackground11" refType="h" fact="0.5319"/>
              <dgm:constr type="r" for="ch" forName="Child11" refType="w" fact="0.0839"/>
              <dgm:constr type="t" for="ch" forName="Child11" refType="h" fact="0.6876"/>
              <dgm:constr type="w" for="ch" forName="Child11" refType="w" fact="0.081"/>
              <dgm:constr type="h" for="ch" forName="Child11" refType="h" fact="0.3124"/>
              <dgm:constr type="r" for="ch" forName="Accent10" refType="w" fact="0.1945"/>
              <dgm:constr type="t" for="ch" forName="Accent10" refType="h" fact="-0.0109"/>
              <dgm:constr type="w" for="ch" forName="Accent10" refType="w" fact="0.1228"/>
              <dgm:constr type="h" for="ch" forName="Accent10" refType="h" fact="0.806"/>
              <dgm:constr type="r" for="ch" forName="ParentBackground10" refType="w" fact="0.1736"/>
              <dgm:constr type="t" for="ch" forName="ParentBackground10" refType="h" fact="0.1262"/>
              <dgm:constr type="w" for="ch" forName="ParentBackground10" refType="w" fact="0.081"/>
              <dgm:constr type="h" for="ch" forName="ParentBackground10" refType="h" fact="0.5319"/>
              <dgm:constr type="r" for="ch" forName="Child10" refType="w" fact="0.1736"/>
              <dgm:constr type="t" for="ch" forName="Child10" refType="h" fact="0.6876"/>
              <dgm:constr type="w" for="ch" forName="Child10" refType="w" fact="0.081"/>
              <dgm:constr type="h" for="ch" forName="Child10" refType="h" fact="0.3124"/>
              <dgm:constr type="r" for="ch" forName="Accent9" refType="w" fact="0.2842"/>
              <dgm:constr type="t" for="ch" forName="Accent9" refType="h" fact="-0.0109"/>
              <dgm:constr type="w" for="ch" forName="Accent9" refType="w" fact="0.1228"/>
              <dgm:constr type="h" for="ch" forName="Accent9" refType="h" fact="0.806"/>
              <dgm:constr type="r" for="ch" forName="ParentBackground9" refType="w" fact="0.2633"/>
              <dgm:constr type="t" for="ch" forName="ParentBackground9" refType="h" fact="0.1262"/>
              <dgm:constr type="w" for="ch" forName="ParentBackground9" refType="w" fact="0.081"/>
              <dgm:constr type="h" for="ch" forName="ParentBackground9" refType="h" fact="0.5319"/>
              <dgm:constr type="r" for="ch" forName="Child9" refType="w" fact="0.2633"/>
              <dgm:constr type="t" for="ch" forName="Child9" refType="h" fact="0.6876"/>
              <dgm:constr type="w" for="ch" forName="Child9" refType="w" fact="0.081"/>
              <dgm:constr type="h" for="ch" forName="Child9" refType="h" fact="0.3124"/>
              <dgm:constr type="r" for="ch" forName="Accent8" refType="w" fact="0.3739"/>
              <dgm:constr type="t" for="ch" forName="Accent8" refType="h" fact="-0.0109"/>
              <dgm:constr type="w" for="ch" forName="Accent8" refType="w" fact="0.1228"/>
              <dgm:constr type="h" for="ch" forName="Accent8" refType="h" fact="0.806"/>
              <dgm:constr type="r" for="ch" forName="ParentBackground8" refType="w" fact="0.353"/>
              <dgm:constr type="t" for="ch" forName="ParentBackground8" refType="h" fact="0.1262"/>
              <dgm:constr type="w" for="ch" forName="ParentBackground8" refType="w" fact="0.081"/>
              <dgm:constr type="h" for="ch" forName="ParentBackground8" refType="h" fact="0.5319"/>
              <dgm:constr type="r" for="ch" forName="Child8" refType="w" fact="0.353"/>
              <dgm:constr type="t" for="ch" forName="Child8" refType="h" fact="0.6876"/>
              <dgm:constr type="w" for="ch" forName="Child8" refType="w" fact="0.081"/>
              <dgm:constr type="h" for="ch" forName="Child8" refType="h" fact="0.3124"/>
              <dgm:constr type="r" for="ch" forName="Accent7" refType="w" fact="0.4636"/>
              <dgm:constr type="t" for="ch" forName="Accent7" refType="h" fact="-0.0109"/>
              <dgm:constr type="w" for="ch" forName="Accent7" refType="w" fact="0.1228"/>
              <dgm:constr type="h" for="ch" forName="Accent7" refType="h" fact="0.806"/>
              <dgm:constr type="r" for="ch" forName="ParentBackground7" refType="w" fact="0.4427"/>
              <dgm:constr type="t" for="ch" forName="ParentBackground7" refType="h" fact="0.1262"/>
              <dgm:constr type="w" for="ch" forName="ParentBackground7" refType="w" fact="0.081"/>
              <dgm:constr type="h" for="ch" forName="ParentBackground7" refType="h" fact="0.5319"/>
              <dgm:constr type="r" for="ch" forName="Child7" refType="w" fact="0.4427"/>
              <dgm:constr type="t" for="ch" forName="Child7" refType="h" fact="0.6876"/>
              <dgm:constr type="w" for="ch" forName="Child7" refType="w" fact="0.081"/>
              <dgm:constr type="h" for="ch" forName="Child7" refType="h" fact="0.3124"/>
              <dgm:constr type="r" for="ch" forName="Accent6" refType="w" fact="0.5533"/>
              <dgm:constr type="t" for="ch" forName="Accent6" refType="h" fact="-0.0109"/>
              <dgm:constr type="w" for="ch" forName="Accent6" refType="w" fact="0.1228"/>
              <dgm:constr type="h" for="ch" forName="Accent6" refType="h" fact="0.806"/>
              <dgm:constr type="r" for="ch" forName="ParentBackground6" refType="w" fact="0.5323"/>
              <dgm:constr type="t" for="ch" forName="ParentBackground6" refType="h" fact="0.1262"/>
              <dgm:constr type="w" for="ch" forName="ParentBackground6" refType="w" fact="0.081"/>
              <dgm:constr type="h" for="ch" forName="ParentBackground6" refType="h" fact="0.5319"/>
              <dgm:constr type="r" for="ch" forName="Child6" refType="w" fact="0.5323"/>
              <dgm:constr type="t" for="ch" forName="Child6" refType="h" fact="0.6876"/>
              <dgm:constr type="w" for="ch" forName="Child6" refType="w" fact="0.081"/>
              <dgm:constr type="h" for="ch" forName="Child6" refType="h" fact="0.3124"/>
              <dgm:constr type="r" for="ch" forName="Accent5" refType="w" fact="0.6429"/>
              <dgm:constr type="t" for="ch" forName="Accent5" refType="h" fact="-0.0109"/>
              <dgm:constr type="w" for="ch" forName="Accent5" refType="w" fact="0.1228"/>
              <dgm:constr type="h" for="ch" forName="Accent5" refType="h" fact="0.806"/>
              <dgm:constr type="r" for="ch" forName="ParentBackground5" refType="w" fact="0.622"/>
              <dgm:constr type="t" for="ch" forName="ParentBackground5" refType="h" fact="0.1262"/>
              <dgm:constr type="w" for="ch" forName="ParentBackground5" refType="w" fact="0.081"/>
              <dgm:constr type="h" for="ch" forName="ParentBackground5" refType="h" fact="0.5319"/>
              <dgm:constr type="r" for="ch" forName="Child5" refType="w" fact="0.622"/>
              <dgm:constr type="t" for="ch" forName="Child5" refType="h" fact="0.6876"/>
              <dgm:constr type="w" for="ch" forName="Child5" refType="w" fact="0.081"/>
              <dgm:constr type="h" for="ch" forName="Child5" refType="h" fact="0.3124"/>
              <dgm:constr type="r" for="ch" forName="Accent4" refType="w" fact="0.7326"/>
              <dgm:constr type="t" for="ch" forName="Accent4" refType="h" fact="-0.0109"/>
              <dgm:constr type="w" for="ch" forName="Accent4" refType="w" fact="0.1228"/>
              <dgm:constr type="h" for="ch" forName="Accent4" refType="h" fact="0.806"/>
              <dgm:constr type="r" for="ch" forName="ParentBackground4" refType="w" fact="0.7117"/>
              <dgm:constr type="t" for="ch" forName="ParentBackground4" refType="h" fact="0.1262"/>
              <dgm:constr type="w" for="ch" forName="ParentBackground4" refType="w" fact="0.081"/>
              <dgm:constr type="h" for="ch" forName="ParentBackground4" refType="h" fact="0.5319"/>
              <dgm:constr type="r" for="ch" forName="Child4" refType="w" fact="0.7117"/>
              <dgm:constr type="t" for="ch" forName="Child4" refType="h" fact="0.6876"/>
              <dgm:constr type="w" for="ch" forName="Child4" refType="w" fact="0.081"/>
              <dgm:constr type="h" for="ch" forName="Child4" refType="h" fact="0.3124"/>
              <dgm:constr type="r" for="ch" forName="Accent3" refType="w" fact="0.8223"/>
              <dgm:constr type="t" for="ch" forName="Accent3" refType="h" fact="-0.0109"/>
              <dgm:constr type="w" for="ch" forName="Accent3" refType="w" fact="0.1228"/>
              <dgm:constr type="h" for="ch" forName="Accent3" refType="h" fact="0.806"/>
              <dgm:constr type="r" for="ch" forName="ParentBackground3" refType="w" fact="0.8014"/>
              <dgm:constr type="t" for="ch" forName="ParentBackground3" refType="h" fact="0.1262"/>
              <dgm:constr type="w" for="ch" forName="ParentBackground3" refType="w" fact="0.081"/>
              <dgm:constr type="h" for="ch" forName="ParentBackground3" refType="h" fact="0.5319"/>
              <dgm:constr type="r" for="ch" forName="Child3" refType="w" fact="0.8014"/>
              <dgm:constr type="t" for="ch" forName="Child3" refType="h" fact="0.6876"/>
              <dgm:constr type="w" for="ch" forName="Child3" refType="w" fact="0.081"/>
              <dgm:constr type="h" for="ch" forName="Child3" refType="h" fact="0.3124"/>
              <dgm:constr type="r" for="ch" forName="Accent2" refType="w" fact="0.912"/>
              <dgm:constr type="t" for="ch" forName="Accent2" refType="h" fact="-0.0109"/>
              <dgm:constr type="w" for="ch" forName="Accent2" refType="w" fact="0.1228"/>
              <dgm:constr type="h" for="ch" forName="Accent2" refType="h" fact="0.806"/>
              <dgm:constr type="r" for="ch" forName="ParentBackground2" refType="w" fact="0.8911"/>
              <dgm:constr type="t" for="ch" forName="ParentBackground2" refType="h" fact="0.1262"/>
              <dgm:constr type="w" for="ch" forName="ParentBackground2" refType="w" fact="0.081"/>
              <dgm:constr type="h" for="ch" forName="ParentBackground2" refType="h" fact="0.5319"/>
              <dgm:constr type="r" for="ch" forName="Child2" refType="w" fact="0.8911"/>
              <dgm:constr type="t" for="ch" forName="Child2" refType="h" fact="0.6876"/>
              <dgm:constr type="w" for="ch" forName="Child2" refType="w" fact="0.081"/>
              <dgm:constr type="h" for="ch" forName="Child2" refType="h" fact="0.3124"/>
              <dgm:constr type="r" for="ch" forName="Accent1" refType="w" fact="1.0017"/>
              <dgm:constr type="t" for="ch" forName="Accent1" refType="h" fact="-0.0109"/>
              <dgm:constr type="w" for="ch" forName="Accent1" refType="w" fact="0.1228"/>
              <dgm:constr type="h" for="ch" forName="Accent1" refType="h" fact="0.806"/>
              <dgm:constr type="r" for="ch" forName="ParentBackground1" refType="w" fact="0.9808"/>
              <dgm:constr type="t" for="ch" forName="ParentBackground1" refType="h" fact="0.1262"/>
              <dgm:constr type="w" for="ch" forName="ParentBackground1" refType="w" fact="0.081"/>
              <dgm:constr type="h" for="ch" forName="ParentBackground1" refType="h" fact="0.5319"/>
              <dgm:constr type="r" for="ch" forName="Child1" refType="w" fact="0.9808"/>
              <dgm:constr type="t" for="ch" forName="Child1" refType="h" fact="0.6876"/>
              <dgm:constr type="w" for="ch" forName="Child1" refType="w" fact="0.081"/>
              <dgm:constr type="h" for="ch" forName="Child1" refType="h" fact="0.3124"/>
            </dgm:constrLst>
          </dgm:else>
        </dgm:choose>
      </dgm:else>
    </dgm:choose>
    <dgm:forEach name="wrapper" axis="self" ptType="parTrans">
      <dgm:forEach name="accentRepeat" axis="self">
        <dgm:layoutNode name="Accent" styleLbl="node1">
          <dgm:alg type="sp"/>
          <dgm:choose name="Name28">
            <dgm:if name="Name29" axis="followSib" ptType="node" func="cnt" op="equ" val="0">
              <dgm:shape xmlns:r="http://schemas.openxmlformats.org/officeDocument/2006/relationships" type="ellipse" r:blip="">
                <dgm:adjLst/>
              </dgm:shape>
            </dgm:if>
            <dgm:else name="Name30">
              <dgm:choose name="Name31">
                <dgm:if name="Name32" axis="precedSib" ptType="node" func="cnt" op="equ" val="10">
                  <dgm:shape xmlns:r="http://schemas.openxmlformats.org/officeDocument/2006/relationships" type="ellipse" r:blip="">
                    <dgm:adjLst/>
                  </dgm:shape>
                </dgm:if>
                <dgm:else name="Name33">
                  <dgm:choose name="Name34">
                    <dgm:if name="Name35" func="var" arg="dir" op="equ" val="norm">
                      <dgm:shape xmlns:r="http://schemas.openxmlformats.org/officeDocument/2006/relationships" rot="45" type="teardrop" r:blip="">
                        <dgm:adjLst>
                          <dgm:adj idx="1" val="1"/>
                        </dgm:adjLst>
                      </dgm:shape>
                    </dgm:if>
                    <dgm:else name="Name36">
                      <dgm:shape xmlns:r="http://schemas.openxmlformats.org/officeDocument/2006/relationships" rot="225" type="teardrop" r:blip="">
                        <dgm:adjLst>
                          <dgm:adj idx="1" val="1"/>
                        </dgm:adjLst>
                      </dgm:shape>
                    </dgm:else>
                  </dgm:choose>
                </dgm:else>
              </dgm:choose>
            </dgm:else>
          </dgm:choose>
          <dgm:presOf/>
        </dgm:layoutNode>
      </dgm:forEach>
      <dgm:forEach name="parentBackgroundRepeat" axis="self">
        <dgm:layoutNode name="ParentBackground" styleLbl="fgAcc1">
          <dgm:alg type="sp"/>
          <dgm:shape xmlns:r="http://schemas.openxmlformats.org/officeDocument/2006/relationships" type="ellipse" r:blip="">
            <dgm:adjLst/>
          </dgm:shape>
          <dgm:presOf axis="self" ptType="node"/>
        </dgm:layoutNode>
      </dgm:forEach>
    </dgm:forEach>
    <dgm:forEach name="Name37" axis="ch" ptType="node" st="11" cnt="1">
      <dgm:layoutNode name="Accent11">
        <dgm:alg type="sp"/>
        <dgm:shape xmlns:r="http://schemas.openxmlformats.org/officeDocument/2006/relationships" r:blip="">
          <dgm:adjLst/>
        </dgm:shape>
        <dgm:presOf/>
        <dgm:constrLst/>
        <dgm:forEach name="Name38" ref="accentRepeat"/>
      </dgm:layoutNode>
      <dgm:layoutNode name="ParentBackground11">
        <dgm:alg type="sp"/>
        <dgm:shape xmlns:r="http://schemas.openxmlformats.org/officeDocument/2006/relationships" r:blip="">
          <dgm:adjLst/>
        </dgm:shape>
        <dgm:presOf/>
        <dgm:forEach name="Name39" ref="parentBackgroundRepeat"/>
      </dgm:layoutNode>
      <dgm:choose name="Name40">
        <dgm:if name="Name41" axis="ch" ptType="node" func="cnt" op="gte" val="1">
          <dgm:layoutNode name="Child1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2"/>
      </dgm:choose>
      <dgm:layoutNode name="Parent1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3" axis="ch" ptType="node" st="10" cnt="1">
      <dgm:layoutNode name="Accent10">
        <dgm:alg type="sp"/>
        <dgm:shape xmlns:r="http://schemas.openxmlformats.org/officeDocument/2006/relationships" r:blip="">
          <dgm:adjLst/>
        </dgm:shape>
        <dgm:presOf/>
        <dgm:constrLst/>
        <dgm:forEach name="Name44" ref="accentRepeat"/>
      </dgm:layoutNode>
      <dgm:layoutNode name="ParentBackground10">
        <dgm:alg type="sp"/>
        <dgm:shape xmlns:r="http://schemas.openxmlformats.org/officeDocument/2006/relationships" r:blip="">
          <dgm:adjLst/>
        </dgm:shape>
        <dgm:presOf/>
        <dgm:forEach name="Name45" ref="parentBackgroundRepeat"/>
      </dgm:layoutNode>
      <dgm:choose name="Name46">
        <dgm:if name="Name47" axis="ch" ptType="node" func="cnt" op="gte" val="1">
          <dgm:layoutNode name="Child10"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8"/>
      </dgm:choose>
      <dgm:layoutNode name="Parent10"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9" axis="ch" ptType="node" st="9" cnt="1">
      <dgm:layoutNode name="Accent9">
        <dgm:alg type="sp"/>
        <dgm:shape xmlns:r="http://schemas.openxmlformats.org/officeDocument/2006/relationships" r:blip="">
          <dgm:adjLst/>
        </dgm:shape>
        <dgm:presOf/>
        <dgm:constrLst/>
        <dgm:forEach name="Name50" ref="accentRepeat"/>
      </dgm:layoutNode>
      <dgm:layoutNode name="ParentBackground9">
        <dgm:alg type="sp"/>
        <dgm:shape xmlns:r="http://schemas.openxmlformats.org/officeDocument/2006/relationships" r:blip="">
          <dgm:adjLst/>
        </dgm:shape>
        <dgm:presOf/>
        <dgm:forEach name="Name51" ref="parentBackgroundRepeat"/>
      </dgm:layoutNode>
      <dgm:choose name="Name52">
        <dgm:if name="Name53" axis="ch" ptType="node" func="cnt" op="gte" val="1">
          <dgm:layoutNode name="Child9"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4"/>
      </dgm:choose>
      <dgm:layoutNode name="Parent9"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55" axis="ch" ptType="node" st="8" cnt="1">
      <dgm:layoutNode name="Accent8">
        <dgm:alg type="sp"/>
        <dgm:shape xmlns:r="http://schemas.openxmlformats.org/officeDocument/2006/relationships" r:blip="">
          <dgm:adjLst/>
        </dgm:shape>
        <dgm:presOf/>
        <dgm:constrLst/>
        <dgm:forEach name="Name56" ref="accentRepeat"/>
      </dgm:layoutNode>
      <dgm:layoutNode name="ParentBackground8">
        <dgm:alg type="sp"/>
        <dgm:shape xmlns:r="http://schemas.openxmlformats.org/officeDocument/2006/relationships" r:blip="">
          <dgm:adjLst/>
        </dgm:shape>
        <dgm:presOf/>
        <dgm:forEach name="Name57" ref="parentBackgroundRepeat"/>
      </dgm:layoutNode>
      <dgm:choose name="Name58">
        <dgm:if name="Name59" axis="ch" ptType="node" func="cnt" op="gte" val="1">
          <dgm:layoutNode name="Child8"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0"/>
      </dgm:choose>
      <dgm:layoutNode name="Parent8"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1" axis="ch" ptType="node" st="7" cnt="1">
      <dgm:layoutNode name="Accent7">
        <dgm:alg type="sp"/>
        <dgm:shape xmlns:r="http://schemas.openxmlformats.org/officeDocument/2006/relationships" r:blip="">
          <dgm:adjLst/>
        </dgm:shape>
        <dgm:presOf/>
        <dgm:constrLst/>
        <dgm:forEach name="Name62" ref="accentRepeat"/>
      </dgm:layoutNode>
      <dgm:layoutNode name="ParentBackground7">
        <dgm:alg type="sp"/>
        <dgm:shape xmlns:r="http://schemas.openxmlformats.org/officeDocument/2006/relationships" r:blip="">
          <dgm:adjLst/>
        </dgm:shape>
        <dgm:presOf/>
        <dgm:forEach name="Name63" ref="parentBackgroundRepeat"/>
      </dgm:layoutNode>
      <dgm:choose name="Name64">
        <dgm:if name="Name65" axis="ch" ptType="node" func="cnt" op="gte" val="1">
          <dgm:layoutNode name="Child7"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6"/>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7" axis="ch" ptType="node" st="6" cnt="1">
      <dgm:layoutNode name="Accent6">
        <dgm:alg type="sp"/>
        <dgm:shape xmlns:r="http://schemas.openxmlformats.org/officeDocument/2006/relationships" r:blip="">
          <dgm:adjLst/>
        </dgm:shape>
        <dgm:presOf/>
        <dgm:constrLst/>
        <dgm:forEach name="Name68" ref="accentRepeat"/>
      </dgm:layoutNode>
      <dgm:layoutNode name="ParentBackground6">
        <dgm:alg type="sp"/>
        <dgm:shape xmlns:r="http://schemas.openxmlformats.org/officeDocument/2006/relationships" r:blip="">
          <dgm:adjLst/>
        </dgm:shape>
        <dgm:presOf/>
        <dgm:forEach name="Name69" ref="parentBackgroundRepeat"/>
      </dgm:layoutNode>
      <dgm:choose name="Name70">
        <dgm:if name="Name71" axis="ch" ptType="node" func="cnt" op="gte" val="1">
          <dgm:layoutNode name="Child6"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3" axis="ch" ptType="node" st="5" cnt="1">
      <dgm:layoutNode name="Accent5">
        <dgm:alg type="sp"/>
        <dgm:shape xmlns:r="http://schemas.openxmlformats.org/officeDocument/2006/relationships" r:blip="">
          <dgm:adjLst/>
        </dgm:shape>
        <dgm:presOf/>
        <dgm:constrLst/>
        <dgm:forEach name="Name74" ref="accentRepeat"/>
      </dgm:layoutNode>
      <dgm:layoutNode name="ParentBackground5">
        <dgm:alg type="sp"/>
        <dgm:shape xmlns:r="http://schemas.openxmlformats.org/officeDocument/2006/relationships" r:blip="">
          <dgm:adjLst/>
        </dgm:shape>
        <dgm:presOf/>
        <dgm:forEach name="Name75" ref="parentBackgroundRepeat"/>
      </dgm:layoutNode>
      <dgm:choose name="Name76">
        <dgm:if name="Name77" axis="ch" ptType="node" func="cnt" op="gte" val="1">
          <dgm:layoutNode name="Child5"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8"/>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9" axis="ch" ptType="node" st="4" cnt="1">
      <dgm:layoutNode name="Accent4">
        <dgm:alg type="sp"/>
        <dgm:shape xmlns:r="http://schemas.openxmlformats.org/officeDocument/2006/relationships" r:blip="">
          <dgm:adjLst/>
        </dgm:shape>
        <dgm:presOf/>
        <dgm:constrLst/>
        <dgm:forEach name="Name80" ref="accentRepeat"/>
      </dgm:layoutNode>
      <dgm:layoutNode name="ParentBackground4">
        <dgm:alg type="sp"/>
        <dgm:shape xmlns:r="http://schemas.openxmlformats.org/officeDocument/2006/relationships" r:blip="">
          <dgm:adjLst/>
        </dgm:shape>
        <dgm:presOf/>
        <dgm:forEach name="Name81" ref="parentBackgroundRepeat"/>
      </dgm:layoutNode>
      <dgm:choose name="Name82">
        <dgm:if name="Name83" axis="ch" ptType="node" func="cnt" op="gte" val="1">
          <dgm:layoutNode name="Child4"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layoutNode name="ParentBackground3">
        <dgm:alg type="sp"/>
        <dgm:shape xmlns:r="http://schemas.openxmlformats.org/officeDocument/2006/relationships" r:blip="">
          <dgm:adjLst/>
        </dgm:shape>
        <dgm:presOf/>
        <dgm:forEach name="Name87" ref="parentBackgroundRepeat"/>
      </dgm:layoutNode>
      <dgm:choose name="Name88">
        <dgm:if name="Name89" axis="ch" ptType="node" func="cnt" op="gte" val="1">
          <dgm:layoutNode name="Child3"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1" axis="ch" ptType="node" st="2" cnt="1">
      <dgm:layoutNode name="Accent2">
        <dgm:alg type="sp"/>
        <dgm:shape xmlns:r="http://schemas.openxmlformats.org/officeDocument/2006/relationships" r:blip="">
          <dgm:adjLst/>
        </dgm:shape>
        <dgm:presOf/>
        <dgm:constrLst/>
        <dgm:forEach name="Name92" ref="accentRepeat"/>
      </dgm:layoutNode>
      <dgm:layoutNode name="ParentBackground2" styleLbl="fgAcc1">
        <dgm:alg type="sp"/>
        <dgm:shape xmlns:r="http://schemas.openxmlformats.org/officeDocument/2006/relationships" r:blip="">
          <dgm:adjLst/>
        </dgm:shape>
        <dgm:presOf/>
        <dgm:forEach name="Name93" ref="parentBackgroundRepeat"/>
      </dgm:layoutNode>
      <dgm:choose name="Name94">
        <dgm:if name="Name95" axis="ch" ptType="node" func="cnt" op="gte" val="1">
          <dgm:layoutNode name="Child2"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6"/>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7" axis="ch" ptType="node" cnt="1">
      <dgm:layoutNode name="Accent1">
        <dgm:alg type="sp"/>
        <dgm:shape xmlns:r="http://schemas.openxmlformats.org/officeDocument/2006/relationships" r:blip="">
          <dgm:adjLst/>
        </dgm:shape>
        <dgm:presOf/>
        <dgm:constrLst/>
        <dgm:forEach name="Name98" ref="accentRepeat"/>
      </dgm:layoutNode>
      <dgm:layoutNode name="ParentBackground1">
        <dgm:alg type="sp"/>
        <dgm:shape xmlns:r="http://schemas.openxmlformats.org/officeDocument/2006/relationships" r:blip="">
          <dgm:adjLst/>
        </dgm:shape>
        <dgm:presOf/>
        <dgm:forEach name="Name99" ref="parentBackgroundRepeat"/>
      </dgm:layoutNode>
      <dgm:choose name="Name100">
        <dgm:if name="Name101" axis="ch" ptType="node" func="cnt" op="gte" val="1">
          <dgm:layoutNode name="Child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2"/>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5326AE0-3663-DE57-9B8D-0D97898D69D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D26804C0-14B2-661E-D7E1-44B627997C0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A4263BD-83BF-B14A-84DC-AA909B1DB644}" type="datetimeFigureOut">
              <a:rPr lang="en-US" smtClean="0"/>
              <a:t>9/15/2026</a:t>
            </a:fld>
            <a:endParaRPr lang="en-US"/>
          </a:p>
        </p:txBody>
      </p:sp>
      <p:sp>
        <p:nvSpPr>
          <p:cNvPr id="4" name="Footer Placeholder 3">
            <a:extLst>
              <a:ext uri="{FF2B5EF4-FFF2-40B4-BE49-F238E27FC236}">
                <a16:creationId xmlns:a16="http://schemas.microsoft.com/office/drawing/2014/main" id="{0B4832AC-A0A1-F5DC-3FA5-039687CCBAC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7D2F780A-C1EC-B9DB-6CAB-F30CA25E58C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6D395BD-5FFF-A44F-8662-452D3493098B}" type="slidenum">
              <a:rPr lang="en-US" smtClean="0"/>
              <a:t>‹#›</a:t>
            </a:fld>
            <a:endParaRPr lang="en-US"/>
          </a:p>
        </p:txBody>
      </p:sp>
    </p:spTree>
    <p:extLst>
      <p:ext uri="{BB962C8B-B14F-4D97-AF65-F5344CB8AC3E}">
        <p14:creationId xmlns:p14="http://schemas.microsoft.com/office/powerpoint/2010/main" val="28430098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Lato" panose="020F0502020204030203" pitchFamily="34" charset="0"/>
              </a:defRPr>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Lato" panose="020F0502020204030203" pitchFamily="34" charset="0"/>
              </a:defRPr>
            </a:lvl1pPr>
          </a:lstStyle>
          <a:p>
            <a:fld id="{427FF617-59ED-D048-A913-55B8E8D35029}" type="datetimeFigureOut">
              <a:rPr lang="en-US" smtClean="0"/>
              <a:pPr/>
              <a:t>9/15/2026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Lato" panose="020F0502020204030203" pitchFamily="34" charset="0"/>
              </a:defRPr>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Lato" panose="020F0502020204030203" pitchFamily="34" charset="0"/>
              </a:defRPr>
            </a:lvl1pPr>
          </a:lstStyle>
          <a:p>
            <a:fld id="{3A28F8F6-267A-3448-91BA-B192467F4970}" type="slidenum">
              <a:rPr lang="en-US" smtClean="0"/>
              <a:pPr/>
              <a:t>‹#›</a:t>
            </a:fld>
            <a:endParaRPr lang="en-US"/>
          </a:p>
        </p:txBody>
      </p:sp>
    </p:spTree>
    <p:extLst>
      <p:ext uri="{BB962C8B-B14F-4D97-AF65-F5344CB8AC3E}">
        <p14:creationId xmlns:p14="http://schemas.microsoft.com/office/powerpoint/2010/main" val="2876796531"/>
      </p:ext>
    </p:extLst>
  </p:cSld>
  <p:clrMap bg1="lt1" tx1="dk1" bg2="lt2" tx2="dk2" accent1="accent1" accent2="accent2" accent3="accent3" accent4="accent4" accent5="accent5" accent6="accent6" hlink="hlink" folHlink="folHlink"/>
  <p:notesStyle>
    <a:lvl1pPr marL="0" algn="l" defTabSz="609539" rtl="0" eaLnBrk="1" latinLnBrk="0" hangingPunct="1">
      <a:defRPr sz="800" b="0" i="0" kern="1200">
        <a:solidFill>
          <a:schemeClr val="tx1"/>
        </a:solidFill>
        <a:latin typeface="Lato" panose="020F0502020204030203" pitchFamily="34" charset="0"/>
        <a:ea typeface="+mn-ea"/>
        <a:cs typeface="+mn-cs"/>
      </a:defRPr>
    </a:lvl1pPr>
    <a:lvl2pPr marL="304770" algn="l" defTabSz="609539" rtl="0" eaLnBrk="1" latinLnBrk="0" hangingPunct="1">
      <a:defRPr sz="800" b="0" i="0" kern="1200">
        <a:solidFill>
          <a:schemeClr val="tx1"/>
        </a:solidFill>
        <a:latin typeface="Lato" panose="020F0502020204030203" pitchFamily="34" charset="0"/>
        <a:ea typeface="+mn-ea"/>
        <a:cs typeface="+mn-cs"/>
      </a:defRPr>
    </a:lvl2pPr>
    <a:lvl3pPr marL="609539" algn="l" defTabSz="609539" rtl="0" eaLnBrk="1" latinLnBrk="0" hangingPunct="1">
      <a:defRPr sz="800" b="0" i="0" kern="1200">
        <a:solidFill>
          <a:schemeClr val="tx1"/>
        </a:solidFill>
        <a:latin typeface="Lato" panose="020F0502020204030203" pitchFamily="34" charset="0"/>
        <a:ea typeface="+mn-ea"/>
        <a:cs typeface="+mn-cs"/>
      </a:defRPr>
    </a:lvl3pPr>
    <a:lvl4pPr marL="914309" algn="l" defTabSz="609539" rtl="0" eaLnBrk="1" latinLnBrk="0" hangingPunct="1">
      <a:defRPr sz="800" b="0" i="0" kern="1200">
        <a:solidFill>
          <a:schemeClr val="tx1"/>
        </a:solidFill>
        <a:latin typeface="Lato" panose="020F0502020204030203" pitchFamily="34" charset="0"/>
        <a:ea typeface="+mn-ea"/>
        <a:cs typeface="+mn-cs"/>
      </a:defRPr>
    </a:lvl4pPr>
    <a:lvl5pPr marL="1219078" algn="l" defTabSz="609539" rtl="0" eaLnBrk="1" latinLnBrk="0" hangingPunct="1">
      <a:defRPr sz="800" b="0" i="0" kern="1200">
        <a:solidFill>
          <a:schemeClr val="tx1"/>
        </a:solidFill>
        <a:latin typeface="Lato" panose="020F0502020204030203" pitchFamily="34" charset="0"/>
        <a:ea typeface="+mn-ea"/>
        <a:cs typeface="+mn-cs"/>
      </a:defRPr>
    </a:lvl5pPr>
    <a:lvl6pPr marL="1523848" algn="l" defTabSz="609539" rtl="0" eaLnBrk="1" latinLnBrk="0" hangingPunct="1">
      <a:defRPr sz="800" kern="1200">
        <a:solidFill>
          <a:schemeClr val="tx1"/>
        </a:solidFill>
        <a:latin typeface="+mn-lt"/>
        <a:ea typeface="+mn-ea"/>
        <a:cs typeface="+mn-cs"/>
      </a:defRPr>
    </a:lvl6pPr>
    <a:lvl7pPr marL="1828617" algn="l" defTabSz="609539" rtl="0" eaLnBrk="1" latinLnBrk="0" hangingPunct="1">
      <a:defRPr sz="800" kern="1200">
        <a:solidFill>
          <a:schemeClr val="tx1"/>
        </a:solidFill>
        <a:latin typeface="+mn-lt"/>
        <a:ea typeface="+mn-ea"/>
        <a:cs typeface="+mn-cs"/>
      </a:defRPr>
    </a:lvl7pPr>
    <a:lvl8pPr marL="2133387" algn="l" defTabSz="609539" rtl="0" eaLnBrk="1" latinLnBrk="0" hangingPunct="1">
      <a:defRPr sz="800" kern="1200">
        <a:solidFill>
          <a:schemeClr val="tx1"/>
        </a:solidFill>
        <a:latin typeface="+mn-lt"/>
        <a:ea typeface="+mn-ea"/>
        <a:cs typeface="+mn-cs"/>
      </a:defRPr>
    </a:lvl8pPr>
    <a:lvl9pPr marL="2438156" algn="l" defTabSz="609539" rtl="0" eaLnBrk="1" latinLnBrk="0" hangingPunct="1">
      <a:defRPr sz="8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Lato"/>
                <a:ea typeface="Lato"/>
                <a:cs typeface="Lato"/>
              </a:rPr>
              <a:t>MSDE – Good morning and welcome</a:t>
            </a:r>
            <a:r>
              <a:rPr>
                <a:latin typeface="Lato"/>
                <a:ea typeface="Lato"/>
                <a:cs typeface="Lato"/>
              </a:rPr>
              <a:t> to the </a:t>
            </a:r>
            <a:r>
              <a:rPr lang="en-US">
                <a:latin typeface="Lato"/>
                <a:ea typeface="Lato"/>
                <a:cs typeface="Lato"/>
              </a:rPr>
              <a:t>September 2026</a:t>
            </a:r>
            <a:r>
              <a:rPr>
                <a:latin typeface="Lato"/>
                <a:ea typeface="Lato"/>
                <a:cs typeface="Lato"/>
              </a:rPr>
              <a:t> MSTAR </a:t>
            </a:r>
            <a:r>
              <a:rPr lang="en-US">
                <a:latin typeface="Lato"/>
                <a:ea typeface="Lato"/>
                <a:cs typeface="Lato"/>
              </a:rPr>
              <a:t>LAC Assessment</a:t>
            </a:r>
            <a:r>
              <a:rPr>
                <a:latin typeface="Lato"/>
                <a:ea typeface="Lato"/>
                <a:cs typeface="Lato"/>
              </a:rPr>
              <a:t> Training. Today we will focus on the systems, roles, timelines, and operational steps LEAs need to prepare for the winter administration</a:t>
            </a:r>
            <a:r>
              <a:rPr lang="en-US">
                <a:latin typeface="Lato"/>
                <a:ea typeface="Lato"/>
                <a:cs typeface="Lato"/>
              </a:rPr>
              <a:t> as a follow up from our last training in July. </a:t>
            </a:r>
            <a:br>
              <a:rPr>
                <a:cs typeface="Lato"/>
              </a:rPr>
            </a:br>
            <a:br>
              <a:rPr>
                <a:cs typeface="Lato"/>
              </a:rPr>
            </a:br>
            <a:r>
              <a:rPr>
                <a:latin typeface="Lato"/>
                <a:ea typeface="Lato"/>
                <a:cs typeface="Lato"/>
              </a:rPr>
              <a:t>The key points are Division of Assessment and Accountability; September 14-October XX, 2026; MSDE, Pearson, Cambium Assessment.</a:t>
            </a:r>
            <a:br>
              <a:rPr>
                <a:cs typeface="Lato"/>
              </a:rPr>
            </a:br>
            <a:br>
              <a:rPr>
                <a:cs typeface="Lato"/>
              </a:rPr>
            </a:br>
            <a:r>
              <a:rPr>
                <a:latin typeface="Lato"/>
                <a:ea typeface="Lato"/>
                <a:cs typeface="Lato"/>
              </a:rPr>
              <a:t>With that context, let us move to the next step in the process.</a:t>
            </a:r>
            <a:endParaRPr lang="en-US">
              <a:latin typeface="Lato"/>
              <a:ea typeface="Lato"/>
              <a:cs typeface="Lato"/>
            </a:endParaRPr>
          </a:p>
        </p:txBody>
      </p:sp>
      <p:sp>
        <p:nvSpPr>
          <p:cNvPr id="4" name="Slide Number Placeholder 3"/>
          <p:cNvSpPr>
            <a:spLocks noGrp="1"/>
          </p:cNvSpPr>
          <p:nvPr>
            <p:ph type="sldNum" sz="quarter" idx="5"/>
          </p:nvPr>
        </p:nvSpPr>
        <p:spPr/>
        <p:txBody>
          <a:bodyPr/>
          <a:lstStyle/>
          <a:p>
            <a:fld id="{3A28F8F6-267A-3448-91BA-B192467F4970}" type="slidenum">
              <a:rPr lang="en-US" smtClean="0"/>
              <a:pPr/>
              <a:t>1</a:t>
            </a:fld>
            <a:endParaRPr lang="en-US"/>
          </a:p>
        </p:txBody>
      </p:sp>
    </p:spTree>
    <p:extLst>
      <p:ext uri="{BB962C8B-B14F-4D97-AF65-F5344CB8AC3E}">
        <p14:creationId xmlns:p14="http://schemas.microsoft.com/office/powerpoint/2010/main" val="28205537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Lato"/>
                <a:ea typeface="Lato"/>
                <a:cs typeface="Lato"/>
              </a:rPr>
              <a:t>Pearson - Today's presentation will cover an introduction to the new MSTAR program and will further introduce you to the online systems that will be part of the test registration and administration beginning in SY26-27. </a:t>
            </a:r>
            <a:endParaRPr lang="en-US">
              <a:ea typeface="Lato"/>
              <a:cs typeface="Lato"/>
            </a:endParaRPr>
          </a:p>
        </p:txBody>
      </p:sp>
      <p:sp>
        <p:nvSpPr>
          <p:cNvPr id="4" name="Slide Number Placeholder 3"/>
          <p:cNvSpPr>
            <a:spLocks noGrp="1"/>
          </p:cNvSpPr>
          <p:nvPr>
            <p:ph type="sldNum" sz="quarter" idx="5"/>
          </p:nvPr>
        </p:nvSpPr>
        <p:spPr/>
        <p:txBody>
          <a:bodyPr/>
          <a:lstStyle/>
          <a:p>
            <a:fld id="{3A28F8F6-267A-3448-91BA-B192467F4970}" type="slidenum">
              <a:rPr lang="en-US" smtClean="0"/>
              <a:pPr/>
              <a:t>2</a:t>
            </a:fld>
            <a:endParaRPr lang="en-US"/>
          </a:p>
        </p:txBody>
      </p:sp>
    </p:spTree>
    <p:extLst>
      <p:ext uri="{BB962C8B-B14F-4D97-AF65-F5344CB8AC3E}">
        <p14:creationId xmlns:p14="http://schemas.microsoft.com/office/powerpoint/2010/main" val="21657452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Lato"/>
                <a:ea typeface="Lato"/>
                <a:cs typeface="Lato"/>
              </a:rPr>
              <a:t>MSDE/ Brianna Pearson - Welcome, we are glad to have you here! </a:t>
            </a:r>
            <a:endParaRPr lang="en-US">
              <a:ea typeface="Lato"/>
              <a:cs typeface="Lato"/>
            </a:endParaRPr>
          </a:p>
        </p:txBody>
      </p:sp>
      <p:sp>
        <p:nvSpPr>
          <p:cNvPr id="4" name="Slide Number Placeholder 3"/>
          <p:cNvSpPr>
            <a:spLocks noGrp="1"/>
          </p:cNvSpPr>
          <p:nvPr>
            <p:ph type="sldNum" sz="quarter" idx="5"/>
          </p:nvPr>
        </p:nvSpPr>
        <p:spPr/>
        <p:txBody>
          <a:bodyPr/>
          <a:lstStyle/>
          <a:p>
            <a:fld id="{3A28F8F6-267A-3448-91BA-B192467F4970}" type="slidenum">
              <a:rPr lang="en-US" smtClean="0"/>
              <a:pPr/>
              <a:t>3</a:t>
            </a:fld>
            <a:endParaRPr lang="en-US"/>
          </a:p>
        </p:txBody>
      </p:sp>
    </p:spTree>
    <p:extLst>
      <p:ext uri="{BB962C8B-B14F-4D97-AF65-F5344CB8AC3E}">
        <p14:creationId xmlns:p14="http://schemas.microsoft.com/office/powerpoint/2010/main" val="20075032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Lato"/>
                <a:ea typeface="Lato"/>
                <a:cs typeface="Lato"/>
              </a:rPr>
              <a:t>Brianna - The new MSTAR testing program is transitioning over the next two years.  This slide describes the timeline for the new blueprint and short, multi-stage adaptive test design.  ELA and Mathematics, grades 3-8 will transition first in Spring 2027 with the rest of the assessments transitioning in Spring 2028. </a:t>
            </a:r>
            <a:endParaRPr lang="en-US">
              <a:ea typeface="Lato"/>
              <a:cs typeface="Lato"/>
            </a:endParaRPr>
          </a:p>
        </p:txBody>
      </p:sp>
      <p:sp>
        <p:nvSpPr>
          <p:cNvPr id="4" name="Slide Number Placeholder 3"/>
          <p:cNvSpPr>
            <a:spLocks noGrp="1"/>
          </p:cNvSpPr>
          <p:nvPr>
            <p:ph type="sldNum" sz="quarter" idx="5"/>
          </p:nvPr>
        </p:nvSpPr>
        <p:spPr/>
        <p:txBody>
          <a:bodyPr/>
          <a:lstStyle/>
          <a:p>
            <a:fld id="{3A28F8F6-267A-3448-91BA-B192467F4970}" type="slidenum">
              <a:rPr lang="en-US" smtClean="0"/>
              <a:pPr/>
              <a:t>4</a:t>
            </a:fld>
            <a:endParaRPr lang="en-US"/>
          </a:p>
        </p:txBody>
      </p:sp>
    </p:spTree>
    <p:extLst>
      <p:ext uri="{BB962C8B-B14F-4D97-AF65-F5344CB8AC3E}">
        <p14:creationId xmlns:p14="http://schemas.microsoft.com/office/powerpoint/2010/main" val="4879829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Lato"/>
                <a:ea typeface="Lato"/>
                <a:cs typeface="Lato"/>
              </a:rPr>
              <a:t>Brianna - Let</a:t>
            </a:r>
            <a:r>
              <a:rPr>
                <a:latin typeface="Lato"/>
                <a:ea typeface="Lato"/>
                <a:cs typeface="Lato"/>
              </a:rPr>
              <a:t> me briefly orient everyone to our plan for this session</a:t>
            </a:r>
            <a:r>
              <a:rPr lang="en-US">
                <a:latin typeface="Lato"/>
                <a:ea typeface="Lato"/>
                <a:cs typeface="Lato"/>
              </a:rPr>
              <a:t> as displayed in the agenda </a:t>
            </a:r>
            <a:br>
              <a:rPr>
                <a:cs typeface="Lato"/>
              </a:rPr>
            </a:br>
            <a:br>
              <a:rPr>
                <a:cs typeface="Lato"/>
              </a:rPr>
            </a:br>
            <a:r>
              <a:rPr lang="en-US">
                <a:latin typeface="Lato"/>
                <a:ea typeface="Lato"/>
                <a:cs typeface="Lato"/>
              </a:rPr>
              <a:t>(Read the agenda from the slide deck) </a:t>
            </a:r>
            <a:br>
              <a:rPr>
                <a:cs typeface="Lato"/>
              </a:rPr>
            </a:br>
            <a:endParaRPr lang="en-US">
              <a:latin typeface="+mn-ea"/>
              <a:cs typeface="Lato"/>
            </a:endParaRPr>
          </a:p>
        </p:txBody>
      </p:sp>
      <p:sp>
        <p:nvSpPr>
          <p:cNvPr id="4" name="Date Placeholder 3"/>
          <p:cNvSpPr>
            <a:spLocks noGrp="1"/>
          </p:cNvSpPr>
          <p:nvPr>
            <p:ph type="dt" idx="1"/>
          </p:nvPr>
        </p:nvSpPr>
        <p:spPr/>
        <p:txBody>
          <a:bodyPr/>
          <a:lstStyle/>
          <a:p>
            <a:r>
              <a:rPr lang="en-US"/>
              <a:t>(added from Insert tab, Header &amp; Footer icon, Fixed Date and time)  1/23/2018</a:t>
            </a:r>
          </a:p>
        </p:txBody>
      </p:sp>
      <p:sp>
        <p:nvSpPr>
          <p:cNvPr id="5" name="Footer Placeholder 4"/>
          <p:cNvSpPr>
            <a:spLocks noGrp="1"/>
          </p:cNvSpPr>
          <p:nvPr>
            <p:ph type="ftr" sz="quarter" idx="4"/>
          </p:nvPr>
        </p:nvSpPr>
        <p:spPr/>
        <p:txBody>
          <a:bodyPr/>
          <a:lstStyle/>
          <a:p>
            <a:r>
              <a:rPr lang="en-US"/>
              <a:t>Presentation Title (added from Insert tab, Header &amp; Footer icon)</a:t>
            </a:r>
          </a:p>
        </p:txBody>
      </p:sp>
      <p:sp>
        <p:nvSpPr>
          <p:cNvPr id="6" name="Slide Number Placeholder 5"/>
          <p:cNvSpPr>
            <a:spLocks noGrp="1"/>
          </p:cNvSpPr>
          <p:nvPr>
            <p:ph type="sldNum" sz="quarter" idx="5"/>
          </p:nvPr>
        </p:nvSpPr>
        <p:spPr/>
        <p:txBody>
          <a:bodyPr/>
          <a:lstStyle/>
          <a:p>
            <a:fld id="{B54DC83E-89B8-4806-9A94-7D2BAA520DC6}" type="slidenum">
              <a:rPr lang="en-US" smtClean="0"/>
              <a:pPr/>
              <a:t>5</a:t>
            </a:fld>
            <a:endParaRPr lang="en-US"/>
          </a:p>
        </p:txBody>
      </p:sp>
    </p:spTree>
    <p:extLst>
      <p:ext uri="{BB962C8B-B14F-4D97-AF65-F5344CB8AC3E}">
        <p14:creationId xmlns:p14="http://schemas.microsoft.com/office/powerpoint/2010/main" val="10454912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Lato"/>
                <a:ea typeface="Lato"/>
                <a:cs typeface="Lato"/>
              </a:rPr>
              <a:t>Heather Pearson - On</a:t>
            </a:r>
            <a:r>
              <a:rPr>
                <a:latin typeface="Lato"/>
                <a:ea typeface="Lato"/>
                <a:cs typeface="Lato"/>
              </a:rPr>
              <a:t> this slide, we will </a:t>
            </a:r>
            <a:r>
              <a:rPr lang="en-US">
                <a:latin typeface="Lato"/>
                <a:ea typeface="Lato"/>
                <a:cs typeface="Lato"/>
              </a:rPr>
              <a:t>begin with a focus on the Winter 2026 administration including key administration and reporting dates. </a:t>
            </a:r>
            <a:endParaRPr lang="en-US">
              <a:cs typeface="Lato"/>
            </a:endParaRPr>
          </a:p>
        </p:txBody>
      </p:sp>
      <p:sp>
        <p:nvSpPr>
          <p:cNvPr id="4" name="Slide Number Placeholder 3"/>
          <p:cNvSpPr>
            <a:spLocks noGrp="1"/>
          </p:cNvSpPr>
          <p:nvPr>
            <p:ph type="sldNum" sz="quarter" idx="5"/>
          </p:nvPr>
        </p:nvSpPr>
        <p:spPr/>
        <p:txBody>
          <a:bodyPr/>
          <a:lstStyle/>
          <a:p>
            <a:fld id="{3A28F8F6-267A-3448-91BA-B192467F4970}" type="slidenum">
              <a:rPr lang="en-US" smtClean="0"/>
              <a:pPr/>
              <a:t>6</a:t>
            </a:fld>
            <a:endParaRPr lang="en-US"/>
          </a:p>
        </p:txBody>
      </p:sp>
    </p:spTree>
    <p:extLst>
      <p:ext uri="{BB962C8B-B14F-4D97-AF65-F5344CB8AC3E}">
        <p14:creationId xmlns:p14="http://schemas.microsoft.com/office/powerpoint/2010/main" val="12120679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Lato"/>
                <a:ea typeface="Lato"/>
                <a:cs typeface="Lato"/>
              </a:rPr>
              <a:t>Pearson Heather - </a:t>
            </a:r>
          </a:p>
        </p:txBody>
      </p:sp>
      <p:sp>
        <p:nvSpPr>
          <p:cNvPr id="4" name="Slide Number Placeholder 3"/>
          <p:cNvSpPr>
            <a:spLocks noGrp="1"/>
          </p:cNvSpPr>
          <p:nvPr>
            <p:ph type="sldNum" sz="quarter" idx="5"/>
          </p:nvPr>
        </p:nvSpPr>
        <p:spPr/>
        <p:txBody>
          <a:bodyPr/>
          <a:lstStyle/>
          <a:p>
            <a:fld id="{3A28F8F6-267A-3448-91BA-B192467F4970}" type="slidenum">
              <a:rPr lang="en-US" smtClean="0"/>
              <a:pPr/>
              <a:t>7</a:t>
            </a:fld>
            <a:endParaRPr lang="en-US"/>
          </a:p>
        </p:txBody>
      </p:sp>
    </p:spTree>
    <p:extLst>
      <p:ext uri="{BB962C8B-B14F-4D97-AF65-F5344CB8AC3E}">
        <p14:creationId xmlns:p14="http://schemas.microsoft.com/office/powerpoint/2010/main" val="19378742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Lato"/>
                <a:ea typeface="Lato"/>
                <a:cs typeface="Lato"/>
              </a:rPr>
              <a:t>Pearson Heather -  </a:t>
            </a:r>
          </a:p>
        </p:txBody>
      </p:sp>
      <p:sp>
        <p:nvSpPr>
          <p:cNvPr id="4" name="Slide Number Placeholder 3"/>
          <p:cNvSpPr>
            <a:spLocks noGrp="1"/>
          </p:cNvSpPr>
          <p:nvPr>
            <p:ph type="sldNum" sz="quarter" idx="5"/>
          </p:nvPr>
        </p:nvSpPr>
        <p:spPr/>
        <p:txBody>
          <a:bodyPr/>
          <a:lstStyle/>
          <a:p>
            <a:fld id="{3A28F8F6-267A-3448-91BA-B192467F4970}" type="slidenum">
              <a:rPr lang="en-US" smtClean="0"/>
              <a:pPr/>
              <a:t>8</a:t>
            </a:fld>
            <a:endParaRPr lang="en-US"/>
          </a:p>
        </p:txBody>
      </p:sp>
    </p:spTree>
    <p:extLst>
      <p:ext uri="{BB962C8B-B14F-4D97-AF65-F5344CB8AC3E}">
        <p14:creationId xmlns:p14="http://schemas.microsoft.com/office/powerpoint/2010/main" val="22353821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Lato"/>
                <a:ea typeface="Lato"/>
                <a:cs typeface="Lato"/>
              </a:rPr>
              <a:t>Brianna - On</a:t>
            </a:r>
            <a:r>
              <a:rPr>
                <a:latin typeface="Lato"/>
                <a:ea typeface="Lato"/>
                <a:cs typeface="Lato"/>
              </a:rPr>
              <a:t> this slide, we will focus </a:t>
            </a:r>
            <a:r>
              <a:rPr lang="en-US">
                <a:latin typeface="Lato"/>
                <a:ea typeface="Lato"/>
                <a:cs typeface="Lato"/>
              </a:rPr>
              <a:t>on the Fall/Winter</a:t>
            </a:r>
            <a:r>
              <a:rPr>
                <a:latin typeface="Lato"/>
                <a:ea typeface="Lato"/>
                <a:cs typeface="Lato"/>
              </a:rPr>
              <a:t> Milestones.</a:t>
            </a:r>
            <a:br>
              <a:rPr>
                <a:cs typeface="Lato"/>
              </a:rPr>
            </a:br>
            <a:br>
              <a:rPr>
                <a:cs typeface="Lato"/>
              </a:rPr>
            </a:br>
            <a:r>
              <a:rPr>
                <a:latin typeface="Lato"/>
                <a:ea typeface="Lato"/>
                <a:cs typeface="Lato"/>
              </a:rPr>
              <a:t>The key points are Additional TIDE/TDS Dates; July 16, 2026 | MSTAR Secure Browser Available to Download; September 9, 2026 | Fall 2026 LAC Training - Virtual; September 10, 2026 | Fall Training Virtual Office Hours=; September 14, 2026 | Test Information Distribution Engine (TIDE) Go Live.</a:t>
            </a:r>
            <a:br>
              <a:rPr>
                <a:cs typeface="Lato"/>
              </a:rPr>
            </a:br>
            <a:br>
              <a:rPr>
                <a:cs typeface="Lato"/>
              </a:rPr>
            </a:br>
            <a:r>
              <a:rPr>
                <a:latin typeface="Lato"/>
                <a:ea typeface="Lato"/>
                <a:cs typeface="Lato"/>
              </a:rPr>
              <a:t>Please use the MSTAR Portal as the source for the full schedule and monitor communications for updates.</a:t>
            </a:r>
          </a:p>
        </p:txBody>
      </p:sp>
      <p:sp>
        <p:nvSpPr>
          <p:cNvPr id="4" name="Slide Number Placeholder 3"/>
          <p:cNvSpPr>
            <a:spLocks noGrp="1"/>
          </p:cNvSpPr>
          <p:nvPr>
            <p:ph type="sldNum" sz="quarter" idx="5"/>
          </p:nvPr>
        </p:nvSpPr>
        <p:spPr/>
        <p:txBody>
          <a:bodyPr/>
          <a:lstStyle/>
          <a:p>
            <a:fld id="{3A28F8F6-267A-3448-91BA-B192467F4970}" type="slidenum">
              <a:rPr lang="en-US" smtClean="0"/>
              <a:pPr/>
              <a:t>10</a:t>
            </a:fld>
            <a:endParaRPr lang="en-US"/>
          </a:p>
        </p:txBody>
      </p:sp>
    </p:spTree>
    <p:extLst>
      <p:ext uri="{BB962C8B-B14F-4D97-AF65-F5344CB8AC3E}">
        <p14:creationId xmlns:p14="http://schemas.microsoft.com/office/powerpoint/2010/main" val="4881858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Lato"/>
                <a:ea typeface="Lato"/>
                <a:cs typeface="Lato"/>
              </a:rPr>
              <a:t>Brianna - On</a:t>
            </a:r>
            <a:r>
              <a:rPr>
                <a:latin typeface="Lato"/>
                <a:ea typeface="Lato"/>
                <a:cs typeface="Lato"/>
              </a:rPr>
              <a:t> this slide, we will focus on </a:t>
            </a:r>
            <a:r>
              <a:rPr lang="en-US">
                <a:latin typeface="Lato"/>
                <a:ea typeface="Lato"/>
                <a:cs typeface="Lato"/>
              </a:rPr>
              <a:t>what is new for SY26-27.</a:t>
            </a:r>
            <a:br>
              <a:rPr>
                <a:cs typeface="Lato"/>
              </a:rPr>
            </a:br>
            <a:br>
              <a:rPr>
                <a:cs typeface="Lato"/>
              </a:rPr>
            </a:br>
            <a:endParaRPr lang="en-US">
              <a:latin typeface="Lato"/>
              <a:ea typeface="Lato"/>
              <a:cs typeface="Lato"/>
            </a:endParaRPr>
          </a:p>
        </p:txBody>
      </p:sp>
      <p:sp>
        <p:nvSpPr>
          <p:cNvPr id="4" name="Date Placeholder 3"/>
          <p:cNvSpPr>
            <a:spLocks noGrp="1"/>
          </p:cNvSpPr>
          <p:nvPr>
            <p:ph type="dt" idx="1"/>
          </p:nvPr>
        </p:nvSpPr>
        <p:spPr/>
        <p:txBody>
          <a:bodyPr/>
          <a:lstStyle/>
          <a:p>
            <a:r>
              <a:rPr lang="en-US"/>
              <a:t>(added from Insert tab, Header &amp; Footer icon, Fixed Date and time)  1/23/2018</a:t>
            </a:r>
          </a:p>
        </p:txBody>
      </p:sp>
      <p:sp>
        <p:nvSpPr>
          <p:cNvPr id="5" name="Footer Placeholder 4"/>
          <p:cNvSpPr>
            <a:spLocks noGrp="1"/>
          </p:cNvSpPr>
          <p:nvPr>
            <p:ph type="ftr" sz="quarter" idx="4"/>
          </p:nvPr>
        </p:nvSpPr>
        <p:spPr/>
        <p:txBody>
          <a:bodyPr/>
          <a:lstStyle/>
          <a:p>
            <a:r>
              <a:rPr lang="en-US"/>
              <a:t>Presentation Title (added from Insert tab, Header &amp; Footer icon)</a:t>
            </a:r>
          </a:p>
        </p:txBody>
      </p:sp>
      <p:sp>
        <p:nvSpPr>
          <p:cNvPr id="6" name="Slide Number Placeholder 5"/>
          <p:cNvSpPr>
            <a:spLocks noGrp="1"/>
          </p:cNvSpPr>
          <p:nvPr>
            <p:ph type="sldNum" sz="quarter" idx="5"/>
          </p:nvPr>
        </p:nvSpPr>
        <p:spPr/>
        <p:txBody>
          <a:bodyPr/>
          <a:lstStyle/>
          <a:p>
            <a:fld id="{B54DC83E-89B8-4806-9A94-7D2BAA520DC6}" type="slidenum">
              <a:rPr lang="en-US" smtClean="0"/>
              <a:pPr/>
              <a:t>11</a:t>
            </a:fld>
            <a:endParaRPr lang="en-US"/>
          </a:p>
        </p:txBody>
      </p:sp>
    </p:spTree>
    <p:extLst>
      <p:ext uri="{BB962C8B-B14F-4D97-AF65-F5344CB8AC3E}">
        <p14:creationId xmlns:p14="http://schemas.microsoft.com/office/powerpoint/2010/main" val="21766502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Lato"/>
                <a:ea typeface="Lato"/>
                <a:cs typeface="Lato"/>
              </a:rPr>
              <a:t>Brianna - This slide represents how users will move through the test registration and administration platforms.  Users who will be accessing the system are also represented here. </a:t>
            </a:r>
            <a:endParaRPr lang="en-US">
              <a:ea typeface="Lato" panose="020F0502020204030203" pitchFamily="34" charset="0"/>
              <a:cs typeface="Lato" panose="020F0502020204030203" pitchFamily="34" charset="0"/>
            </a:endParaRPr>
          </a:p>
          <a:p>
            <a:endParaRPr lang="en-US">
              <a:ea typeface="Lato"/>
              <a:cs typeface="Lato"/>
            </a:endParaRPr>
          </a:p>
          <a:p>
            <a:r>
              <a:rPr lang="en-US">
                <a:latin typeface="Lato"/>
                <a:ea typeface="Lato"/>
                <a:cs typeface="Lato"/>
              </a:rPr>
              <a:t>Launchpad will be available similar to previous years and all users and students will need to be added to Launchpad first.  Launchpad will send this data to TIDE, TDS and Reporting. </a:t>
            </a:r>
          </a:p>
          <a:p>
            <a:endParaRPr lang="en-US">
              <a:ea typeface="Lato"/>
              <a:cs typeface="Lato"/>
            </a:endParaRPr>
          </a:p>
          <a:p>
            <a:r>
              <a:rPr lang="en-US">
                <a:latin typeface="Lato"/>
                <a:ea typeface="Lato"/>
                <a:cs typeface="Lato"/>
              </a:rPr>
              <a:t>Once users and students are in TIDE, designated users will be able to add accommodations and test settings to student profiles in advance of testing.  All accommodations must be selected and verified before the students begin testing. Once accommodations and test settings are selected for students, this information will be retained for the rest of the school year – it only has to be done once for the Winter, Spring and Summer administrations. </a:t>
            </a:r>
            <a:endParaRPr lang="en-US">
              <a:ea typeface="Lato"/>
              <a:cs typeface="Lato"/>
            </a:endParaRPr>
          </a:p>
        </p:txBody>
      </p:sp>
      <p:sp>
        <p:nvSpPr>
          <p:cNvPr id="4" name="Slide Number Placeholder 3"/>
          <p:cNvSpPr>
            <a:spLocks noGrp="1"/>
          </p:cNvSpPr>
          <p:nvPr>
            <p:ph type="sldNum" sz="quarter" idx="5"/>
          </p:nvPr>
        </p:nvSpPr>
        <p:spPr/>
        <p:txBody>
          <a:bodyPr/>
          <a:lstStyle/>
          <a:p>
            <a:fld id="{3A28F8F6-267A-3448-91BA-B192467F4970}" type="slidenum">
              <a:rPr lang="en-US" smtClean="0"/>
              <a:pPr/>
              <a:t>12</a:t>
            </a:fld>
            <a:endParaRPr lang="en-US"/>
          </a:p>
        </p:txBody>
      </p:sp>
    </p:spTree>
    <p:extLst>
      <p:ext uri="{BB962C8B-B14F-4D97-AF65-F5344CB8AC3E}">
        <p14:creationId xmlns:p14="http://schemas.microsoft.com/office/powerpoint/2010/main" val="35460671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a:latin typeface="Lato"/>
                <a:ea typeface="Lato"/>
                <a:cs typeface="Lato"/>
              </a:rPr>
              <a:t>Brianna – Will read the slide contents </a:t>
            </a:r>
          </a:p>
        </p:txBody>
      </p:sp>
      <p:sp>
        <p:nvSpPr>
          <p:cNvPr id="4" name="Slide Number Placeholder 3"/>
          <p:cNvSpPr>
            <a:spLocks noGrp="1"/>
          </p:cNvSpPr>
          <p:nvPr>
            <p:ph type="sldNum" sz="quarter" idx="5"/>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Lato"/>
                <a:ea typeface="Lato"/>
                <a:cs typeface="Lato"/>
              </a:rPr>
              <a:t>Brianna - On</a:t>
            </a:r>
            <a:r>
              <a:rPr>
                <a:latin typeface="Lato"/>
                <a:ea typeface="Lato"/>
                <a:cs typeface="Lato"/>
              </a:rPr>
              <a:t> this slide, we will focus on Preparing for Test Administration with Launchpad</a:t>
            </a:r>
            <a:r>
              <a:rPr lang="en-US">
                <a:latin typeface="Lato"/>
                <a:ea typeface="Lato"/>
                <a:cs typeface="Lato"/>
              </a:rPr>
              <a:t>, which is a system that Maryland users are already familiar with from past administrations.  I will now turn it over to Kim</a:t>
            </a:r>
            <a:br>
              <a:rPr lang="en-US">
                <a:latin typeface="+mn-ea"/>
                <a:cs typeface="+mn-ea"/>
              </a:rPr>
            </a:br>
            <a:br>
              <a:rPr lang="en-US">
                <a:latin typeface="+mn-ea"/>
                <a:cs typeface="+mn-ea"/>
              </a:rPr>
            </a:br>
            <a:endParaRPr lang="en-US">
              <a:latin typeface="Lato"/>
              <a:ea typeface="Lato"/>
              <a:cs typeface="Lato"/>
            </a:endParaRPr>
          </a:p>
        </p:txBody>
      </p:sp>
      <p:sp>
        <p:nvSpPr>
          <p:cNvPr id="4" name="Date Placeholder 3"/>
          <p:cNvSpPr>
            <a:spLocks noGrp="1"/>
          </p:cNvSpPr>
          <p:nvPr>
            <p:ph type="dt" idx="1"/>
          </p:nvPr>
        </p:nvSpPr>
        <p:spPr/>
        <p:txBody>
          <a:bodyPr/>
          <a:lstStyle/>
          <a:p>
            <a:r>
              <a:rPr lang="en-US"/>
              <a:t>(added from Insert tab, Header &amp; Footer icon, Fixed Date and time)  1/23/2018</a:t>
            </a:r>
          </a:p>
        </p:txBody>
      </p:sp>
      <p:sp>
        <p:nvSpPr>
          <p:cNvPr id="5" name="Footer Placeholder 4"/>
          <p:cNvSpPr>
            <a:spLocks noGrp="1"/>
          </p:cNvSpPr>
          <p:nvPr>
            <p:ph type="ftr" sz="quarter" idx="4"/>
          </p:nvPr>
        </p:nvSpPr>
        <p:spPr/>
        <p:txBody>
          <a:bodyPr/>
          <a:lstStyle/>
          <a:p>
            <a:r>
              <a:rPr lang="en-US"/>
              <a:t>Presentation Title (added from Insert tab, Header &amp; Footer icon)</a:t>
            </a:r>
          </a:p>
        </p:txBody>
      </p:sp>
      <p:sp>
        <p:nvSpPr>
          <p:cNvPr id="6" name="Slide Number Placeholder 5"/>
          <p:cNvSpPr>
            <a:spLocks noGrp="1"/>
          </p:cNvSpPr>
          <p:nvPr>
            <p:ph type="sldNum" sz="quarter" idx="5"/>
          </p:nvPr>
        </p:nvSpPr>
        <p:spPr/>
        <p:txBody>
          <a:bodyPr/>
          <a:lstStyle/>
          <a:p>
            <a:fld id="{B54DC83E-89B8-4806-9A94-7D2BAA520DC6}" type="slidenum">
              <a:rPr lang="en-US" smtClean="0"/>
              <a:pPr/>
              <a:t>14</a:t>
            </a:fld>
            <a:endParaRPr lang="en-US"/>
          </a:p>
        </p:txBody>
      </p:sp>
    </p:spTree>
    <p:extLst>
      <p:ext uri="{BB962C8B-B14F-4D97-AF65-F5344CB8AC3E}">
        <p14:creationId xmlns:p14="http://schemas.microsoft.com/office/powerpoint/2010/main" val="25075842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Kim </a:t>
            </a:r>
          </a:p>
        </p:txBody>
      </p:sp>
      <p:sp>
        <p:nvSpPr>
          <p:cNvPr id="4" name="Slide Number Placeholder 3"/>
          <p:cNvSpPr>
            <a:spLocks noGrp="1"/>
          </p:cNvSpPr>
          <p:nvPr>
            <p:ph type="sldNum" sz="quarter" idx="5"/>
          </p:nvPr>
        </p:nvSpPr>
        <p:spPr/>
        <p:txBody>
          <a:bodyPr/>
          <a:lstStyle/>
          <a:p>
            <a:fld id="{3A28F8F6-267A-3448-91BA-B192467F4970}" type="slidenum">
              <a:rPr lang="en-US" smtClean="0"/>
              <a:pPr/>
              <a:t>15</a:t>
            </a:fld>
            <a:endParaRPr lang="en-US"/>
          </a:p>
        </p:txBody>
      </p:sp>
    </p:spTree>
    <p:extLst>
      <p:ext uri="{BB962C8B-B14F-4D97-AF65-F5344CB8AC3E}">
        <p14:creationId xmlns:p14="http://schemas.microsoft.com/office/powerpoint/2010/main" val="37264130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Kim </a:t>
            </a:r>
          </a:p>
        </p:txBody>
      </p:sp>
      <p:sp>
        <p:nvSpPr>
          <p:cNvPr id="4" name="Slide Number Placeholder 3"/>
          <p:cNvSpPr>
            <a:spLocks noGrp="1"/>
          </p:cNvSpPr>
          <p:nvPr>
            <p:ph type="sldNum" sz="quarter" idx="5"/>
          </p:nvPr>
        </p:nvSpPr>
        <p:spPr/>
        <p:txBody>
          <a:bodyPr/>
          <a:lstStyle/>
          <a:p>
            <a:fld id="{3A28F8F6-267A-3448-91BA-B192467F4970}" type="slidenum">
              <a:rPr lang="en-US" smtClean="0"/>
              <a:pPr/>
              <a:t>16</a:t>
            </a:fld>
            <a:endParaRPr lang="en-US"/>
          </a:p>
        </p:txBody>
      </p:sp>
    </p:spTree>
    <p:extLst>
      <p:ext uri="{BB962C8B-B14F-4D97-AF65-F5344CB8AC3E}">
        <p14:creationId xmlns:p14="http://schemas.microsoft.com/office/powerpoint/2010/main" val="3882651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Kim </a:t>
            </a:r>
          </a:p>
        </p:txBody>
      </p:sp>
      <p:sp>
        <p:nvSpPr>
          <p:cNvPr id="4" name="Slide Number Placeholder 3"/>
          <p:cNvSpPr>
            <a:spLocks noGrp="1"/>
          </p:cNvSpPr>
          <p:nvPr>
            <p:ph type="sldNum" sz="quarter" idx="5"/>
          </p:nvPr>
        </p:nvSpPr>
        <p:spPr/>
        <p:txBody>
          <a:bodyPr/>
          <a:lstStyle/>
          <a:p>
            <a:fld id="{3A28F8F6-267A-3448-91BA-B192467F4970}" type="slidenum">
              <a:rPr lang="en-US" smtClean="0"/>
              <a:pPr/>
              <a:t>17</a:t>
            </a:fld>
            <a:endParaRPr lang="en-US"/>
          </a:p>
        </p:txBody>
      </p:sp>
    </p:spTree>
    <p:extLst>
      <p:ext uri="{BB962C8B-B14F-4D97-AF65-F5344CB8AC3E}">
        <p14:creationId xmlns:p14="http://schemas.microsoft.com/office/powerpoint/2010/main" val="21778734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Kim</a:t>
            </a:r>
          </a:p>
        </p:txBody>
      </p:sp>
      <p:sp>
        <p:nvSpPr>
          <p:cNvPr id="4" name="Slide Number Placeholder 3"/>
          <p:cNvSpPr>
            <a:spLocks noGrp="1"/>
          </p:cNvSpPr>
          <p:nvPr>
            <p:ph type="sldNum" sz="quarter" idx="5"/>
          </p:nvPr>
        </p:nvSpPr>
        <p:spPr/>
        <p:txBody>
          <a:bodyPr/>
          <a:lstStyle/>
          <a:p>
            <a:fld id="{3A28F8F6-267A-3448-91BA-B192467F4970}" type="slidenum">
              <a:rPr lang="en-US" smtClean="0"/>
              <a:pPr/>
              <a:t>18</a:t>
            </a:fld>
            <a:endParaRPr lang="en-US"/>
          </a:p>
        </p:txBody>
      </p:sp>
    </p:spTree>
    <p:extLst>
      <p:ext uri="{BB962C8B-B14F-4D97-AF65-F5344CB8AC3E}">
        <p14:creationId xmlns:p14="http://schemas.microsoft.com/office/powerpoint/2010/main" val="5615683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Kim</a:t>
            </a:r>
          </a:p>
        </p:txBody>
      </p:sp>
      <p:sp>
        <p:nvSpPr>
          <p:cNvPr id="4" name="Slide Number Placeholder 3"/>
          <p:cNvSpPr>
            <a:spLocks noGrp="1"/>
          </p:cNvSpPr>
          <p:nvPr>
            <p:ph type="sldNum" sz="quarter" idx="5"/>
          </p:nvPr>
        </p:nvSpPr>
        <p:spPr/>
        <p:txBody>
          <a:bodyPr/>
          <a:lstStyle/>
          <a:p>
            <a:fld id="{3A28F8F6-267A-3448-91BA-B192467F4970}" type="slidenum">
              <a:rPr lang="en-US" smtClean="0"/>
              <a:pPr/>
              <a:t>19</a:t>
            </a:fld>
            <a:endParaRPr lang="en-US"/>
          </a:p>
        </p:txBody>
      </p:sp>
    </p:spTree>
    <p:extLst>
      <p:ext uri="{BB962C8B-B14F-4D97-AF65-F5344CB8AC3E}">
        <p14:creationId xmlns:p14="http://schemas.microsoft.com/office/powerpoint/2010/main" val="21836435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Kim</a:t>
            </a:r>
          </a:p>
        </p:txBody>
      </p:sp>
      <p:sp>
        <p:nvSpPr>
          <p:cNvPr id="4" name="Slide Number Placeholder 3"/>
          <p:cNvSpPr>
            <a:spLocks noGrp="1"/>
          </p:cNvSpPr>
          <p:nvPr>
            <p:ph type="sldNum" sz="quarter" idx="5"/>
          </p:nvPr>
        </p:nvSpPr>
        <p:spPr/>
        <p:txBody>
          <a:bodyPr/>
          <a:lstStyle/>
          <a:p>
            <a:fld id="{3A28F8F6-267A-3448-91BA-B192467F4970}" type="slidenum">
              <a:rPr lang="en-US" smtClean="0"/>
              <a:pPr/>
              <a:t>20</a:t>
            </a:fld>
            <a:endParaRPr lang="en-US"/>
          </a:p>
        </p:txBody>
      </p:sp>
    </p:spTree>
    <p:extLst>
      <p:ext uri="{BB962C8B-B14F-4D97-AF65-F5344CB8AC3E}">
        <p14:creationId xmlns:p14="http://schemas.microsoft.com/office/powerpoint/2010/main" val="29744679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50E9DB-5E5A-A80E-468C-A71F49D9E4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DF9F58-D20E-66A3-435C-C935193631B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2F97DDC-5962-74C2-11F7-FE991609384C}"/>
              </a:ext>
            </a:extLst>
          </p:cNvPr>
          <p:cNvSpPr>
            <a:spLocks noGrp="1"/>
          </p:cNvSpPr>
          <p:nvPr>
            <p:ph type="body" idx="1"/>
          </p:nvPr>
        </p:nvSpPr>
        <p:spPr/>
        <p:txBody>
          <a:bodyPr/>
          <a:lstStyle/>
          <a:p>
            <a:r>
              <a:rPr lang="en-US" b="1">
                <a:latin typeface="Lato"/>
                <a:ea typeface="Lato"/>
                <a:cs typeface="Lato"/>
              </a:rPr>
              <a:t>Celine</a:t>
            </a:r>
            <a:r>
              <a:rPr lang="en-US">
                <a:latin typeface="Lato"/>
                <a:ea typeface="Lato"/>
                <a:cs typeface="Lato"/>
              </a:rPr>
              <a:t> – We briefly discussed user roles early in this presentation and will now take a deeper dive into exactly what the different user roles in TIDE can and cannot do before, during and after the test administration.  Note that in TIDE, the same user can have multiple test administration responsibilities.  For example, an STC might also have the role of Hotline Direct user.  </a:t>
            </a:r>
            <a:br>
              <a:rPr>
                <a:cs typeface="Lato"/>
              </a:rPr>
            </a:br>
            <a:br>
              <a:rPr>
                <a:cs typeface="Lato"/>
              </a:rPr>
            </a:br>
            <a:r>
              <a:rPr lang="en-US">
                <a:latin typeface="Lato"/>
                <a:ea typeface="Lato"/>
                <a:cs typeface="Lato"/>
              </a:rPr>
              <a:t>CAI will read the slide and remind users to pay</a:t>
            </a:r>
            <a:r>
              <a:rPr>
                <a:latin typeface="Lato"/>
                <a:ea typeface="Lato"/>
                <a:cs typeface="Lato"/>
              </a:rPr>
              <a:t> close attention to where the work is performed and which role has authority to complete or approve the task.</a:t>
            </a:r>
            <a:endParaRPr lang="en-US">
              <a:ea typeface="Lato"/>
              <a:cs typeface="Lato"/>
            </a:endParaRPr>
          </a:p>
        </p:txBody>
      </p:sp>
      <p:sp>
        <p:nvSpPr>
          <p:cNvPr id="4" name="Date Placeholder 3">
            <a:extLst>
              <a:ext uri="{FF2B5EF4-FFF2-40B4-BE49-F238E27FC236}">
                <a16:creationId xmlns:a16="http://schemas.microsoft.com/office/drawing/2014/main" id="{2937EA31-2DA7-4572-6AB4-FCA3E4243407}"/>
              </a:ext>
            </a:extLst>
          </p:cNvPr>
          <p:cNvSpPr>
            <a:spLocks noGrp="1"/>
          </p:cNvSpPr>
          <p:nvPr>
            <p:ph type="dt" idx="1"/>
          </p:nvPr>
        </p:nvSpPr>
        <p:spPr/>
        <p:txBody>
          <a:bodyPr/>
          <a:lstStyle/>
          <a:p>
            <a:r>
              <a:rPr lang="en-US"/>
              <a:t>(added from Insert tab, Header &amp; Footer icon, Fixed Date and time)  1/23/2018</a:t>
            </a:r>
          </a:p>
        </p:txBody>
      </p:sp>
      <p:sp>
        <p:nvSpPr>
          <p:cNvPr id="5" name="Footer Placeholder 4">
            <a:extLst>
              <a:ext uri="{FF2B5EF4-FFF2-40B4-BE49-F238E27FC236}">
                <a16:creationId xmlns:a16="http://schemas.microsoft.com/office/drawing/2014/main" id="{69C3C08B-2426-0270-7F99-475A7A3FD28A}"/>
              </a:ext>
            </a:extLst>
          </p:cNvPr>
          <p:cNvSpPr>
            <a:spLocks noGrp="1"/>
          </p:cNvSpPr>
          <p:nvPr>
            <p:ph type="ftr" sz="quarter" idx="4"/>
          </p:nvPr>
        </p:nvSpPr>
        <p:spPr/>
        <p:txBody>
          <a:bodyPr/>
          <a:lstStyle/>
          <a:p>
            <a:r>
              <a:rPr lang="en-US"/>
              <a:t>Presentation Title (added from Insert tab, Header &amp; Footer icon)</a:t>
            </a:r>
          </a:p>
        </p:txBody>
      </p:sp>
      <p:sp>
        <p:nvSpPr>
          <p:cNvPr id="6" name="Slide Number Placeholder 5">
            <a:extLst>
              <a:ext uri="{FF2B5EF4-FFF2-40B4-BE49-F238E27FC236}">
                <a16:creationId xmlns:a16="http://schemas.microsoft.com/office/drawing/2014/main" id="{A5DED4EA-FA32-6D54-C711-5F8948EE3B27}"/>
              </a:ext>
            </a:extLst>
          </p:cNvPr>
          <p:cNvSpPr>
            <a:spLocks noGrp="1"/>
          </p:cNvSpPr>
          <p:nvPr>
            <p:ph type="sldNum" sz="quarter" idx="5"/>
          </p:nvPr>
        </p:nvSpPr>
        <p:spPr/>
        <p:txBody>
          <a:bodyPr/>
          <a:lstStyle/>
          <a:p>
            <a:fld id="{B54DC83E-89B8-4806-9A94-7D2BAA520DC6}" type="slidenum">
              <a:rPr lang="en-US" smtClean="0"/>
              <a:pPr/>
              <a:t>21</a:t>
            </a:fld>
            <a:endParaRPr lang="en-US"/>
          </a:p>
        </p:txBody>
      </p:sp>
    </p:spTree>
    <p:extLst>
      <p:ext uri="{BB962C8B-B14F-4D97-AF65-F5344CB8AC3E}">
        <p14:creationId xmlns:p14="http://schemas.microsoft.com/office/powerpoint/2010/main" val="68432143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F7C114-F5C1-61DB-8D83-02AF452C70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FB4E3E-64B6-77CF-A0C3-AFAC27BE99A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B1FCD3E-7FE3-8AC4-AB67-77E58D8B64B6}"/>
              </a:ext>
            </a:extLst>
          </p:cNvPr>
          <p:cNvSpPr>
            <a:spLocks noGrp="1"/>
          </p:cNvSpPr>
          <p:nvPr>
            <p:ph type="body" idx="1"/>
          </p:nvPr>
        </p:nvSpPr>
        <p:spPr/>
        <p:txBody>
          <a:bodyPr/>
          <a:lstStyle/>
          <a:p>
            <a:r>
              <a:rPr lang="en-US" b="1">
                <a:latin typeface="Lato"/>
                <a:ea typeface="Lato"/>
                <a:cs typeface="Lato"/>
              </a:rPr>
              <a:t>Celine</a:t>
            </a:r>
            <a:r>
              <a:rPr lang="en-US">
                <a:latin typeface="Lato"/>
                <a:ea typeface="Lato"/>
                <a:cs typeface="Lato"/>
              </a:rPr>
              <a:t> - On this slide, we will focus on Overview of LAC, STC, TA Roles and Responsibilities and how these roles were labeled in ADAM, if applicable </a:t>
            </a:r>
            <a:br>
              <a:rPr lang="en-US">
                <a:cs typeface="Lato"/>
              </a:rPr>
            </a:br>
            <a:br>
              <a:rPr lang="en-US">
                <a:cs typeface="Lato"/>
              </a:rPr>
            </a:br>
            <a:r>
              <a:rPr lang="en-US">
                <a:latin typeface="Lato"/>
                <a:ea typeface="Lato"/>
                <a:cs typeface="Lato"/>
              </a:rPr>
              <a:t>The Special Education Coordinator (SPED) is a new user role for SY26-27. Read through the slide.</a:t>
            </a:r>
          </a:p>
          <a:p>
            <a:endParaRPr lang="en-US">
              <a:latin typeface="Lato"/>
              <a:ea typeface="Lato"/>
              <a:cs typeface="Lato"/>
            </a:endParaRPr>
          </a:p>
          <a:p>
            <a:r>
              <a:rPr lang="en-US">
                <a:latin typeface="Lato"/>
                <a:ea typeface="Lato"/>
                <a:cs typeface="Lato"/>
              </a:rPr>
              <a:t>The Test Administrator (TA) role will have more direct involvement in the test administration then in previous years. </a:t>
            </a:r>
          </a:p>
        </p:txBody>
      </p:sp>
      <p:sp>
        <p:nvSpPr>
          <p:cNvPr id="4" name="Date Placeholder 3">
            <a:extLst>
              <a:ext uri="{FF2B5EF4-FFF2-40B4-BE49-F238E27FC236}">
                <a16:creationId xmlns:a16="http://schemas.microsoft.com/office/drawing/2014/main" id="{EB91B6E8-C118-FD56-837D-8E4E4DCDA362}"/>
              </a:ext>
            </a:extLst>
          </p:cNvPr>
          <p:cNvSpPr>
            <a:spLocks noGrp="1"/>
          </p:cNvSpPr>
          <p:nvPr>
            <p:ph type="dt" idx="1"/>
          </p:nvPr>
        </p:nvSpPr>
        <p:spPr/>
        <p:txBody>
          <a:bodyPr/>
          <a:lstStyle/>
          <a:p>
            <a:r>
              <a:rPr lang="en-US"/>
              <a:t>(added from Insert tab, Header &amp; Footer icon, Fixed Date and time)  1/23/2018</a:t>
            </a:r>
          </a:p>
        </p:txBody>
      </p:sp>
      <p:sp>
        <p:nvSpPr>
          <p:cNvPr id="5" name="Footer Placeholder 4">
            <a:extLst>
              <a:ext uri="{FF2B5EF4-FFF2-40B4-BE49-F238E27FC236}">
                <a16:creationId xmlns:a16="http://schemas.microsoft.com/office/drawing/2014/main" id="{0DE2401F-BE97-09EB-134E-3CC2D7E74F2A}"/>
              </a:ext>
            </a:extLst>
          </p:cNvPr>
          <p:cNvSpPr>
            <a:spLocks noGrp="1"/>
          </p:cNvSpPr>
          <p:nvPr>
            <p:ph type="ftr" sz="quarter" idx="4"/>
          </p:nvPr>
        </p:nvSpPr>
        <p:spPr/>
        <p:txBody>
          <a:bodyPr/>
          <a:lstStyle/>
          <a:p>
            <a:r>
              <a:rPr lang="en-US"/>
              <a:t>Presentation Title (added from Insert tab, Header &amp; Footer icon)</a:t>
            </a:r>
          </a:p>
        </p:txBody>
      </p:sp>
      <p:sp>
        <p:nvSpPr>
          <p:cNvPr id="6" name="Slide Number Placeholder 5">
            <a:extLst>
              <a:ext uri="{FF2B5EF4-FFF2-40B4-BE49-F238E27FC236}">
                <a16:creationId xmlns:a16="http://schemas.microsoft.com/office/drawing/2014/main" id="{88D384B9-017A-4551-362B-102F95893C3F}"/>
              </a:ext>
            </a:extLst>
          </p:cNvPr>
          <p:cNvSpPr>
            <a:spLocks noGrp="1"/>
          </p:cNvSpPr>
          <p:nvPr>
            <p:ph type="sldNum" sz="quarter" idx="5"/>
          </p:nvPr>
        </p:nvSpPr>
        <p:spPr/>
        <p:txBody>
          <a:bodyPr/>
          <a:lstStyle/>
          <a:p>
            <a:fld id="{B54DC83E-89B8-4806-9A94-7D2BAA520DC6}" type="slidenum">
              <a:rPr lang="en-US" smtClean="0"/>
              <a:pPr/>
              <a:t>22</a:t>
            </a:fld>
            <a:endParaRPr lang="en-US"/>
          </a:p>
        </p:txBody>
      </p:sp>
    </p:spTree>
    <p:extLst>
      <p:ext uri="{BB962C8B-B14F-4D97-AF65-F5344CB8AC3E}">
        <p14:creationId xmlns:p14="http://schemas.microsoft.com/office/powerpoint/2010/main" val="341199336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0E0AAE-2112-7059-3C2C-4A91404088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272D49-7956-A4CF-29BC-3013BCE8C12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1A84519-64C4-6A82-466D-B9520982CAD2}"/>
              </a:ext>
            </a:extLst>
          </p:cNvPr>
          <p:cNvSpPr>
            <a:spLocks noGrp="1"/>
          </p:cNvSpPr>
          <p:nvPr>
            <p:ph type="body" idx="1"/>
          </p:nvPr>
        </p:nvSpPr>
        <p:spPr/>
        <p:txBody>
          <a:bodyPr/>
          <a:lstStyle/>
          <a:p>
            <a:pPr defTabSz="914400">
              <a:defRPr/>
            </a:pPr>
            <a:r>
              <a:rPr lang="en-US" b="1">
                <a:latin typeface="Lato"/>
                <a:ea typeface="Lato"/>
                <a:cs typeface="Lato"/>
              </a:rPr>
              <a:t>Celine</a:t>
            </a:r>
            <a:r>
              <a:rPr lang="en-US">
                <a:latin typeface="Lato"/>
                <a:ea typeface="Lato"/>
                <a:cs typeface="Lato"/>
              </a:rPr>
              <a:t> - This slide discusses the responsibilities for users across the online systems. All users will have access to Student Personal Identifiable Information as all these systems use a Student’s Full Name and SASID to identify a student. </a:t>
            </a:r>
            <a:endParaRPr>
              <a:latin typeface="Lato"/>
              <a:ea typeface="Lato"/>
              <a:cs typeface="Lato"/>
            </a:endParaRPr>
          </a:p>
        </p:txBody>
      </p:sp>
      <p:sp>
        <p:nvSpPr>
          <p:cNvPr id="4" name="Date Placeholder 3">
            <a:extLst>
              <a:ext uri="{FF2B5EF4-FFF2-40B4-BE49-F238E27FC236}">
                <a16:creationId xmlns:a16="http://schemas.microsoft.com/office/drawing/2014/main" id="{874FD612-5DCD-21AD-FBC1-7C6602DECD0A}"/>
              </a:ext>
            </a:extLst>
          </p:cNvPr>
          <p:cNvSpPr>
            <a:spLocks noGrp="1"/>
          </p:cNvSpPr>
          <p:nvPr>
            <p:ph type="dt" idx="1"/>
          </p:nvPr>
        </p:nvSpPr>
        <p:spPr/>
        <p:txBody>
          <a:bodyPr/>
          <a:lstStyle/>
          <a:p>
            <a:r>
              <a:rPr lang="en-US"/>
              <a:t>(added from Insert tab, Header &amp; Footer icon, Fixed Date and time)  1/23/2018</a:t>
            </a:r>
          </a:p>
        </p:txBody>
      </p:sp>
      <p:sp>
        <p:nvSpPr>
          <p:cNvPr id="5" name="Footer Placeholder 4">
            <a:extLst>
              <a:ext uri="{FF2B5EF4-FFF2-40B4-BE49-F238E27FC236}">
                <a16:creationId xmlns:a16="http://schemas.microsoft.com/office/drawing/2014/main" id="{4A95E9F9-EC98-4B95-96DC-F32B1882BA91}"/>
              </a:ext>
            </a:extLst>
          </p:cNvPr>
          <p:cNvSpPr>
            <a:spLocks noGrp="1"/>
          </p:cNvSpPr>
          <p:nvPr>
            <p:ph type="ftr" sz="quarter" idx="4"/>
          </p:nvPr>
        </p:nvSpPr>
        <p:spPr/>
        <p:txBody>
          <a:bodyPr/>
          <a:lstStyle/>
          <a:p>
            <a:r>
              <a:rPr lang="en-US"/>
              <a:t>Presentation Title (added from Insert tab, Header &amp; Footer icon)</a:t>
            </a:r>
          </a:p>
        </p:txBody>
      </p:sp>
      <p:sp>
        <p:nvSpPr>
          <p:cNvPr id="6" name="Slide Number Placeholder 5">
            <a:extLst>
              <a:ext uri="{FF2B5EF4-FFF2-40B4-BE49-F238E27FC236}">
                <a16:creationId xmlns:a16="http://schemas.microsoft.com/office/drawing/2014/main" id="{B28F15B9-D90E-C9F9-FEFC-A288EEDEB0B1}"/>
              </a:ext>
            </a:extLst>
          </p:cNvPr>
          <p:cNvSpPr>
            <a:spLocks noGrp="1"/>
          </p:cNvSpPr>
          <p:nvPr>
            <p:ph type="sldNum" sz="quarter" idx="5"/>
          </p:nvPr>
        </p:nvSpPr>
        <p:spPr/>
        <p:txBody>
          <a:bodyPr/>
          <a:lstStyle/>
          <a:p>
            <a:fld id="{B54DC83E-89B8-4806-9A94-7D2BAA520DC6}" type="slidenum">
              <a:rPr lang="en-US" smtClean="0"/>
              <a:pPr/>
              <a:t>23</a:t>
            </a:fld>
            <a:endParaRPr lang="en-US"/>
          </a:p>
        </p:txBody>
      </p:sp>
    </p:spTree>
    <p:extLst>
      <p:ext uri="{BB962C8B-B14F-4D97-AF65-F5344CB8AC3E}">
        <p14:creationId xmlns:p14="http://schemas.microsoft.com/office/powerpoint/2010/main" val="278427880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481D92-7693-0638-6DA7-FFE190B3A1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865724-5578-97F6-4E2E-C10DE9A1A2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1D4BE0B-CF0C-5271-634F-C845FD98419E}"/>
              </a:ext>
            </a:extLst>
          </p:cNvPr>
          <p:cNvSpPr>
            <a:spLocks noGrp="1"/>
          </p:cNvSpPr>
          <p:nvPr>
            <p:ph type="body" idx="1"/>
          </p:nvPr>
        </p:nvSpPr>
        <p:spPr/>
        <p:txBody>
          <a:bodyPr/>
          <a:lstStyle/>
          <a:p>
            <a:pPr defTabSz="914400">
              <a:defRPr/>
            </a:pPr>
            <a:r>
              <a:rPr lang="en-US" b="1">
                <a:latin typeface="Lato"/>
                <a:ea typeface="Lato"/>
                <a:cs typeface="Lato"/>
              </a:rPr>
              <a:t>Celine</a:t>
            </a:r>
            <a:r>
              <a:rPr lang="en-US">
                <a:latin typeface="Lato"/>
                <a:ea typeface="Lato"/>
                <a:cs typeface="Lato"/>
              </a:rPr>
              <a:t> - This slide discusses the responsibilities for users across the online systems</a:t>
            </a:r>
          </a:p>
        </p:txBody>
      </p:sp>
      <p:sp>
        <p:nvSpPr>
          <p:cNvPr id="4" name="Date Placeholder 3">
            <a:extLst>
              <a:ext uri="{FF2B5EF4-FFF2-40B4-BE49-F238E27FC236}">
                <a16:creationId xmlns:a16="http://schemas.microsoft.com/office/drawing/2014/main" id="{48F4B360-9BD1-1069-85F9-0310CD4B9067}"/>
              </a:ext>
            </a:extLst>
          </p:cNvPr>
          <p:cNvSpPr>
            <a:spLocks noGrp="1"/>
          </p:cNvSpPr>
          <p:nvPr>
            <p:ph type="dt" idx="1"/>
          </p:nvPr>
        </p:nvSpPr>
        <p:spPr/>
        <p:txBody>
          <a:bodyPr/>
          <a:lstStyle/>
          <a:p>
            <a:r>
              <a:rPr lang="en-US"/>
              <a:t>(added from Insert tab, Header &amp; Footer icon, Fixed Date and time)  1/23/2018</a:t>
            </a:r>
          </a:p>
        </p:txBody>
      </p:sp>
      <p:sp>
        <p:nvSpPr>
          <p:cNvPr id="5" name="Footer Placeholder 4">
            <a:extLst>
              <a:ext uri="{FF2B5EF4-FFF2-40B4-BE49-F238E27FC236}">
                <a16:creationId xmlns:a16="http://schemas.microsoft.com/office/drawing/2014/main" id="{3A0182B9-D121-8250-09E0-AEA6F8FC28C6}"/>
              </a:ext>
            </a:extLst>
          </p:cNvPr>
          <p:cNvSpPr>
            <a:spLocks noGrp="1"/>
          </p:cNvSpPr>
          <p:nvPr>
            <p:ph type="ftr" sz="quarter" idx="4"/>
          </p:nvPr>
        </p:nvSpPr>
        <p:spPr/>
        <p:txBody>
          <a:bodyPr/>
          <a:lstStyle/>
          <a:p>
            <a:r>
              <a:rPr lang="en-US"/>
              <a:t>Presentation Title (added from Insert tab, Header &amp; Footer icon)</a:t>
            </a:r>
          </a:p>
        </p:txBody>
      </p:sp>
      <p:sp>
        <p:nvSpPr>
          <p:cNvPr id="6" name="Slide Number Placeholder 5">
            <a:extLst>
              <a:ext uri="{FF2B5EF4-FFF2-40B4-BE49-F238E27FC236}">
                <a16:creationId xmlns:a16="http://schemas.microsoft.com/office/drawing/2014/main" id="{D814AE02-2D26-6F6B-A43E-B64FCA70BA0D}"/>
              </a:ext>
            </a:extLst>
          </p:cNvPr>
          <p:cNvSpPr>
            <a:spLocks noGrp="1"/>
          </p:cNvSpPr>
          <p:nvPr>
            <p:ph type="sldNum" sz="quarter" idx="5"/>
          </p:nvPr>
        </p:nvSpPr>
        <p:spPr/>
        <p:txBody>
          <a:bodyPr/>
          <a:lstStyle/>
          <a:p>
            <a:fld id="{B54DC83E-89B8-4806-9A94-7D2BAA520DC6}" type="slidenum">
              <a:rPr lang="en-US" smtClean="0"/>
              <a:pPr/>
              <a:t>24</a:t>
            </a:fld>
            <a:endParaRPr lang="en-US"/>
          </a:p>
        </p:txBody>
      </p:sp>
    </p:spTree>
    <p:extLst>
      <p:ext uri="{BB962C8B-B14F-4D97-AF65-F5344CB8AC3E}">
        <p14:creationId xmlns:p14="http://schemas.microsoft.com/office/powerpoint/2010/main" val="168315152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02308B-C6F7-0260-7BF5-33D0484087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0813A7-DAEB-7D37-794C-24935A69588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759D43F-023B-C9C4-1095-E72340902368}"/>
              </a:ext>
            </a:extLst>
          </p:cNvPr>
          <p:cNvSpPr>
            <a:spLocks noGrp="1"/>
          </p:cNvSpPr>
          <p:nvPr>
            <p:ph type="body" idx="1"/>
          </p:nvPr>
        </p:nvSpPr>
        <p:spPr/>
        <p:txBody>
          <a:bodyPr/>
          <a:lstStyle/>
          <a:p>
            <a:pPr defTabSz="914400">
              <a:defRPr/>
            </a:pPr>
            <a:r>
              <a:rPr lang="en-US" b="1">
                <a:latin typeface="Lato"/>
                <a:ea typeface="Lato"/>
                <a:cs typeface="Lato"/>
              </a:rPr>
              <a:t>Celine</a:t>
            </a:r>
            <a:r>
              <a:rPr lang="en-US">
                <a:latin typeface="Lato"/>
                <a:ea typeface="Lato"/>
                <a:cs typeface="Lato"/>
              </a:rPr>
              <a:t> - This slide discusses the responsibilities for users across the online systems</a:t>
            </a:r>
          </a:p>
        </p:txBody>
      </p:sp>
      <p:sp>
        <p:nvSpPr>
          <p:cNvPr id="4" name="Date Placeholder 3">
            <a:extLst>
              <a:ext uri="{FF2B5EF4-FFF2-40B4-BE49-F238E27FC236}">
                <a16:creationId xmlns:a16="http://schemas.microsoft.com/office/drawing/2014/main" id="{E275C809-9E9B-5B6A-4D8A-7C7390D260FC}"/>
              </a:ext>
            </a:extLst>
          </p:cNvPr>
          <p:cNvSpPr>
            <a:spLocks noGrp="1"/>
          </p:cNvSpPr>
          <p:nvPr>
            <p:ph type="dt" idx="1"/>
          </p:nvPr>
        </p:nvSpPr>
        <p:spPr/>
        <p:txBody>
          <a:bodyPr/>
          <a:lstStyle/>
          <a:p>
            <a:r>
              <a:rPr lang="en-US"/>
              <a:t>(added from Insert tab, Header &amp; Footer icon, Fixed Date and time)  1/23/2018</a:t>
            </a:r>
          </a:p>
        </p:txBody>
      </p:sp>
      <p:sp>
        <p:nvSpPr>
          <p:cNvPr id="5" name="Footer Placeholder 4">
            <a:extLst>
              <a:ext uri="{FF2B5EF4-FFF2-40B4-BE49-F238E27FC236}">
                <a16:creationId xmlns:a16="http://schemas.microsoft.com/office/drawing/2014/main" id="{88F3A67D-01C9-933D-519D-18B8026DC235}"/>
              </a:ext>
            </a:extLst>
          </p:cNvPr>
          <p:cNvSpPr>
            <a:spLocks noGrp="1"/>
          </p:cNvSpPr>
          <p:nvPr>
            <p:ph type="ftr" sz="quarter" idx="4"/>
          </p:nvPr>
        </p:nvSpPr>
        <p:spPr/>
        <p:txBody>
          <a:bodyPr/>
          <a:lstStyle/>
          <a:p>
            <a:r>
              <a:rPr lang="en-US"/>
              <a:t>Presentation Title (added from Insert tab, Header &amp; Footer icon)</a:t>
            </a:r>
          </a:p>
        </p:txBody>
      </p:sp>
      <p:sp>
        <p:nvSpPr>
          <p:cNvPr id="6" name="Slide Number Placeholder 5">
            <a:extLst>
              <a:ext uri="{FF2B5EF4-FFF2-40B4-BE49-F238E27FC236}">
                <a16:creationId xmlns:a16="http://schemas.microsoft.com/office/drawing/2014/main" id="{25016440-6E65-E2C6-A979-BC47DB68BF56}"/>
              </a:ext>
            </a:extLst>
          </p:cNvPr>
          <p:cNvSpPr>
            <a:spLocks noGrp="1"/>
          </p:cNvSpPr>
          <p:nvPr>
            <p:ph type="sldNum" sz="quarter" idx="5"/>
          </p:nvPr>
        </p:nvSpPr>
        <p:spPr/>
        <p:txBody>
          <a:bodyPr/>
          <a:lstStyle/>
          <a:p>
            <a:fld id="{B54DC83E-89B8-4806-9A94-7D2BAA520DC6}" type="slidenum">
              <a:rPr lang="en-US" smtClean="0"/>
              <a:pPr/>
              <a:t>25</a:t>
            </a:fld>
            <a:endParaRPr lang="en-US"/>
          </a:p>
        </p:txBody>
      </p:sp>
    </p:spTree>
    <p:extLst>
      <p:ext uri="{BB962C8B-B14F-4D97-AF65-F5344CB8AC3E}">
        <p14:creationId xmlns:p14="http://schemas.microsoft.com/office/powerpoint/2010/main" val="24802192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 Kim - Before importing the file make sure all the required fields entered based on the vendor field definitions.  </a:t>
            </a:r>
          </a:p>
        </p:txBody>
      </p:sp>
      <p:sp>
        <p:nvSpPr>
          <p:cNvPr id="4" name="Slide Number Placeholder 3"/>
          <p:cNvSpPr>
            <a:spLocks noGrp="1"/>
          </p:cNvSpPr>
          <p:nvPr>
            <p:ph type="sldNum" sz="quarter" idx="5"/>
          </p:nvPr>
        </p:nvSpPr>
        <p:spPr/>
        <p:txBody>
          <a:bodyPr/>
          <a:lstStyle/>
          <a:p>
            <a:fld id="{3A28F8F6-267A-3448-91BA-B192467F4970}" type="slidenum">
              <a:rPr lang="en-US" smtClean="0"/>
              <a:pPr/>
              <a:t>26</a:t>
            </a:fld>
            <a:endParaRPr lang="en-US"/>
          </a:p>
        </p:txBody>
      </p:sp>
    </p:spTree>
    <p:extLst>
      <p:ext uri="{BB962C8B-B14F-4D97-AF65-F5344CB8AC3E}">
        <p14:creationId xmlns:p14="http://schemas.microsoft.com/office/powerpoint/2010/main" val="22269525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Lato"/>
                <a:ea typeface="Lato"/>
                <a:cs typeface="Lato"/>
              </a:rPr>
              <a:t>Kim - </a:t>
            </a:r>
            <a:endParaRPr lang="en-US">
              <a:ea typeface="Lato"/>
              <a:cs typeface="Lato"/>
            </a:endParaRPr>
          </a:p>
        </p:txBody>
      </p:sp>
      <p:sp>
        <p:nvSpPr>
          <p:cNvPr id="4" name="Slide Number Placeholder 3"/>
          <p:cNvSpPr>
            <a:spLocks noGrp="1"/>
          </p:cNvSpPr>
          <p:nvPr>
            <p:ph type="sldNum" sz="quarter" idx="5"/>
          </p:nvPr>
        </p:nvSpPr>
        <p:spPr/>
        <p:txBody>
          <a:bodyPr/>
          <a:lstStyle/>
          <a:p>
            <a:fld id="{3A28F8F6-267A-3448-91BA-B192467F4970}" type="slidenum">
              <a:rPr lang="en-US" smtClean="0"/>
              <a:pPr/>
              <a:t>27</a:t>
            </a:fld>
            <a:endParaRPr lang="en-US"/>
          </a:p>
        </p:txBody>
      </p:sp>
    </p:spTree>
    <p:extLst>
      <p:ext uri="{BB962C8B-B14F-4D97-AF65-F5344CB8AC3E}">
        <p14:creationId xmlns:p14="http://schemas.microsoft.com/office/powerpoint/2010/main" val="352527736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Lato"/>
                <a:ea typeface="Lato"/>
                <a:cs typeface="Lato"/>
              </a:rPr>
              <a:t>Kim - </a:t>
            </a:r>
          </a:p>
        </p:txBody>
      </p:sp>
      <p:sp>
        <p:nvSpPr>
          <p:cNvPr id="4" name="Slide Number Placeholder 3"/>
          <p:cNvSpPr>
            <a:spLocks noGrp="1"/>
          </p:cNvSpPr>
          <p:nvPr>
            <p:ph type="sldNum" sz="quarter" idx="5"/>
          </p:nvPr>
        </p:nvSpPr>
        <p:spPr/>
        <p:txBody>
          <a:bodyPr/>
          <a:lstStyle/>
          <a:p>
            <a:fld id="{3A28F8F6-267A-3448-91BA-B192467F4970}" type="slidenum">
              <a:rPr lang="en-US" smtClean="0"/>
              <a:pPr/>
              <a:t>28</a:t>
            </a:fld>
            <a:endParaRPr lang="en-US"/>
          </a:p>
        </p:txBody>
      </p:sp>
    </p:spTree>
    <p:extLst>
      <p:ext uri="{BB962C8B-B14F-4D97-AF65-F5344CB8AC3E}">
        <p14:creationId xmlns:p14="http://schemas.microsoft.com/office/powerpoint/2010/main" val="119850911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Kim - </a:t>
            </a:r>
          </a:p>
        </p:txBody>
      </p:sp>
      <p:sp>
        <p:nvSpPr>
          <p:cNvPr id="4" name="Slide Number Placeholder 3"/>
          <p:cNvSpPr>
            <a:spLocks noGrp="1"/>
          </p:cNvSpPr>
          <p:nvPr>
            <p:ph type="sldNum" sz="quarter" idx="5"/>
          </p:nvPr>
        </p:nvSpPr>
        <p:spPr/>
        <p:txBody>
          <a:bodyPr/>
          <a:lstStyle/>
          <a:p>
            <a:fld id="{3A28F8F6-267A-3448-91BA-B192467F4970}" type="slidenum">
              <a:rPr lang="en-US" smtClean="0"/>
              <a:pPr/>
              <a:t>29</a:t>
            </a:fld>
            <a:endParaRPr lang="en-US"/>
          </a:p>
        </p:txBody>
      </p:sp>
    </p:spTree>
    <p:extLst>
      <p:ext uri="{BB962C8B-B14F-4D97-AF65-F5344CB8AC3E}">
        <p14:creationId xmlns:p14="http://schemas.microsoft.com/office/powerpoint/2010/main" val="120069378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Kim - </a:t>
            </a:r>
          </a:p>
        </p:txBody>
      </p:sp>
      <p:sp>
        <p:nvSpPr>
          <p:cNvPr id="4" name="Slide Number Placeholder 3"/>
          <p:cNvSpPr>
            <a:spLocks noGrp="1"/>
          </p:cNvSpPr>
          <p:nvPr>
            <p:ph type="sldNum" sz="quarter" idx="5"/>
          </p:nvPr>
        </p:nvSpPr>
        <p:spPr/>
        <p:txBody>
          <a:bodyPr/>
          <a:lstStyle/>
          <a:p>
            <a:fld id="{3A28F8F6-267A-3448-91BA-B192467F4970}" type="slidenum">
              <a:rPr lang="en-US" smtClean="0"/>
              <a:pPr/>
              <a:t>30</a:t>
            </a:fld>
            <a:endParaRPr lang="en-US"/>
          </a:p>
        </p:txBody>
      </p:sp>
    </p:spTree>
    <p:extLst>
      <p:ext uri="{BB962C8B-B14F-4D97-AF65-F5344CB8AC3E}">
        <p14:creationId xmlns:p14="http://schemas.microsoft.com/office/powerpoint/2010/main" val="305561641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Kim - </a:t>
            </a:r>
          </a:p>
        </p:txBody>
      </p:sp>
      <p:sp>
        <p:nvSpPr>
          <p:cNvPr id="4" name="Slide Number Placeholder 3"/>
          <p:cNvSpPr>
            <a:spLocks noGrp="1"/>
          </p:cNvSpPr>
          <p:nvPr>
            <p:ph type="sldNum" sz="quarter" idx="5"/>
          </p:nvPr>
        </p:nvSpPr>
        <p:spPr/>
        <p:txBody>
          <a:bodyPr/>
          <a:lstStyle/>
          <a:p>
            <a:fld id="{3A28F8F6-267A-3448-91BA-B192467F4970}" type="slidenum">
              <a:rPr lang="en-US" smtClean="0"/>
              <a:pPr/>
              <a:t>31</a:t>
            </a:fld>
            <a:endParaRPr lang="en-US"/>
          </a:p>
        </p:txBody>
      </p:sp>
    </p:spTree>
    <p:extLst>
      <p:ext uri="{BB962C8B-B14F-4D97-AF65-F5344CB8AC3E}">
        <p14:creationId xmlns:p14="http://schemas.microsoft.com/office/powerpoint/2010/main" val="345047608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Kim - </a:t>
            </a:r>
          </a:p>
        </p:txBody>
      </p:sp>
      <p:sp>
        <p:nvSpPr>
          <p:cNvPr id="4" name="Slide Number Placeholder 3"/>
          <p:cNvSpPr>
            <a:spLocks noGrp="1"/>
          </p:cNvSpPr>
          <p:nvPr>
            <p:ph type="sldNum" sz="quarter" idx="5"/>
          </p:nvPr>
        </p:nvSpPr>
        <p:spPr/>
        <p:txBody>
          <a:bodyPr/>
          <a:lstStyle/>
          <a:p>
            <a:fld id="{3A28F8F6-267A-3448-91BA-B192467F4970}" type="slidenum">
              <a:rPr lang="en-US" smtClean="0"/>
              <a:pPr/>
              <a:t>32</a:t>
            </a:fld>
            <a:endParaRPr lang="en-US"/>
          </a:p>
        </p:txBody>
      </p:sp>
    </p:spTree>
    <p:extLst>
      <p:ext uri="{BB962C8B-B14F-4D97-AF65-F5344CB8AC3E}">
        <p14:creationId xmlns:p14="http://schemas.microsoft.com/office/powerpoint/2010/main" val="54694436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Kim – Demo in LP, pull up data import for single and multiple. </a:t>
            </a:r>
          </a:p>
        </p:txBody>
      </p:sp>
      <p:sp>
        <p:nvSpPr>
          <p:cNvPr id="4" name="Slide Number Placeholder 3"/>
          <p:cNvSpPr>
            <a:spLocks noGrp="1"/>
          </p:cNvSpPr>
          <p:nvPr>
            <p:ph type="sldNum" sz="quarter" idx="5"/>
          </p:nvPr>
        </p:nvSpPr>
        <p:spPr/>
        <p:txBody>
          <a:bodyPr/>
          <a:lstStyle/>
          <a:p>
            <a:fld id="{3A28F8F6-267A-3448-91BA-B192467F4970}" type="slidenum">
              <a:rPr lang="en-US" smtClean="0"/>
              <a:pPr/>
              <a:t>33</a:t>
            </a:fld>
            <a:endParaRPr lang="en-US"/>
          </a:p>
        </p:txBody>
      </p:sp>
    </p:spTree>
    <p:extLst>
      <p:ext uri="{BB962C8B-B14F-4D97-AF65-F5344CB8AC3E}">
        <p14:creationId xmlns:p14="http://schemas.microsoft.com/office/powerpoint/2010/main" val="295153909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Kim - </a:t>
            </a:r>
          </a:p>
        </p:txBody>
      </p:sp>
      <p:sp>
        <p:nvSpPr>
          <p:cNvPr id="4" name="Slide Number Placeholder 3"/>
          <p:cNvSpPr>
            <a:spLocks noGrp="1"/>
          </p:cNvSpPr>
          <p:nvPr>
            <p:ph type="sldNum" sz="quarter" idx="5"/>
          </p:nvPr>
        </p:nvSpPr>
        <p:spPr/>
        <p:txBody>
          <a:bodyPr/>
          <a:lstStyle/>
          <a:p>
            <a:fld id="{3A28F8F6-267A-3448-91BA-B192467F4970}" type="slidenum">
              <a:rPr lang="en-US" smtClean="0"/>
              <a:pPr/>
              <a:t>34</a:t>
            </a:fld>
            <a:endParaRPr lang="en-US"/>
          </a:p>
        </p:txBody>
      </p:sp>
    </p:spTree>
    <p:extLst>
      <p:ext uri="{BB962C8B-B14F-4D97-AF65-F5344CB8AC3E}">
        <p14:creationId xmlns:p14="http://schemas.microsoft.com/office/powerpoint/2010/main" val="224146034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Kim - </a:t>
            </a:r>
          </a:p>
        </p:txBody>
      </p:sp>
      <p:sp>
        <p:nvSpPr>
          <p:cNvPr id="4" name="Slide Number Placeholder 3"/>
          <p:cNvSpPr>
            <a:spLocks noGrp="1"/>
          </p:cNvSpPr>
          <p:nvPr>
            <p:ph type="sldNum" sz="quarter" idx="5"/>
          </p:nvPr>
        </p:nvSpPr>
        <p:spPr/>
        <p:txBody>
          <a:bodyPr/>
          <a:lstStyle/>
          <a:p>
            <a:fld id="{3A28F8F6-267A-3448-91BA-B192467F4970}" type="slidenum">
              <a:rPr lang="en-US" smtClean="0"/>
              <a:pPr/>
              <a:t>35</a:t>
            </a:fld>
            <a:endParaRPr lang="en-US"/>
          </a:p>
        </p:txBody>
      </p:sp>
    </p:spTree>
    <p:extLst>
      <p:ext uri="{BB962C8B-B14F-4D97-AF65-F5344CB8AC3E}">
        <p14:creationId xmlns:p14="http://schemas.microsoft.com/office/powerpoint/2010/main" val="355315350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Kim - </a:t>
            </a:r>
          </a:p>
        </p:txBody>
      </p:sp>
      <p:sp>
        <p:nvSpPr>
          <p:cNvPr id="4" name="Slide Number Placeholder 3"/>
          <p:cNvSpPr>
            <a:spLocks noGrp="1"/>
          </p:cNvSpPr>
          <p:nvPr>
            <p:ph type="sldNum" sz="quarter" idx="5"/>
          </p:nvPr>
        </p:nvSpPr>
        <p:spPr/>
        <p:txBody>
          <a:bodyPr/>
          <a:lstStyle/>
          <a:p>
            <a:fld id="{3A28F8F6-267A-3448-91BA-B192467F4970}" type="slidenum">
              <a:rPr lang="en-US" smtClean="0"/>
              <a:pPr/>
              <a:t>36</a:t>
            </a:fld>
            <a:endParaRPr lang="en-US"/>
          </a:p>
        </p:txBody>
      </p:sp>
    </p:spTree>
    <p:extLst>
      <p:ext uri="{BB962C8B-B14F-4D97-AF65-F5344CB8AC3E}">
        <p14:creationId xmlns:p14="http://schemas.microsoft.com/office/powerpoint/2010/main" val="20033761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a:latin typeface="Lato"/>
                <a:ea typeface="Lato"/>
                <a:cs typeface="Lato"/>
              </a:rPr>
              <a:t>Kim - Indicates Sourced ID Column and what the error is.</a:t>
            </a:r>
          </a:p>
          <a:p>
            <a:endParaRPr lang="en-US"/>
          </a:p>
        </p:txBody>
      </p:sp>
      <p:sp>
        <p:nvSpPr>
          <p:cNvPr id="4" name="Slide Number Placeholder 3"/>
          <p:cNvSpPr>
            <a:spLocks noGrp="1"/>
          </p:cNvSpPr>
          <p:nvPr>
            <p:ph type="sldNum" sz="quarter" idx="5"/>
          </p:nvPr>
        </p:nvSpPr>
        <p:spPr/>
        <p:txBody>
          <a:bodyPr/>
          <a:lstStyle/>
          <a:p>
            <a:fld id="{3A28F8F6-267A-3448-91BA-B192467F4970}" type="slidenum">
              <a:rPr lang="en-US" smtClean="0"/>
              <a:pPr/>
              <a:t>37</a:t>
            </a:fld>
            <a:endParaRPr lang="en-US"/>
          </a:p>
        </p:txBody>
      </p:sp>
    </p:spTree>
    <p:extLst>
      <p:ext uri="{BB962C8B-B14F-4D97-AF65-F5344CB8AC3E}">
        <p14:creationId xmlns:p14="http://schemas.microsoft.com/office/powerpoint/2010/main" val="2323680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Kim - </a:t>
            </a:r>
          </a:p>
        </p:txBody>
      </p:sp>
      <p:sp>
        <p:nvSpPr>
          <p:cNvPr id="4" name="Slide Number Placeholder 3"/>
          <p:cNvSpPr>
            <a:spLocks noGrp="1"/>
          </p:cNvSpPr>
          <p:nvPr>
            <p:ph type="sldNum" sz="quarter" idx="5"/>
          </p:nvPr>
        </p:nvSpPr>
        <p:spPr/>
        <p:txBody>
          <a:bodyPr/>
          <a:lstStyle/>
          <a:p>
            <a:fld id="{3A28F8F6-267A-3448-91BA-B192467F4970}" type="slidenum">
              <a:rPr lang="en-US" smtClean="0"/>
              <a:pPr/>
              <a:t>38</a:t>
            </a:fld>
            <a:endParaRPr lang="en-US"/>
          </a:p>
        </p:txBody>
      </p:sp>
    </p:spTree>
    <p:extLst>
      <p:ext uri="{BB962C8B-B14F-4D97-AF65-F5344CB8AC3E}">
        <p14:creationId xmlns:p14="http://schemas.microsoft.com/office/powerpoint/2010/main" val="157884857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Kim - </a:t>
            </a:r>
          </a:p>
        </p:txBody>
      </p:sp>
      <p:sp>
        <p:nvSpPr>
          <p:cNvPr id="4" name="Slide Number Placeholder 3"/>
          <p:cNvSpPr>
            <a:spLocks noGrp="1"/>
          </p:cNvSpPr>
          <p:nvPr>
            <p:ph type="sldNum" sz="quarter" idx="5"/>
          </p:nvPr>
        </p:nvSpPr>
        <p:spPr/>
        <p:txBody>
          <a:bodyPr/>
          <a:lstStyle/>
          <a:p>
            <a:fld id="{3A28F8F6-267A-3448-91BA-B192467F4970}" type="slidenum">
              <a:rPr lang="en-US" smtClean="0"/>
              <a:pPr/>
              <a:t>39</a:t>
            </a:fld>
            <a:endParaRPr lang="en-US"/>
          </a:p>
        </p:txBody>
      </p:sp>
    </p:spTree>
    <p:extLst>
      <p:ext uri="{BB962C8B-B14F-4D97-AF65-F5344CB8AC3E}">
        <p14:creationId xmlns:p14="http://schemas.microsoft.com/office/powerpoint/2010/main" val="152628100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Kim - </a:t>
            </a:r>
          </a:p>
        </p:txBody>
      </p:sp>
      <p:sp>
        <p:nvSpPr>
          <p:cNvPr id="4" name="Slide Number Placeholder 3"/>
          <p:cNvSpPr>
            <a:spLocks noGrp="1"/>
          </p:cNvSpPr>
          <p:nvPr>
            <p:ph type="sldNum" sz="quarter" idx="5"/>
          </p:nvPr>
        </p:nvSpPr>
        <p:spPr/>
        <p:txBody>
          <a:bodyPr/>
          <a:lstStyle/>
          <a:p>
            <a:fld id="{3A28F8F6-267A-3448-91BA-B192467F4970}" type="slidenum">
              <a:rPr lang="en-US" smtClean="0"/>
              <a:pPr/>
              <a:t>40</a:t>
            </a:fld>
            <a:endParaRPr lang="en-US"/>
          </a:p>
        </p:txBody>
      </p:sp>
    </p:spTree>
    <p:extLst>
      <p:ext uri="{BB962C8B-B14F-4D97-AF65-F5344CB8AC3E}">
        <p14:creationId xmlns:p14="http://schemas.microsoft.com/office/powerpoint/2010/main" val="252744190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Kim - </a:t>
            </a:r>
          </a:p>
        </p:txBody>
      </p:sp>
      <p:sp>
        <p:nvSpPr>
          <p:cNvPr id="4" name="Slide Number Placeholder 3"/>
          <p:cNvSpPr>
            <a:spLocks noGrp="1"/>
          </p:cNvSpPr>
          <p:nvPr>
            <p:ph type="sldNum" sz="quarter" idx="5"/>
          </p:nvPr>
        </p:nvSpPr>
        <p:spPr/>
        <p:txBody>
          <a:bodyPr/>
          <a:lstStyle/>
          <a:p>
            <a:fld id="{3A28F8F6-267A-3448-91BA-B192467F4970}" type="slidenum">
              <a:rPr lang="en-US" smtClean="0"/>
              <a:pPr/>
              <a:t>41</a:t>
            </a:fld>
            <a:endParaRPr lang="en-US"/>
          </a:p>
        </p:txBody>
      </p:sp>
    </p:spTree>
    <p:extLst>
      <p:ext uri="{BB962C8B-B14F-4D97-AF65-F5344CB8AC3E}">
        <p14:creationId xmlns:p14="http://schemas.microsoft.com/office/powerpoint/2010/main" val="90259184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Kim - </a:t>
            </a:r>
          </a:p>
        </p:txBody>
      </p:sp>
      <p:sp>
        <p:nvSpPr>
          <p:cNvPr id="4" name="Slide Number Placeholder 3"/>
          <p:cNvSpPr>
            <a:spLocks noGrp="1"/>
          </p:cNvSpPr>
          <p:nvPr>
            <p:ph type="sldNum" sz="quarter" idx="5"/>
          </p:nvPr>
        </p:nvSpPr>
        <p:spPr/>
        <p:txBody>
          <a:bodyPr/>
          <a:lstStyle/>
          <a:p>
            <a:fld id="{3A28F8F6-267A-3448-91BA-B192467F4970}" type="slidenum">
              <a:rPr lang="en-US" smtClean="0"/>
              <a:pPr/>
              <a:t>42</a:t>
            </a:fld>
            <a:endParaRPr lang="en-US"/>
          </a:p>
        </p:txBody>
      </p:sp>
    </p:spTree>
    <p:extLst>
      <p:ext uri="{BB962C8B-B14F-4D97-AF65-F5344CB8AC3E}">
        <p14:creationId xmlns:p14="http://schemas.microsoft.com/office/powerpoint/2010/main" val="13562615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Kim - </a:t>
            </a:r>
          </a:p>
        </p:txBody>
      </p:sp>
      <p:sp>
        <p:nvSpPr>
          <p:cNvPr id="4" name="Slide Number Placeholder 3"/>
          <p:cNvSpPr>
            <a:spLocks noGrp="1"/>
          </p:cNvSpPr>
          <p:nvPr>
            <p:ph type="sldNum" sz="quarter" idx="5"/>
          </p:nvPr>
        </p:nvSpPr>
        <p:spPr/>
        <p:txBody>
          <a:bodyPr/>
          <a:lstStyle/>
          <a:p>
            <a:fld id="{3A28F8F6-267A-3448-91BA-B192467F4970}" type="slidenum">
              <a:rPr lang="en-US" smtClean="0"/>
              <a:pPr/>
              <a:t>43</a:t>
            </a:fld>
            <a:endParaRPr lang="en-US"/>
          </a:p>
        </p:txBody>
      </p:sp>
    </p:spTree>
    <p:extLst>
      <p:ext uri="{BB962C8B-B14F-4D97-AF65-F5344CB8AC3E}">
        <p14:creationId xmlns:p14="http://schemas.microsoft.com/office/powerpoint/2010/main" val="250392827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Lato"/>
                <a:ea typeface="Lato"/>
                <a:cs typeface="Lato"/>
              </a:rPr>
              <a:t>Kim </a:t>
            </a:r>
            <a:endParaRPr lang="en-US">
              <a:ea typeface="Lato"/>
              <a:cs typeface="Lato"/>
            </a:endParaRPr>
          </a:p>
        </p:txBody>
      </p:sp>
      <p:sp>
        <p:nvSpPr>
          <p:cNvPr id="4" name="Slide Number Placeholder 3"/>
          <p:cNvSpPr>
            <a:spLocks noGrp="1"/>
          </p:cNvSpPr>
          <p:nvPr>
            <p:ph type="sldNum" sz="quarter" idx="5"/>
          </p:nvPr>
        </p:nvSpPr>
        <p:spPr/>
        <p:txBody>
          <a:bodyPr/>
          <a:lstStyle/>
          <a:p>
            <a:fld id="{3A28F8F6-267A-3448-91BA-B192467F4970}" type="slidenum">
              <a:rPr lang="en-US" smtClean="0"/>
              <a:pPr/>
              <a:t>44</a:t>
            </a:fld>
            <a:endParaRPr lang="en-US"/>
          </a:p>
        </p:txBody>
      </p:sp>
    </p:spTree>
    <p:extLst>
      <p:ext uri="{BB962C8B-B14F-4D97-AF65-F5344CB8AC3E}">
        <p14:creationId xmlns:p14="http://schemas.microsoft.com/office/powerpoint/2010/main" val="9097956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Lato"/>
                <a:ea typeface="Lato"/>
                <a:cs typeface="Lato"/>
              </a:rPr>
              <a:t>Kim – As a reminder, Launchpad will continue to be used for the following: </a:t>
            </a:r>
            <a:br>
              <a:rPr>
                <a:cs typeface="Lato"/>
              </a:rPr>
            </a:br>
            <a:br>
              <a:rPr>
                <a:cs typeface="Lato"/>
              </a:rPr>
            </a:br>
            <a:r>
              <a:rPr>
                <a:latin typeface="Lato"/>
                <a:ea typeface="Lato"/>
                <a:cs typeface="Lato"/>
              </a:rPr>
              <a:t>The key points are Authenticates users (students, teachers, test coordinators, administrators) Receives roster and enrollment information from districts Creates the organizational hierarchy (district → school → class) Provides single sign-on (SSO) into assessment applications; Launchpad.</a:t>
            </a:r>
            <a:br>
              <a:rPr>
                <a:cs typeface="Lato"/>
              </a:rPr>
            </a:br>
            <a:br>
              <a:rPr>
                <a:cs typeface="Lato"/>
              </a:rPr>
            </a:br>
            <a:r>
              <a:rPr>
                <a:latin typeface="Lato"/>
                <a:ea typeface="Lato"/>
                <a:cs typeface="Lato"/>
              </a:rPr>
              <a:t>With that context, let us move to the next step in the process.</a:t>
            </a:r>
          </a:p>
        </p:txBody>
      </p:sp>
      <p:sp>
        <p:nvSpPr>
          <p:cNvPr id="4" name="Slide Number Placeholder 3"/>
          <p:cNvSpPr>
            <a:spLocks noGrp="1"/>
          </p:cNvSpPr>
          <p:nvPr>
            <p:ph type="sldNum" sz="quarter" idx="5"/>
          </p:nvPr>
        </p:nvSpPr>
        <p:spPr/>
        <p:txBody>
          <a:bodyPr/>
          <a:lstStyle/>
          <a:p>
            <a:fld id="{3A28F8F6-267A-3448-91BA-B192467F4970}" type="slidenum">
              <a:rPr lang="en-US" smtClean="0"/>
              <a:pPr/>
              <a:t>45</a:t>
            </a:fld>
            <a:endParaRPr lang="en-US"/>
          </a:p>
        </p:txBody>
      </p:sp>
    </p:spTree>
    <p:extLst>
      <p:ext uri="{BB962C8B-B14F-4D97-AF65-F5344CB8AC3E}">
        <p14:creationId xmlns:p14="http://schemas.microsoft.com/office/powerpoint/2010/main" val="324584478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3CCDA4-D191-86A1-3635-03EE8D1A2C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42EB2A-9DAE-D0C5-B5FA-93D03B9979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D316E5C-9B5E-218E-69DA-085EC6FD5E6B}"/>
              </a:ext>
            </a:extLst>
          </p:cNvPr>
          <p:cNvSpPr>
            <a:spLocks noGrp="1"/>
          </p:cNvSpPr>
          <p:nvPr>
            <p:ph type="body" idx="1"/>
          </p:nvPr>
        </p:nvSpPr>
        <p:spPr/>
        <p:txBody>
          <a:bodyPr/>
          <a:lstStyle/>
          <a:p>
            <a:r>
              <a:rPr lang="en-US">
                <a:latin typeface="Lato"/>
                <a:ea typeface="Lato"/>
                <a:cs typeface="Lato"/>
              </a:rPr>
              <a:t>Kim – I will now turn this </a:t>
            </a:r>
            <a:r>
              <a:rPr lang="en-US" err="1">
                <a:latin typeface="Lato"/>
                <a:ea typeface="Lato"/>
                <a:cs typeface="Lato"/>
              </a:rPr>
              <a:t>slilde</a:t>
            </a:r>
            <a:r>
              <a:rPr lang="en-US">
                <a:latin typeface="Lato"/>
                <a:ea typeface="Lato"/>
                <a:cs typeface="Lato"/>
              </a:rPr>
              <a:t> over to (CAI) This</a:t>
            </a:r>
            <a:r>
              <a:rPr>
                <a:latin typeface="Lato"/>
                <a:ea typeface="Lato"/>
                <a:cs typeface="Lato"/>
              </a:rPr>
              <a:t> section </a:t>
            </a:r>
            <a:r>
              <a:rPr lang="en-US">
                <a:latin typeface="Lato"/>
                <a:ea typeface="Lato"/>
                <a:cs typeface="Lato"/>
              </a:rPr>
              <a:t>will introduce TIDE and how it</a:t>
            </a:r>
            <a:r>
              <a:rPr>
                <a:latin typeface="Lato"/>
                <a:ea typeface="Lato"/>
                <a:cs typeface="Lato"/>
              </a:rPr>
              <a:t> connects </a:t>
            </a:r>
            <a:r>
              <a:rPr lang="en-US">
                <a:latin typeface="Lato"/>
                <a:ea typeface="Lato"/>
                <a:cs typeface="Lato"/>
              </a:rPr>
              <a:t>with Launchpad and the larger MSTAR assessment program before, during and after testing. </a:t>
            </a:r>
            <a:br>
              <a:rPr>
                <a:cs typeface="Lato"/>
              </a:rPr>
            </a:br>
            <a:br>
              <a:rPr>
                <a:cs typeface="Lato"/>
              </a:rPr>
            </a:br>
            <a:r>
              <a:rPr lang="en-US">
                <a:latin typeface="Lato"/>
                <a:ea typeface="Lato"/>
                <a:cs typeface="Lato"/>
              </a:rPr>
              <a:t>We will reconfirm user roles, introduce users to the TIDE platform and review the TIDE dashboard. </a:t>
            </a:r>
          </a:p>
        </p:txBody>
      </p:sp>
      <p:sp>
        <p:nvSpPr>
          <p:cNvPr id="4" name="Date Placeholder 3">
            <a:extLst>
              <a:ext uri="{FF2B5EF4-FFF2-40B4-BE49-F238E27FC236}">
                <a16:creationId xmlns:a16="http://schemas.microsoft.com/office/drawing/2014/main" id="{40D398F6-39F0-0EEC-2BAE-C9FEDB571158}"/>
              </a:ext>
            </a:extLst>
          </p:cNvPr>
          <p:cNvSpPr>
            <a:spLocks noGrp="1"/>
          </p:cNvSpPr>
          <p:nvPr>
            <p:ph type="dt" idx="1"/>
          </p:nvPr>
        </p:nvSpPr>
        <p:spPr/>
        <p:txBody>
          <a:bodyPr/>
          <a:lstStyle/>
          <a:p>
            <a:r>
              <a:rPr lang="en-US"/>
              <a:t>(added from Insert tab, Header &amp; Footer icon, Fixed Date and time)  1/23/2018</a:t>
            </a:r>
          </a:p>
        </p:txBody>
      </p:sp>
      <p:sp>
        <p:nvSpPr>
          <p:cNvPr id="5" name="Footer Placeholder 4">
            <a:extLst>
              <a:ext uri="{FF2B5EF4-FFF2-40B4-BE49-F238E27FC236}">
                <a16:creationId xmlns:a16="http://schemas.microsoft.com/office/drawing/2014/main" id="{C01894FD-6260-C8D1-F254-B4555FB4991B}"/>
              </a:ext>
            </a:extLst>
          </p:cNvPr>
          <p:cNvSpPr>
            <a:spLocks noGrp="1"/>
          </p:cNvSpPr>
          <p:nvPr>
            <p:ph type="ftr" sz="quarter" idx="4"/>
          </p:nvPr>
        </p:nvSpPr>
        <p:spPr/>
        <p:txBody>
          <a:bodyPr/>
          <a:lstStyle/>
          <a:p>
            <a:r>
              <a:rPr lang="en-US"/>
              <a:t>Presentation Title (added from Insert tab, Header &amp; Footer icon)</a:t>
            </a:r>
          </a:p>
        </p:txBody>
      </p:sp>
      <p:sp>
        <p:nvSpPr>
          <p:cNvPr id="6" name="Slide Number Placeholder 5">
            <a:extLst>
              <a:ext uri="{FF2B5EF4-FFF2-40B4-BE49-F238E27FC236}">
                <a16:creationId xmlns:a16="http://schemas.microsoft.com/office/drawing/2014/main" id="{E7B69B53-5BDE-9BB0-945B-046532CD71E9}"/>
              </a:ext>
            </a:extLst>
          </p:cNvPr>
          <p:cNvSpPr>
            <a:spLocks noGrp="1"/>
          </p:cNvSpPr>
          <p:nvPr>
            <p:ph type="sldNum" sz="quarter" idx="5"/>
          </p:nvPr>
        </p:nvSpPr>
        <p:spPr/>
        <p:txBody>
          <a:bodyPr/>
          <a:lstStyle/>
          <a:p>
            <a:fld id="{B54DC83E-89B8-4806-9A94-7D2BAA520DC6}" type="slidenum">
              <a:rPr lang="en-US" smtClean="0"/>
              <a:pPr/>
              <a:t>46</a:t>
            </a:fld>
            <a:endParaRPr lang="en-US"/>
          </a:p>
        </p:txBody>
      </p:sp>
    </p:spTree>
    <p:extLst>
      <p:ext uri="{BB962C8B-B14F-4D97-AF65-F5344CB8AC3E}">
        <p14:creationId xmlns:p14="http://schemas.microsoft.com/office/powerpoint/2010/main" val="302519287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F56AFB-4BB2-ACA5-991F-BBFE20ED1E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4143D3-7604-4529-64A3-F6E45A321E9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B3C77B1-3D27-A8BD-D1A1-B18CDE4E685D}"/>
              </a:ext>
            </a:extLst>
          </p:cNvPr>
          <p:cNvSpPr>
            <a:spLocks noGrp="1"/>
          </p:cNvSpPr>
          <p:nvPr>
            <p:ph type="body" idx="1"/>
          </p:nvPr>
        </p:nvSpPr>
        <p:spPr/>
        <p:txBody>
          <a:bodyPr/>
          <a:lstStyle/>
          <a:p>
            <a:pPr defTabSz="914400">
              <a:defRPr/>
            </a:pPr>
            <a:r>
              <a:rPr lang="en-US" b="1">
                <a:latin typeface="Lato"/>
                <a:ea typeface="Lato"/>
                <a:cs typeface="Lato"/>
              </a:rPr>
              <a:t>Celine</a:t>
            </a:r>
            <a:r>
              <a:rPr lang="en-US">
                <a:latin typeface="Lato"/>
                <a:ea typeface="Lato"/>
                <a:cs typeface="Lato"/>
              </a:rPr>
              <a:t> – This slide represents the TIDE Dashboard Home Screen.  As you can see it is clearly divided into Preparing for, Administering and After Testing.  This grouping is intentional to provide a clear path in the system of what needs to be done for students before, during and after testing.  </a:t>
            </a:r>
            <a:endParaRPr lang="en-US">
              <a:ea typeface="Lato"/>
              <a:cs typeface="Lato"/>
            </a:endParaRPr>
          </a:p>
        </p:txBody>
      </p:sp>
      <p:sp>
        <p:nvSpPr>
          <p:cNvPr id="4" name="Date Placeholder 3">
            <a:extLst>
              <a:ext uri="{FF2B5EF4-FFF2-40B4-BE49-F238E27FC236}">
                <a16:creationId xmlns:a16="http://schemas.microsoft.com/office/drawing/2014/main" id="{C3688E20-FA1A-38C9-60C7-B0F43FC787F7}"/>
              </a:ext>
            </a:extLst>
          </p:cNvPr>
          <p:cNvSpPr>
            <a:spLocks noGrp="1"/>
          </p:cNvSpPr>
          <p:nvPr>
            <p:ph type="dt" idx="1"/>
          </p:nvPr>
        </p:nvSpPr>
        <p:spPr/>
        <p:txBody>
          <a:bodyPr/>
          <a:lstStyle/>
          <a:p>
            <a:r>
              <a:rPr lang="en-US"/>
              <a:t>(added from Insert tab, Header &amp; Footer icon, Fixed Date and time)  1/23/2018</a:t>
            </a:r>
          </a:p>
        </p:txBody>
      </p:sp>
      <p:sp>
        <p:nvSpPr>
          <p:cNvPr id="5" name="Footer Placeholder 4">
            <a:extLst>
              <a:ext uri="{FF2B5EF4-FFF2-40B4-BE49-F238E27FC236}">
                <a16:creationId xmlns:a16="http://schemas.microsoft.com/office/drawing/2014/main" id="{5C91E56F-2410-2B07-4C4E-AE1555C61ECB}"/>
              </a:ext>
            </a:extLst>
          </p:cNvPr>
          <p:cNvSpPr>
            <a:spLocks noGrp="1"/>
          </p:cNvSpPr>
          <p:nvPr>
            <p:ph type="ftr" sz="quarter" idx="4"/>
          </p:nvPr>
        </p:nvSpPr>
        <p:spPr/>
        <p:txBody>
          <a:bodyPr/>
          <a:lstStyle/>
          <a:p>
            <a:r>
              <a:rPr lang="en-US"/>
              <a:t>Presentation Title (added from Insert tab, Header &amp; Footer icon)</a:t>
            </a:r>
          </a:p>
        </p:txBody>
      </p:sp>
      <p:sp>
        <p:nvSpPr>
          <p:cNvPr id="6" name="Slide Number Placeholder 5">
            <a:extLst>
              <a:ext uri="{FF2B5EF4-FFF2-40B4-BE49-F238E27FC236}">
                <a16:creationId xmlns:a16="http://schemas.microsoft.com/office/drawing/2014/main" id="{D91AF1DC-A80C-C522-CE70-4F7B236BB81C}"/>
              </a:ext>
            </a:extLst>
          </p:cNvPr>
          <p:cNvSpPr>
            <a:spLocks noGrp="1"/>
          </p:cNvSpPr>
          <p:nvPr>
            <p:ph type="sldNum" sz="quarter" idx="5"/>
          </p:nvPr>
        </p:nvSpPr>
        <p:spPr/>
        <p:txBody>
          <a:bodyPr/>
          <a:lstStyle/>
          <a:p>
            <a:fld id="{B54DC83E-89B8-4806-9A94-7D2BAA520DC6}" type="slidenum">
              <a:rPr lang="en-US" smtClean="0"/>
              <a:pPr/>
              <a:t>47</a:t>
            </a:fld>
            <a:endParaRPr lang="en-US"/>
          </a:p>
        </p:txBody>
      </p:sp>
    </p:spTree>
    <p:extLst>
      <p:ext uri="{BB962C8B-B14F-4D97-AF65-F5344CB8AC3E}">
        <p14:creationId xmlns:p14="http://schemas.microsoft.com/office/powerpoint/2010/main" val="342117932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D1E176-BF40-6CA8-6BFD-E9DC14FAF1A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B29335-E9ED-AFA7-9140-9E17BE3932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A248DA7-6933-8FE3-0681-6233D7BCBA6C}"/>
              </a:ext>
            </a:extLst>
          </p:cNvPr>
          <p:cNvSpPr>
            <a:spLocks noGrp="1"/>
          </p:cNvSpPr>
          <p:nvPr>
            <p:ph type="body" idx="1"/>
          </p:nvPr>
        </p:nvSpPr>
        <p:spPr/>
        <p:txBody>
          <a:bodyPr/>
          <a:lstStyle/>
          <a:p>
            <a:r>
              <a:rPr lang="en-US" b="1">
                <a:latin typeface="Lato"/>
                <a:ea typeface="Lato"/>
                <a:cs typeface="Lato"/>
              </a:rPr>
              <a:t>Celine</a:t>
            </a:r>
            <a:r>
              <a:rPr lang="en-US">
                <a:latin typeface="Lato"/>
                <a:ea typeface="Lato"/>
                <a:cs typeface="Lato"/>
              </a:rPr>
              <a:t> –  Let's start with Preparing for Testing. We will discuss the different responsibilities in the system for LACs, STCs, and SPED users. </a:t>
            </a:r>
          </a:p>
        </p:txBody>
      </p:sp>
      <p:sp>
        <p:nvSpPr>
          <p:cNvPr id="4" name="Date Placeholder 3">
            <a:extLst>
              <a:ext uri="{FF2B5EF4-FFF2-40B4-BE49-F238E27FC236}">
                <a16:creationId xmlns:a16="http://schemas.microsoft.com/office/drawing/2014/main" id="{BE3B381D-A2B9-F79C-A18A-2CE5987D0766}"/>
              </a:ext>
            </a:extLst>
          </p:cNvPr>
          <p:cNvSpPr>
            <a:spLocks noGrp="1"/>
          </p:cNvSpPr>
          <p:nvPr>
            <p:ph type="dt" idx="1"/>
          </p:nvPr>
        </p:nvSpPr>
        <p:spPr/>
        <p:txBody>
          <a:bodyPr/>
          <a:lstStyle/>
          <a:p>
            <a:r>
              <a:rPr lang="en-US"/>
              <a:t>(added from Insert tab, Header &amp; Footer icon, Fixed Date and time)  1/23/2018</a:t>
            </a:r>
          </a:p>
        </p:txBody>
      </p:sp>
      <p:sp>
        <p:nvSpPr>
          <p:cNvPr id="5" name="Footer Placeholder 4">
            <a:extLst>
              <a:ext uri="{FF2B5EF4-FFF2-40B4-BE49-F238E27FC236}">
                <a16:creationId xmlns:a16="http://schemas.microsoft.com/office/drawing/2014/main" id="{C859B1C5-A9DF-8BD3-83DC-4E6F34F3F3A6}"/>
              </a:ext>
            </a:extLst>
          </p:cNvPr>
          <p:cNvSpPr>
            <a:spLocks noGrp="1"/>
          </p:cNvSpPr>
          <p:nvPr>
            <p:ph type="ftr" sz="quarter" idx="4"/>
          </p:nvPr>
        </p:nvSpPr>
        <p:spPr/>
        <p:txBody>
          <a:bodyPr/>
          <a:lstStyle/>
          <a:p>
            <a:r>
              <a:rPr lang="en-US"/>
              <a:t>Presentation Title (added from Insert tab, Header &amp; Footer icon)</a:t>
            </a:r>
          </a:p>
        </p:txBody>
      </p:sp>
      <p:sp>
        <p:nvSpPr>
          <p:cNvPr id="6" name="Slide Number Placeholder 5">
            <a:extLst>
              <a:ext uri="{FF2B5EF4-FFF2-40B4-BE49-F238E27FC236}">
                <a16:creationId xmlns:a16="http://schemas.microsoft.com/office/drawing/2014/main" id="{00BF423C-AC40-EA6B-D19E-DF41F10E22C2}"/>
              </a:ext>
            </a:extLst>
          </p:cNvPr>
          <p:cNvSpPr>
            <a:spLocks noGrp="1"/>
          </p:cNvSpPr>
          <p:nvPr>
            <p:ph type="sldNum" sz="quarter" idx="5"/>
          </p:nvPr>
        </p:nvSpPr>
        <p:spPr/>
        <p:txBody>
          <a:bodyPr/>
          <a:lstStyle/>
          <a:p>
            <a:fld id="{B54DC83E-89B8-4806-9A94-7D2BAA520DC6}" type="slidenum">
              <a:rPr lang="en-US" smtClean="0"/>
              <a:pPr/>
              <a:t>48</a:t>
            </a:fld>
            <a:endParaRPr lang="en-US"/>
          </a:p>
        </p:txBody>
      </p:sp>
    </p:spTree>
    <p:extLst>
      <p:ext uri="{BB962C8B-B14F-4D97-AF65-F5344CB8AC3E}">
        <p14:creationId xmlns:p14="http://schemas.microsoft.com/office/powerpoint/2010/main" val="114210492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AEFAC1-AB0E-94A5-4C04-C09A358ABD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EA42B4-CAA5-0A75-C58E-34AE1DC2E7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211D973-1A56-78E9-5846-AAFCB893929C}"/>
              </a:ext>
            </a:extLst>
          </p:cNvPr>
          <p:cNvSpPr>
            <a:spLocks noGrp="1"/>
          </p:cNvSpPr>
          <p:nvPr>
            <p:ph type="body" idx="1"/>
          </p:nvPr>
        </p:nvSpPr>
        <p:spPr/>
        <p:txBody>
          <a:bodyPr/>
          <a:lstStyle/>
          <a:p>
            <a:r>
              <a:rPr lang="en-US" b="1">
                <a:latin typeface="Lato"/>
                <a:ea typeface="Lato"/>
                <a:cs typeface="Lato"/>
              </a:rPr>
              <a:t>Celine</a:t>
            </a:r>
            <a:r>
              <a:rPr lang="en-US">
                <a:latin typeface="Lato"/>
                <a:ea typeface="Lato"/>
                <a:cs typeface="Lato"/>
              </a:rPr>
              <a:t> – We will go over several tasks that need to be done in TIDE prior to student testing including adding assignment tags for students who take the End of Course (EOC) assessments, managing test settings and tools for students including accommodations, managing and creating rosters, and working with paper pencil initial and additional orders. </a:t>
            </a:r>
          </a:p>
        </p:txBody>
      </p:sp>
      <p:sp>
        <p:nvSpPr>
          <p:cNvPr id="4" name="Date Placeholder 3">
            <a:extLst>
              <a:ext uri="{FF2B5EF4-FFF2-40B4-BE49-F238E27FC236}">
                <a16:creationId xmlns:a16="http://schemas.microsoft.com/office/drawing/2014/main" id="{73BC49DB-BDF9-1121-DAE0-5761D86223FD}"/>
              </a:ext>
            </a:extLst>
          </p:cNvPr>
          <p:cNvSpPr>
            <a:spLocks noGrp="1"/>
          </p:cNvSpPr>
          <p:nvPr>
            <p:ph type="dt" idx="1"/>
          </p:nvPr>
        </p:nvSpPr>
        <p:spPr/>
        <p:txBody>
          <a:bodyPr/>
          <a:lstStyle/>
          <a:p>
            <a:r>
              <a:rPr lang="en-US"/>
              <a:t>(added from Insert tab, Header &amp; Footer icon, Fixed Date and time)  1/23/2018</a:t>
            </a:r>
          </a:p>
        </p:txBody>
      </p:sp>
      <p:sp>
        <p:nvSpPr>
          <p:cNvPr id="5" name="Footer Placeholder 4">
            <a:extLst>
              <a:ext uri="{FF2B5EF4-FFF2-40B4-BE49-F238E27FC236}">
                <a16:creationId xmlns:a16="http://schemas.microsoft.com/office/drawing/2014/main" id="{5AD8C63E-B669-5F6E-EB09-532BA5FBE05E}"/>
              </a:ext>
            </a:extLst>
          </p:cNvPr>
          <p:cNvSpPr>
            <a:spLocks noGrp="1"/>
          </p:cNvSpPr>
          <p:nvPr>
            <p:ph type="ftr" sz="quarter" idx="4"/>
          </p:nvPr>
        </p:nvSpPr>
        <p:spPr/>
        <p:txBody>
          <a:bodyPr/>
          <a:lstStyle/>
          <a:p>
            <a:r>
              <a:rPr lang="en-US"/>
              <a:t>Presentation Title (added from Insert tab, Header &amp; Footer icon)</a:t>
            </a:r>
          </a:p>
        </p:txBody>
      </p:sp>
      <p:sp>
        <p:nvSpPr>
          <p:cNvPr id="6" name="Slide Number Placeholder 5">
            <a:extLst>
              <a:ext uri="{FF2B5EF4-FFF2-40B4-BE49-F238E27FC236}">
                <a16:creationId xmlns:a16="http://schemas.microsoft.com/office/drawing/2014/main" id="{4A504B2A-2323-1A52-272E-1CECF1BD89F3}"/>
              </a:ext>
            </a:extLst>
          </p:cNvPr>
          <p:cNvSpPr>
            <a:spLocks noGrp="1"/>
          </p:cNvSpPr>
          <p:nvPr>
            <p:ph type="sldNum" sz="quarter" idx="5"/>
          </p:nvPr>
        </p:nvSpPr>
        <p:spPr/>
        <p:txBody>
          <a:bodyPr/>
          <a:lstStyle/>
          <a:p>
            <a:fld id="{B54DC83E-89B8-4806-9A94-7D2BAA520DC6}" type="slidenum">
              <a:rPr lang="en-US" smtClean="0"/>
              <a:pPr/>
              <a:t>49</a:t>
            </a:fld>
            <a:endParaRPr lang="en-US"/>
          </a:p>
        </p:txBody>
      </p:sp>
    </p:spTree>
    <p:extLst>
      <p:ext uri="{BB962C8B-B14F-4D97-AF65-F5344CB8AC3E}">
        <p14:creationId xmlns:p14="http://schemas.microsoft.com/office/powerpoint/2010/main" val="75149489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400">
              <a:defRPr/>
            </a:pPr>
            <a:r>
              <a:rPr lang="en-US" b="1">
                <a:latin typeface="Lato"/>
                <a:ea typeface="Lato"/>
                <a:cs typeface="Lato"/>
              </a:rPr>
              <a:t>Celine</a:t>
            </a:r>
            <a:r>
              <a:rPr lang="en-US">
                <a:latin typeface="Lato"/>
                <a:ea typeface="Lato"/>
                <a:cs typeface="Lato"/>
              </a:rPr>
              <a:t> – The following users are involved with different activities in TIDE and we will go through their responsibilities as we proceed through this presentation. This slide represents the different roles and responsibilities for different users based on system access.  For example, TAs do not have the ability to add and edit student accommodations in TIDE while LACs, STCs and SPED users do have this access. All users have the ability to print student pre-ID paper test labels and test tickets that can be provided to students before testing for ease of login into TDS. </a:t>
            </a:r>
            <a:endParaRPr lang="en-US">
              <a:ea typeface="Lato"/>
              <a:cs typeface="Lato"/>
            </a:endParaRPr>
          </a:p>
        </p:txBody>
      </p:sp>
      <p:sp>
        <p:nvSpPr>
          <p:cNvPr id="4" name="Date Placeholder 3"/>
          <p:cNvSpPr>
            <a:spLocks noGrp="1"/>
          </p:cNvSpPr>
          <p:nvPr>
            <p:ph type="dt" idx="1"/>
          </p:nvPr>
        </p:nvSpPr>
        <p:spPr/>
        <p:txBody>
          <a:bodyPr/>
          <a:lstStyle/>
          <a:p>
            <a:r>
              <a:rPr lang="en-US"/>
              <a:t>(added from Insert tab, Header &amp; Footer icon, Fixed Date and time)  1/23/2018</a:t>
            </a:r>
          </a:p>
        </p:txBody>
      </p:sp>
      <p:sp>
        <p:nvSpPr>
          <p:cNvPr id="5" name="Footer Placeholder 4"/>
          <p:cNvSpPr>
            <a:spLocks noGrp="1"/>
          </p:cNvSpPr>
          <p:nvPr>
            <p:ph type="ftr" sz="quarter" idx="4"/>
          </p:nvPr>
        </p:nvSpPr>
        <p:spPr/>
        <p:txBody>
          <a:bodyPr/>
          <a:lstStyle/>
          <a:p>
            <a:r>
              <a:rPr lang="en-US"/>
              <a:t>Presentation Title (added from Insert tab, Header &amp; Footer icon)</a:t>
            </a:r>
          </a:p>
        </p:txBody>
      </p:sp>
      <p:sp>
        <p:nvSpPr>
          <p:cNvPr id="6" name="Slide Number Placeholder 5"/>
          <p:cNvSpPr>
            <a:spLocks noGrp="1"/>
          </p:cNvSpPr>
          <p:nvPr>
            <p:ph type="sldNum" sz="quarter" idx="5"/>
          </p:nvPr>
        </p:nvSpPr>
        <p:spPr/>
        <p:txBody>
          <a:bodyPr/>
          <a:lstStyle/>
          <a:p>
            <a:fld id="{B54DC83E-89B8-4806-9A94-7D2BAA520DC6}" type="slidenum">
              <a:rPr lang="en-US" smtClean="0"/>
              <a:pPr/>
              <a:t>50</a:t>
            </a:fld>
            <a:endParaRPr lang="en-US"/>
          </a:p>
        </p:txBody>
      </p:sp>
    </p:spTree>
    <p:extLst>
      <p:ext uri="{BB962C8B-B14F-4D97-AF65-F5344CB8AC3E}">
        <p14:creationId xmlns:p14="http://schemas.microsoft.com/office/powerpoint/2010/main" val="409769343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latin typeface="Lato"/>
                <a:ea typeface="Lato"/>
                <a:cs typeface="Lato"/>
              </a:rPr>
              <a:t>Celine</a:t>
            </a:r>
            <a:r>
              <a:rPr lang="en-US">
                <a:latin typeface="Lato"/>
                <a:ea typeface="Lato"/>
                <a:cs typeface="Lato"/>
              </a:rPr>
              <a:t> – As a reminder, there are distinct responsibilities and capabilities available users depending if they are in Launchpad or in TIDE.  This slide provides a quick reminder of which system has which capability. </a:t>
            </a:r>
          </a:p>
        </p:txBody>
      </p:sp>
      <p:sp>
        <p:nvSpPr>
          <p:cNvPr id="4" name="Date Placeholder 3"/>
          <p:cNvSpPr>
            <a:spLocks noGrp="1"/>
          </p:cNvSpPr>
          <p:nvPr>
            <p:ph type="dt" idx="1"/>
          </p:nvPr>
        </p:nvSpPr>
        <p:spPr/>
        <p:txBody>
          <a:bodyPr/>
          <a:lstStyle/>
          <a:p>
            <a:r>
              <a:rPr lang="en-US"/>
              <a:t>(added from Insert tab, Header &amp; Footer icon, Fixed Date and time)  1/23/2018</a:t>
            </a:r>
          </a:p>
        </p:txBody>
      </p:sp>
      <p:sp>
        <p:nvSpPr>
          <p:cNvPr id="5" name="Footer Placeholder 4"/>
          <p:cNvSpPr>
            <a:spLocks noGrp="1"/>
          </p:cNvSpPr>
          <p:nvPr>
            <p:ph type="ftr" sz="quarter" idx="4"/>
          </p:nvPr>
        </p:nvSpPr>
        <p:spPr/>
        <p:txBody>
          <a:bodyPr/>
          <a:lstStyle/>
          <a:p>
            <a:r>
              <a:rPr lang="en-US"/>
              <a:t>Presentation Title (added from Insert tab, Header &amp; Footer icon)</a:t>
            </a:r>
          </a:p>
        </p:txBody>
      </p:sp>
      <p:sp>
        <p:nvSpPr>
          <p:cNvPr id="6" name="Slide Number Placeholder 5"/>
          <p:cNvSpPr>
            <a:spLocks noGrp="1"/>
          </p:cNvSpPr>
          <p:nvPr>
            <p:ph type="sldNum" sz="quarter" idx="5"/>
          </p:nvPr>
        </p:nvSpPr>
        <p:spPr/>
        <p:txBody>
          <a:bodyPr/>
          <a:lstStyle/>
          <a:p>
            <a:fld id="{B54DC83E-89B8-4806-9A94-7D2BAA520DC6}" type="slidenum">
              <a:rPr lang="en-US" smtClean="0"/>
              <a:pPr/>
              <a:t>51</a:t>
            </a:fld>
            <a:endParaRPr lang="en-US"/>
          </a:p>
        </p:txBody>
      </p:sp>
    </p:spTree>
    <p:extLst>
      <p:ext uri="{BB962C8B-B14F-4D97-AF65-F5344CB8AC3E}">
        <p14:creationId xmlns:p14="http://schemas.microsoft.com/office/powerpoint/2010/main" val="235354268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400">
              <a:defRPr/>
            </a:pPr>
            <a:r>
              <a:rPr lang="en-US" b="1">
                <a:latin typeface="Lato"/>
                <a:ea typeface="Lato"/>
                <a:cs typeface="Lato"/>
              </a:rPr>
              <a:t>Celine</a:t>
            </a:r>
            <a:r>
              <a:rPr lang="en-US">
                <a:latin typeface="Lato"/>
                <a:ea typeface="Lato"/>
                <a:cs typeface="Lato"/>
              </a:rPr>
              <a:t> – Here is a summary of the various responsibilities an LAC and STC will have before testing. We will go through each of them in the subsequent slides. </a:t>
            </a:r>
          </a:p>
        </p:txBody>
      </p:sp>
      <p:sp>
        <p:nvSpPr>
          <p:cNvPr id="4" name="Date Placeholder 3"/>
          <p:cNvSpPr>
            <a:spLocks noGrp="1"/>
          </p:cNvSpPr>
          <p:nvPr>
            <p:ph type="dt" idx="1"/>
          </p:nvPr>
        </p:nvSpPr>
        <p:spPr/>
        <p:txBody>
          <a:bodyPr/>
          <a:lstStyle/>
          <a:p>
            <a:r>
              <a:rPr lang="en-US"/>
              <a:t>(added from Insert tab, Header &amp; Footer icon, Fixed Date and time)  1/23/2018</a:t>
            </a:r>
          </a:p>
        </p:txBody>
      </p:sp>
      <p:sp>
        <p:nvSpPr>
          <p:cNvPr id="5" name="Footer Placeholder 4"/>
          <p:cNvSpPr>
            <a:spLocks noGrp="1"/>
          </p:cNvSpPr>
          <p:nvPr>
            <p:ph type="ftr" sz="quarter" idx="4"/>
          </p:nvPr>
        </p:nvSpPr>
        <p:spPr/>
        <p:txBody>
          <a:bodyPr/>
          <a:lstStyle/>
          <a:p>
            <a:r>
              <a:rPr lang="en-US"/>
              <a:t>Presentation Title (added from Insert tab, Header &amp; Footer icon)</a:t>
            </a:r>
          </a:p>
        </p:txBody>
      </p:sp>
      <p:sp>
        <p:nvSpPr>
          <p:cNvPr id="6" name="Slide Number Placeholder 5"/>
          <p:cNvSpPr>
            <a:spLocks noGrp="1"/>
          </p:cNvSpPr>
          <p:nvPr>
            <p:ph type="sldNum" sz="quarter" idx="5"/>
          </p:nvPr>
        </p:nvSpPr>
        <p:spPr/>
        <p:txBody>
          <a:bodyPr/>
          <a:lstStyle/>
          <a:p>
            <a:fld id="{B54DC83E-89B8-4806-9A94-7D2BAA520DC6}" type="slidenum">
              <a:rPr lang="en-US" smtClean="0"/>
              <a:pPr/>
              <a:t>52</a:t>
            </a:fld>
            <a:endParaRPr lang="en-US"/>
          </a:p>
        </p:txBody>
      </p:sp>
    </p:spTree>
    <p:extLst>
      <p:ext uri="{BB962C8B-B14F-4D97-AF65-F5344CB8AC3E}">
        <p14:creationId xmlns:p14="http://schemas.microsoft.com/office/powerpoint/2010/main" val="23243347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5DB9D3-D7F3-B79F-1F50-CF9017CEB2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B52E59-4C46-AC0C-2332-5C98A6CBCD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B33D989-64AA-24D6-CEB6-06E95F6B669C}"/>
              </a:ext>
            </a:extLst>
          </p:cNvPr>
          <p:cNvSpPr>
            <a:spLocks noGrp="1"/>
          </p:cNvSpPr>
          <p:nvPr>
            <p:ph type="body" idx="1"/>
          </p:nvPr>
        </p:nvSpPr>
        <p:spPr/>
        <p:txBody>
          <a:bodyPr/>
          <a:lstStyle/>
          <a:p>
            <a:pPr defTabSz="914400">
              <a:defRPr/>
            </a:pPr>
            <a:r>
              <a:rPr lang="en-US" b="1">
                <a:latin typeface="Lato"/>
                <a:ea typeface="Lato"/>
                <a:cs typeface="Lato"/>
              </a:rPr>
              <a:t>Celine</a:t>
            </a:r>
            <a:r>
              <a:rPr lang="en-US">
                <a:latin typeface="Lato"/>
                <a:ea typeface="Lato"/>
                <a:cs typeface="Lato"/>
              </a:rPr>
              <a:t> – On this slide, we will focus on IEP/ML Coordinator (SPED) Preparing for Testing Responsibility.</a:t>
            </a:r>
            <a:br>
              <a:rPr lang="en-US">
                <a:cs typeface="Lato"/>
              </a:rPr>
            </a:br>
            <a:br>
              <a:rPr lang="en-US">
                <a:cs typeface="Lato"/>
              </a:rPr>
            </a:br>
            <a:r>
              <a:rPr lang="en-US">
                <a:latin typeface="Lato"/>
                <a:ea typeface="Lato"/>
                <a:cs typeface="Lato"/>
              </a:rPr>
              <a:t>The key points are Work with LACs and STCs to set Test Settings and Tools (and accommodations) for all Students in School; Preparing for Testing.</a:t>
            </a:r>
            <a:br>
              <a:rPr lang="en-US">
                <a:cs typeface="Lato"/>
              </a:rPr>
            </a:br>
            <a:br>
              <a:rPr lang="en-US">
                <a:cs typeface="Lato"/>
              </a:rPr>
            </a:br>
            <a:r>
              <a:rPr lang="en-US">
                <a:latin typeface="Lato"/>
                <a:ea typeface="Lato"/>
                <a:cs typeface="Lato"/>
              </a:rPr>
              <a:t>Pay close attention to where the work is performed and which role has authority to complete or approve the task.</a:t>
            </a:r>
          </a:p>
        </p:txBody>
      </p:sp>
      <p:sp>
        <p:nvSpPr>
          <p:cNvPr id="4" name="Date Placeholder 3">
            <a:extLst>
              <a:ext uri="{FF2B5EF4-FFF2-40B4-BE49-F238E27FC236}">
                <a16:creationId xmlns:a16="http://schemas.microsoft.com/office/drawing/2014/main" id="{BF3D5231-FCCF-6538-57F7-7E2D505D28C3}"/>
              </a:ext>
            </a:extLst>
          </p:cNvPr>
          <p:cNvSpPr>
            <a:spLocks noGrp="1"/>
          </p:cNvSpPr>
          <p:nvPr>
            <p:ph type="dt" idx="1"/>
          </p:nvPr>
        </p:nvSpPr>
        <p:spPr/>
        <p:txBody>
          <a:bodyPr/>
          <a:lstStyle/>
          <a:p>
            <a:r>
              <a:rPr lang="en-US"/>
              <a:t>(added from Insert tab, Header &amp; Footer icon, Fixed Date and time)  1/23/2018</a:t>
            </a:r>
          </a:p>
        </p:txBody>
      </p:sp>
      <p:sp>
        <p:nvSpPr>
          <p:cNvPr id="5" name="Footer Placeholder 4">
            <a:extLst>
              <a:ext uri="{FF2B5EF4-FFF2-40B4-BE49-F238E27FC236}">
                <a16:creationId xmlns:a16="http://schemas.microsoft.com/office/drawing/2014/main" id="{FB627F80-C150-24C8-E33C-DB0FB4E77EA8}"/>
              </a:ext>
            </a:extLst>
          </p:cNvPr>
          <p:cNvSpPr>
            <a:spLocks noGrp="1"/>
          </p:cNvSpPr>
          <p:nvPr>
            <p:ph type="ftr" sz="quarter" idx="4"/>
          </p:nvPr>
        </p:nvSpPr>
        <p:spPr/>
        <p:txBody>
          <a:bodyPr/>
          <a:lstStyle/>
          <a:p>
            <a:r>
              <a:rPr lang="en-US"/>
              <a:t>Presentation Title (added from Insert tab, Header &amp; Footer icon)</a:t>
            </a:r>
          </a:p>
        </p:txBody>
      </p:sp>
      <p:sp>
        <p:nvSpPr>
          <p:cNvPr id="6" name="Slide Number Placeholder 5">
            <a:extLst>
              <a:ext uri="{FF2B5EF4-FFF2-40B4-BE49-F238E27FC236}">
                <a16:creationId xmlns:a16="http://schemas.microsoft.com/office/drawing/2014/main" id="{4A3AF09E-10EB-0888-B758-4A4DF2826463}"/>
              </a:ext>
            </a:extLst>
          </p:cNvPr>
          <p:cNvSpPr>
            <a:spLocks noGrp="1"/>
          </p:cNvSpPr>
          <p:nvPr>
            <p:ph type="sldNum" sz="quarter" idx="5"/>
          </p:nvPr>
        </p:nvSpPr>
        <p:spPr/>
        <p:txBody>
          <a:bodyPr/>
          <a:lstStyle/>
          <a:p>
            <a:fld id="{B54DC83E-89B8-4806-9A94-7D2BAA520DC6}" type="slidenum">
              <a:rPr lang="en-US" smtClean="0"/>
              <a:pPr/>
              <a:t>53</a:t>
            </a:fld>
            <a:endParaRPr lang="en-US"/>
          </a:p>
        </p:txBody>
      </p:sp>
    </p:spTree>
    <p:extLst>
      <p:ext uri="{BB962C8B-B14F-4D97-AF65-F5344CB8AC3E}">
        <p14:creationId xmlns:p14="http://schemas.microsoft.com/office/powerpoint/2010/main" val="90886974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0D89B4-687A-4953-4D7E-98163A4302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5F9413-4739-60C3-725C-14A9576EC35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8BA8AF-221F-1975-3598-09B9E058DC10}"/>
              </a:ext>
            </a:extLst>
          </p:cNvPr>
          <p:cNvSpPr>
            <a:spLocks noGrp="1"/>
          </p:cNvSpPr>
          <p:nvPr>
            <p:ph type="body" idx="1"/>
          </p:nvPr>
        </p:nvSpPr>
        <p:spPr/>
        <p:txBody>
          <a:bodyPr/>
          <a:lstStyle/>
          <a:p>
            <a:pPr defTabSz="914400">
              <a:defRPr/>
            </a:pPr>
            <a:r>
              <a:rPr lang="en-US" b="1">
                <a:latin typeface="Lato"/>
                <a:ea typeface="Lato"/>
                <a:cs typeface="Lato"/>
              </a:rPr>
              <a:t>Celine</a:t>
            </a:r>
            <a:r>
              <a:rPr lang="en-US">
                <a:latin typeface="Lato"/>
                <a:ea typeface="Lato"/>
                <a:cs typeface="Lato"/>
              </a:rPr>
              <a:t> – On this slide, we will focus on TA Preparing for Testing Responsibilities.</a:t>
            </a:r>
            <a:br>
              <a:rPr lang="en-US">
                <a:cs typeface="Lato"/>
              </a:rPr>
            </a:br>
            <a:br>
              <a:rPr lang="en-US">
                <a:cs typeface="Lato"/>
              </a:rPr>
            </a:br>
            <a:r>
              <a:rPr lang="en-US">
                <a:latin typeface="Lato"/>
                <a:ea typeface="Lato"/>
                <a:cs typeface="Lato"/>
              </a:rPr>
              <a:t>The key points are Coordinate with STCs to create and view Rosters, as needed. View student Test Settings and Tools (accommodations) View student Test Assignments Print student Test Tickets. Print student Pre-ID Labels, as needed; Preparing for Testing.</a:t>
            </a:r>
            <a:br>
              <a:rPr lang="en-US">
                <a:cs typeface="Lato"/>
              </a:rPr>
            </a:br>
            <a:br>
              <a:rPr lang="en-US">
                <a:cs typeface="Lato"/>
              </a:rPr>
            </a:br>
            <a:r>
              <a:rPr lang="en-US">
                <a:latin typeface="Lato"/>
                <a:ea typeface="Lato"/>
                <a:cs typeface="Lato"/>
              </a:rPr>
              <a:t>Pay close attention to where the work is performed and which role has authority to complete or approve the task.</a:t>
            </a:r>
          </a:p>
        </p:txBody>
      </p:sp>
      <p:sp>
        <p:nvSpPr>
          <p:cNvPr id="4" name="Date Placeholder 3">
            <a:extLst>
              <a:ext uri="{FF2B5EF4-FFF2-40B4-BE49-F238E27FC236}">
                <a16:creationId xmlns:a16="http://schemas.microsoft.com/office/drawing/2014/main" id="{8511FB0F-1693-D3E3-DF0D-8E0CBF970F95}"/>
              </a:ext>
            </a:extLst>
          </p:cNvPr>
          <p:cNvSpPr>
            <a:spLocks noGrp="1"/>
          </p:cNvSpPr>
          <p:nvPr>
            <p:ph type="dt" idx="1"/>
          </p:nvPr>
        </p:nvSpPr>
        <p:spPr/>
        <p:txBody>
          <a:bodyPr/>
          <a:lstStyle/>
          <a:p>
            <a:r>
              <a:rPr lang="en-US"/>
              <a:t>(added from Insert tab, Header &amp; Footer icon, Fixed Date and time)  1/23/2018</a:t>
            </a:r>
          </a:p>
        </p:txBody>
      </p:sp>
      <p:sp>
        <p:nvSpPr>
          <p:cNvPr id="5" name="Footer Placeholder 4">
            <a:extLst>
              <a:ext uri="{FF2B5EF4-FFF2-40B4-BE49-F238E27FC236}">
                <a16:creationId xmlns:a16="http://schemas.microsoft.com/office/drawing/2014/main" id="{8A26E8D3-E436-08D0-7307-EAD3F27CB7B1}"/>
              </a:ext>
            </a:extLst>
          </p:cNvPr>
          <p:cNvSpPr>
            <a:spLocks noGrp="1"/>
          </p:cNvSpPr>
          <p:nvPr>
            <p:ph type="ftr" sz="quarter" idx="4"/>
          </p:nvPr>
        </p:nvSpPr>
        <p:spPr/>
        <p:txBody>
          <a:bodyPr/>
          <a:lstStyle/>
          <a:p>
            <a:r>
              <a:rPr lang="en-US"/>
              <a:t>Presentation Title (added from Insert tab, Header &amp; Footer icon)</a:t>
            </a:r>
          </a:p>
        </p:txBody>
      </p:sp>
      <p:sp>
        <p:nvSpPr>
          <p:cNvPr id="6" name="Slide Number Placeholder 5">
            <a:extLst>
              <a:ext uri="{FF2B5EF4-FFF2-40B4-BE49-F238E27FC236}">
                <a16:creationId xmlns:a16="http://schemas.microsoft.com/office/drawing/2014/main" id="{F960B768-297F-15C3-2800-C747BA44688C}"/>
              </a:ext>
            </a:extLst>
          </p:cNvPr>
          <p:cNvSpPr>
            <a:spLocks noGrp="1"/>
          </p:cNvSpPr>
          <p:nvPr>
            <p:ph type="sldNum" sz="quarter" idx="5"/>
          </p:nvPr>
        </p:nvSpPr>
        <p:spPr/>
        <p:txBody>
          <a:bodyPr/>
          <a:lstStyle/>
          <a:p>
            <a:fld id="{B54DC83E-89B8-4806-9A94-7D2BAA520DC6}" type="slidenum">
              <a:rPr lang="en-US" smtClean="0"/>
              <a:pPr/>
              <a:t>54</a:t>
            </a:fld>
            <a:endParaRPr lang="en-US"/>
          </a:p>
        </p:txBody>
      </p:sp>
    </p:spTree>
    <p:extLst>
      <p:ext uri="{BB962C8B-B14F-4D97-AF65-F5344CB8AC3E}">
        <p14:creationId xmlns:p14="http://schemas.microsoft.com/office/powerpoint/2010/main" val="254856105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400">
              <a:defRPr/>
            </a:pPr>
            <a:r>
              <a:rPr lang="en-US" b="1">
                <a:latin typeface="Lato"/>
                <a:ea typeface="Lato"/>
                <a:cs typeface="Lato"/>
              </a:rPr>
              <a:t>Celine</a:t>
            </a:r>
            <a:r>
              <a:rPr lang="en-US">
                <a:latin typeface="Lato"/>
                <a:ea typeface="Lato"/>
                <a:cs typeface="Lato"/>
              </a:rPr>
              <a:t> – On this slide, we will focus on Student Assignment Tags.</a:t>
            </a:r>
            <a:br>
              <a:rPr lang="en-US">
                <a:cs typeface="Lato"/>
              </a:rPr>
            </a:br>
            <a:br>
              <a:rPr lang="en-US">
                <a:cs typeface="Lato"/>
              </a:rPr>
            </a:br>
            <a:r>
              <a:rPr lang="en-US">
                <a:latin typeface="Lato"/>
                <a:ea typeface="Lato"/>
                <a:cs typeface="Lato"/>
              </a:rPr>
              <a:t>While students will be added to TIDE via </a:t>
            </a:r>
            <a:r>
              <a:rPr lang="en-US" err="1">
                <a:latin typeface="Lato"/>
                <a:ea typeface="Lato"/>
                <a:cs typeface="Lato"/>
              </a:rPr>
              <a:t>LaunchPad</a:t>
            </a:r>
            <a:r>
              <a:rPr lang="en-US">
                <a:latin typeface="Lato"/>
                <a:ea typeface="Lato"/>
                <a:cs typeface="Lato"/>
              </a:rPr>
              <a:t>, STCs and LACs will need to upload or add assignment tags for their students in TIDE.</a:t>
            </a:r>
          </a:p>
        </p:txBody>
      </p:sp>
      <p:sp>
        <p:nvSpPr>
          <p:cNvPr id="4" name="Date Placeholder 3"/>
          <p:cNvSpPr>
            <a:spLocks noGrp="1"/>
          </p:cNvSpPr>
          <p:nvPr>
            <p:ph type="dt" idx="1"/>
          </p:nvPr>
        </p:nvSpPr>
        <p:spPr/>
        <p:txBody>
          <a:bodyPr/>
          <a:lstStyle/>
          <a:p>
            <a:r>
              <a:rPr lang="en-US"/>
              <a:t>(added from Insert tab, Header &amp; Footer icon, Fixed Date and time)  1/23/2018</a:t>
            </a:r>
          </a:p>
        </p:txBody>
      </p:sp>
      <p:sp>
        <p:nvSpPr>
          <p:cNvPr id="5" name="Footer Placeholder 4"/>
          <p:cNvSpPr>
            <a:spLocks noGrp="1"/>
          </p:cNvSpPr>
          <p:nvPr>
            <p:ph type="ftr" sz="quarter" idx="4"/>
          </p:nvPr>
        </p:nvSpPr>
        <p:spPr/>
        <p:txBody>
          <a:bodyPr/>
          <a:lstStyle/>
          <a:p>
            <a:r>
              <a:rPr lang="en-US"/>
              <a:t>Presentation Title (added from Insert tab, Header &amp; Footer icon)</a:t>
            </a:r>
          </a:p>
        </p:txBody>
      </p:sp>
      <p:sp>
        <p:nvSpPr>
          <p:cNvPr id="6" name="Slide Number Placeholder 5"/>
          <p:cNvSpPr>
            <a:spLocks noGrp="1"/>
          </p:cNvSpPr>
          <p:nvPr>
            <p:ph type="sldNum" sz="quarter" idx="5"/>
          </p:nvPr>
        </p:nvSpPr>
        <p:spPr/>
        <p:txBody>
          <a:bodyPr/>
          <a:lstStyle/>
          <a:p>
            <a:fld id="{B54DC83E-89B8-4806-9A94-7D2BAA520DC6}" type="slidenum">
              <a:rPr lang="en-US" smtClean="0"/>
              <a:pPr/>
              <a:t>55</a:t>
            </a:fld>
            <a:endParaRPr lang="en-US"/>
          </a:p>
        </p:txBody>
      </p:sp>
    </p:spTree>
    <p:extLst>
      <p:ext uri="{BB962C8B-B14F-4D97-AF65-F5344CB8AC3E}">
        <p14:creationId xmlns:p14="http://schemas.microsoft.com/office/powerpoint/2010/main" val="326193131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E831C7-B842-D20B-4B6A-BF793A5336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B6CF56-3D98-2050-DDB8-F9D807567F0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512AFDC-0BD0-0255-6C9F-B7452AD85CD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latin typeface="Lato"/>
                <a:ea typeface="Lato"/>
                <a:cs typeface="Lato"/>
              </a:rPr>
              <a:t>Celine</a:t>
            </a:r>
            <a:r>
              <a:rPr lang="en-US">
                <a:latin typeface="Lato"/>
                <a:ea typeface="Lato"/>
                <a:cs typeface="Lato"/>
              </a:rPr>
              <a:t> –  </a:t>
            </a:r>
            <a:r>
              <a:rPr lang="en-US"/>
              <a:t>TIDE keeps track of student test settings, accommodations, and accessibility, such as font size and text-to-speech. The Test Settings and Tools task menu allows you to manage or upload test settings and tools. The codes included on this tab correspond to the MAAM codes. LACs, STCs, and Special Education Coordinators will be responsible for adding and uploading student test settings and tools. In the next section of this training, we will go over each of the MAAM codes and how they are referenced in TIDE and in the Test Delivery System.</a:t>
            </a:r>
          </a:p>
          <a:p>
            <a:pPr defTabSz="914400">
              <a:defRPr/>
            </a:pPr>
            <a:endParaRPr lang="en-US">
              <a:latin typeface="Lato"/>
              <a:ea typeface="Lato"/>
              <a:cs typeface="Lato"/>
            </a:endParaRPr>
          </a:p>
        </p:txBody>
      </p:sp>
      <p:sp>
        <p:nvSpPr>
          <p:cNvPr id="4" name="Date Placeholder 3">
            <a:extLst>
              <a:ext uri="{FF2B5EF4-FFF2-40B4-BE49-F238E27FC236}">
                <a16:creationId xmlns:a16="http://schemas.microsoft.com/office/drawing/2014/main" id="{25BEA51E-6EF8-3D6E-2CB0-431ADFA7B41D}"/>
              </a:ext>
            </a:extLst>
          </p:cNvPr>
          <p:cNvSpPr>
            <a:spLocks noGrp="1"/>
          </p:cNvSpPr>
          <p:nvPr>
            <p:ph type="dt" idx="1"/>
          </p:nvPr>
        </p:nvSpPr>
        <p:spPr/>
        <p:txBody>
          <a:bodyPr/>
          <a:lstStyle/>
          <a:p>
            <a:r>
              <a:rPr lang="en-US"/>
              <a:t>(added from Insert tab, Header &amp; Footer icon, Fixed Date and time)  1/23/2018</a:t>
            </a:r>
          </a:p>
        </p:txBody>
      </p:sp>
      <p:sp>
        <p:nvSpPr>
          <p:cNvPr id="5" name="Footer Placeholder 4">
            <a:extLst>
              <a:ext uri="{FF2B5EF4-FFF2-40B4-BE49-F238E27FC236}">
                <a16:creationId xmlns:a16="http://schemas.microsoft.com/office/drawing/2014/main" id="{B682EF50-232A-A24A-2F2B-9BC468DC4294}"/>
              </a:ext>
            </a:extLst>
          </p:cNvPr>
          <p:cNvSpPr>
            <a:spLocks noGrp="1"/>
          </p:cNvSpPr>
          <p:nvPr>
            <p:ph type="ftr" sz="quarter" idx="4"/>
          </p:nvPr>
        </p:nvSpPr>
        <p:spPr/>
        <p:txBody>
          <a:bodyPr/>
          <a:lstStyle/>
          <a:p>
            <a:r>
              <a:rPr lang="en-US"/>
              <a:t>Presentation Title (added from Insert tab, Header &amp; Footer icon)</a:t>
            </a:r>
          </a:p>
        </p:txBody>
      </p:sp>
      <p:sp>
        <p:nvSpPr>
          <p:cNvPr id="6" name="Slide Number Placeholder 5">
            <a:extLst>
              <a:ext uri="{FF2B5EF4-FFF2-40B4-BE49-F238E27FC236}">
                <a16:creationId xmlns:a16="http://schemas.microsoft.com/office/drawing/2014/main" id="{E185126C-3DA5-6CC5-B2FE-1D8B3A17D2E2}"/>
              </a:ext>
            </a:extLst>
          </p:cNvPr>
          <p:cNvSpPr>
            <a:spLocks noGrp="1"/>
          </p:cNvSpPr>
          <p:nvPr>
            <p:ph type="sldNum" sz="quarter" idx="5"/>
          </p:nvPr>
        </p:nvSpPr>
        <p:spPr/>
        <p:txBody>
          <a:bodyPr/>
          <a:lstStyle/>
          <a:p>
            <a:fld id="{B54DC83E-89B8-4806-9A94-7D2BAA520DC6}" type="slidenum">
              <a:rPr lang="en-US" smtClean="0"/>
              <a:pPr/>
              <a:t>56</a:t>
            </a:fld>
            <a:endParaRPr lang="en-US"/>
          </a:p>
        </p:txBody>
      </p:sp>
    </p:spTree>
    <p:extLst>
      <p:ext uri="{BB962C8B-B14F-4D97-AF65-F5344CB8AC3E}">
        <p14:creationId xmlns:p14="http://schemas.microsoft.com/office/powerpoint/2010/main" val="212405980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latin typeface="Lato"/>
                <a:ea typeface="Lato"/>
                <a:cs typeface="Lato"/>
              </a:rPr>
              <a:t>Celine</a:t>
            </a:r>
            <a:r>
              <a:rPr lang="en-US">
                <a:latin typeface="Lato"/>
                <a:ea typeface="Lato"/>
                <a:cs typeface="Lato"/>
              </a:rPr>
              <a:t> – On this slide, we will focus on Rosters. While they are not required, they are recommended. </a:t>
            </a:r>
            <a:br>
              <a:rPr lang="en-US">
                <a:cs typeface="Lato"/>
              </a:rPr>
            </a:br>
            <a:br>
              <a:rPr lang="en-US">
                <a:cs typeface="Lato"/>
              </a:rPr>
            </a:br>
            <a:r>
              <a:rPr lang="en-US" sz="800" b="0" i="0" kern="1200">
                <a:solidFill>
                  <a:schemeClr val="tx1"/>
                </a:solidFill>
                <a:effectLst/>
                <a:latin typeface="Lato" panose="020F0502020204030203" pitchFamily="34" charset="0"/>
                <a:ea typeface="+mn-ea"/>
                <a:cs typeface="+mn-cs"/>
              </a:rPr>
              <a:t>The primary purposes of rosters include:</a:t>
            </a:r>
          </a:p>
          <a:p>
            <a:pPr lvl="0"/>
            <a:r>
              <a:rPr lang="en-US" sz="800" b="1" i="0" kern="1200">
                <a:solidFill>
                  <a:schemeClr val="tx1"/>
                </a:solidFill>
                <a:effectLst/>
                <a:latin typeface="Lato" panose="020F0502020204030203" pitchFamily="34" charset="0"/>
                <a:ea typeface="+mn-ea"/>
                <a:cs typeface="+mn-cs"/>
              </a:rPr>
              <a:t>Reporting &amp; Score Access</a:t>
            </a:r>
            <a:r>
              <a:rPr lang="en-US" sz="800" b="0" i="0" kern="1200">
                <a:solidFill>
                  <a:schemeClr val="tx1"/>
                </a:solidFill>
                <a:effectLst/>
                <a:latin typeface="Lato" panose="020F0502020204030203" pitchFamily="34" charset="0"/>
                <a:ea typeface="+mn-ea"/>
                <a:cs typeface="+mn-cs"/>
              </a:rPr>
              <a:t>: Granting teachers and educators access to score reports and interim/summative assessment results in reporting systems (like CRS) specifically for the students they teach.</a:t>
            </a:r>
          </a:p>
          <a:p>
            <a:pPr lvl="0"/>
            <a:r>
              <a:rPr lang="en-US" sz="800" b="1" i="0" kern="1200">
                <a:solidFill>
                  <a:schemeClr val="tx1"/>
                </a:solidFill>
                <a:effectLst/>
                <a:latin typeface="Lato" panose="020F0502020204030203" pitchFamily="34" charset="0"/>
                <a:ea typeface="+mn-ea"/>
                <a:cs typeface="+mn-cs"/>
              </a:rPr>
              <a:t>Test Administration &amp; Operations</a:t>
            </a:r>
            <a:r>
              <a:rPr lang="en-US" sz="800" b="0" i="0" kern="1200">
                <a:solidFill>
                  <a:schemeClr val="tx1"/>
                </a:solidFill>
                <a:effectLst/>
                <a:latin typeface="Lato" panose="020F0502020204030203" pitchFamily="34" charset="0"/>
                <a:ea typeface="+mn-ea"/>
                <a:cs typeface="+mn-cs"/>
              </a:rPr>
              <a:t>: Allowing test administrators and proctors to manage testing sessions, monitor student test progress, and print testing materials (such as student test tickets) grouped conveniently by classroom or cohort.</a:t>
            </a:r>
          </a:p>
          <a:p>
            <a:pPr lvl="0"/>
            <a:r>
              <a:rPr lang="en-US" sz="800" b="1" i="0" kern="1200">
                <a:solidFill>
                  <a:schemeClr val="tx1"/>
                </a:solidFill>
                <a:effectLst/>
                <a:latin typeface="Lato" panose="020F0502020204030203" pitchFamily="34" charset="0"/>
                <a:ea typeface="+mn-ea"/>
                <a:cs typeface="+mn-cs"/>
              </a:rPr>
              <a:t>Data Privacy &amp; Security</a:t>
            </a:r>
            <a:r>
              <a:rPr lang="en-US" sz="800" b="0" i="0" kern="1200">
                <a:solidFill>
                  <a:schemeClr val="tx1"/>
                </a:solidFill>
                <a:effectLst/>
                <a:latin typeface="Lato" panose="020F0502020204030203" pitchFamily="34" charset="0"/>
                <a:ea typeface="+mn-ea"/>
                <a:cs typeface="+mn-cs"/>
              </a:rPr>
              <a:t>: Enforcing role-based access control and FERPA compliance by ensuring staff members can only view data, test settings, and score reports for students assigned to their rosters.</a:t>
            </a:r>
          </a:p>
          <a:p>
            <a:pPr lvl="0"/>
            <a:r>
              <a:rPr lang="en-US" sz="800" b="1" i="0" kern="1200">
                <a:solidFill>
                  <a:schemeClr val="tx1"/>
                </a:solidFill>
                <a:effectLst/>
                <a:latin typeface="Lato" panose="020F0502020204030203" pitchFamily="34" charset="0"/>
                <a:ea typeface="+mn-ea"/>
                <a:cs typeface="+mn-cs"/>
              </a:rPr>
              <a:t>Flexible Student Grouping</a:t>
            </a:r>
            <a:r>
              <a:rPr lang="en-US" sz="800" b="0" i="0" kern="1200">
                <a:solidFill>
                  <a:schemeClr val="tx1"/>
                </a:solidFill>
                <a:effectLst/>
                <a:latin typeface="Lato" panose="020F0502020204030203" pitchFamily="34" charset="0"/>
                <a:ea typeface="+mn-ea"/>
                <a:cs typeface="+mn-cs"/>
              </a:rPr>
              <a:t>: Supporting custom student groups for specialized classes, intervention groups, or testing attendance centers.</a:t>
            </a:r>
          </a:p>
          <a:p>
            <a:pPr defTabSz="914400">
              <a:defRPr/>
            </a:pPr>
            <a:endParaRPr lang="en-US">
              <a:latin typeface="Lato"/>
              <a:ea typeface="Lato"/>
              <a:cs typeface="Lato"/>
            </a:endParaRPr>
          </a:p>
        </p:txBody>
      </p:sp>
      <p:sp>
        <p:nvSpPr>
          <p:cNvPr id="4" name="Date Placeholder 3"/>
          <p:cNvSpPr>
            <a:spLocks noGrp="1"/>
          </p:cNvSpPr>
          <p:nvPr>
            <p:ph type="dt" idx="1"/>
          </p:nvPr>
        </p:nvSpPr>
        <p:spPr/>
        <p:txBody>
          <a:bodyPr/>
          <a:lstStyle/>
          <a:p>
            <a:r>
              <a:rPr lang="en-US"/>
              <a:t>(added from Insert tab, Header &amp; Footer icon, Fixed Date and time)  1/23/2018</a:t>
            </a:r>
          </a:p>
        </p:txBody>
      </p:sp>
      <p:sp>
        <p:nvSpPr>
          <p:cNvPr id="5" name="Footer Placeholder 4"/>
          <p:cNvSpPr>
            <a:spLocks noGrp="1"/>
          </p:cNvSpPr>
          <p:nvPr>
            <p:ph type="ftr" sz="quarter" idx="4"/>
          </p:nvPr>
        </p:nvSpPr>
        <p:spPr/>
        <p:txBody>
          <a:bodyPr/>
          <a:lstStyle/>
          <a:p>
            <a:r>
              <a:rPr lang="en-US"/>
              <a:t>Presentation Title (added from Insert tab, Header &amp; Footer icon)</a:t>
            </a:r>
          </a:p>
        </p:txBody>
      </p:sp>
      <p:sp>
        <p:nvSpPr>
          <p:cNvPr id="6" name="Slide Number Placeholder 5"/>
          <p:cNvSpPr>
            <a:spLocks noGrp="1"/>
          </p:cNvSpPr>
          <p:nvPr>
            <p:ph type="sldNum" sz="quarter" idx="5"/>
          </p:nvPr>
        </p:nvSpPr>
        <p:spPr/>
        <p:txBody>
          <a:bodyPr/>
          <a:lstStyle/>
          <a:p>
            <a:fld id="{B54DC83E-89B8-4806-9A94-7D2BAA520DC6}" type="slidenum">
              <a:rPr lang="en-US" smtClean="0"/>
              <a:pPr/>
              <a:t>57</a:t>
            </a:fld>
            <a:endParaRPr lang="en-US"/>
          </a:p>
        </p:txBody>
      </p:sp>
    </p:spTree>
    <p:extLst>
      <p:ext uri="{BB962C8B-B14F-4D97-AF65-F5344CB8AC3E}">
        <p14:creationId xmlns:p14="http://schemas.microsoft.com/office/powerpoint/2010/main" val="243641584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400">
              <a:defRPr/>
            </a:pPr>
            <a:r>
              <a:rPr lang="en-US" b="1">
                <a:latin typeface="Lato"/>
                <a:ea typeface="Lato"/>
                <a:cs typeface="Lato"/>
              </a:rPr>
              <a:t>Celine</a:t>
            </a:r>
            <a:r>
              <a:rPr lang="en-US">
                <a:latin typeface="Lato"/>
                <a:ea typeface="Lato"/>
                <a:cs typeface="Lato"/>
              </a:rPr>
              <a:t> – All orders will be included in a separate administration in TIDE.  When you select an Additional Orders administration in TIDE, [1] the dashboard will be similar like this one. </a:t>
            </a:r>
            <a:br>
              <a:rPr lang="en-US">
                <a:cs typeface="Lato"/>
              </a:rPr>
            </a:br>
            <a:br>
              <a:rPr lang="en-US">
                <a:cs typeface="Lato"/>
              </a:rPr>
            </a:br>
            <a:r>
              <a:rPr lang="en-US">
                <a:latin typeface="Lato"/>
                <a:ea typeface="Lato"/>
                <a:cs typeface="Lato"/>
              </a:rPr>
              <a:t>[2] This chart illustrates Types of Orders; Winter 2026 EOC | Additional Orders Only; Spring 2027 Onward | Initial Order via </a:t>
            </a:r>
            <a:r>
              <a:rPr lang="en-US" err="1">
                <a:latin typeface="Lato"/>
                <a:ea typeface="Lato"/>
                <a:cs typeface="Lato"/>
              </a:rPr>
              <a:t>PreID</a:t>
            </a:r>
            <a:r>
              <a:rPr lang="en-US">
                <a:latin typeface="Lato"/>
                <a:ea typeface="Lato"/>
                <a:cs typeface="Lato"/>
              </a:rPr>
              <a:t> Additional Order Window.</a:t>
            </a:r>
            <a:br>
              <a:rPr lang="en-US">
                <a:cs typeface="Lato"/>
              </a:rPr>
            </a:br>
            <a:br>
              <a:rPr lang="en-US">
                <a:cs typeface="Lato"/>
              </a:rPr>
            </a:br>
            <a:r>
              <a:rPr lang="en-US">
                <a:latin typeface="Lato"/>
                <a:ea typeface="Lato"/>
                <a:cs typeface="Lato"/>
              </a:rPr>
              <a:t> </a:t>
            </a:r>
          </a:p>
        </p:txBody>
      </p:sp>
      <p:sp>
        <p:nvSpPr>
          <p:cNvPr id="4" name="Date Placeholder 3"/>
          <p:cNvSpPr>
            <a:spLocks noGrp="1"/>
          </p:cNvSpPr>
          <p:nvPr>
            <p:ph type="dt" idx="1"/>
          </p:nvPr>
        </p:nvSpPr>
        <p:spPr/>
        <p:txBody>
          <a:bodyPr/>
          <a:lstStyle/>
          <a:p>
            <a:r>
              <a:rPr lang="en-US"/>
              <a:t>(added from Insert tab, Header &amp; Footer icon, Fixed Date and time)  1/23/2018</a:t>
            </a:r>
          </a:p>
        </p:txBody>
      </p:sp>
      <p:sp>
        <p:nvSpPr>
          <p:cNvPr id="5" name="Footer Placeholder 4"/>
          <p:cNvSpPr>
            <a:spLocks noGrp="1"/>
          </p:cNvSpPr>
          <p:nvPr>
            <p:ph type="ftr" sz="quarter" idx="4"/>
          </p:nvPr>
        </p:nvSpPr>
        <p:spPr/>
        <p:txBody>
          <a:bodyPr/>
          <a:lstStyle/>
          <a:p>
            <a:r>
              <a:rPr lang="en-US"/>
              <a:t>Presentation Title (added from Insert tab, Header &amp; Footer icon)</a:t>
            </a:r>
          </a:p>
        </p:txBody>
      </p:sp>
      <p:sp>
        <p:nvSpPr>
          <p:cNvPr id="6" name="Slide Number Placeholder 5"/>
          <p:cNvSpPr>
            <a:spLocks noGrp="1"/>
          </p:cNvSpPr>
          <p:nvPr>
            <p:ph type="sldNum" sz="quarter" idx="5"/>
          </p:nvPr>
        </p:nvSpPr>
        <p:spPr/>
        <p:txBody>
          <a:bodyPr/>
          <a:lstStyle/>
          <a:p>
            <a:fld id="{B54DC83E-89B8-4806-9A94-7D2BAA520DC6}" type="slidenum">
              <a:rPr lang="en-US" smtClean="0"/>
              <a:pPr/>
              <a:t>58</a:t>
            </a:fld>
            <a:endParaRPr lang="en-US"/>
          </a:p>
        </p:txBody>
      </p:sp>
    </p:spTree>
    <p:extLst>
      <p:ext uri="{BB962C8B-B14F-4D97-AF65-F5344CB8AC3E}">
        <p14:creationId xmlns:p14="http://schemas.microsoft.com/office/powerpoint/2010/main" val="311637123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63F2B2-65FC-873B-98D5-6A149F5E93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823A4F-1919-B5F1-AE0C-946C74BE0C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BC8C782-CFA2-4962-B20C-41AE08457F76}"/>
              </a:ext>
            </a:extLst>
          </p:cNvPr>
          <p:cNvSpPr>
            <a:spLocks noGrp="1"/>
          </p:cNvSpPr>
          <p:nvPr>
            <p:ph type="body" idx="1"/>
          </p:nvPr>
        </p:nvSpPr>
        <p:spPr/>
        <p:txBody>
          <a:bodyPr/>
          <a:lstStyle/>
          <a:p>
            <a:pPr defTabSz="914400">
              <a:defRPr/>
            </a:pPr>
            <a:r>
              <a:rPr lang="en-US" b="1">
                <a:latin typeface="Lato"/>
                <a:ea typeface="Lato"/>
                <a:cs typeface="Lato"/>
              </a:rPr>
              <a:t>Celine</a:t>
            </a:r>
          </a:p>
        </p:txBody>
      </p:sp>
      <p:sp>
        <p:nvSpPr>
          <p:cNvPr id="4" name="Date Placeholder 3">
            <a:extLst>
              <a:ext uri="{FF2B5EF4-FFF2-40B4-BE49-F238E27FC236}">
                <a16:creationId xmlns:a16="http://schemas.microsoft.com/office/drawing/2014/main" id="{D5705FA8-4934-0BEC-7CF5-21D55B379D3D}"/>
              </a:ext>
            </a:extLst>
          </p:cNvPr>
          <p:cNvSpPr>
            <a:spLocks noGrp="1"/>
          </p:cNvSpPr>
          <p:nvPr>
            <p:ph type="dt" idx="1"/>
          </p:nvPr>
        </p:nvSpPr>
        <p:spPr/>
        <p:txBody>
          <a:bodyPr/>
          <a:lstStyle/>
          <a:p>
            <a:r>
              <a:rPr lang="en-US"/>
              <a:t>(added from Insert tab, Header &amp; Footer icon, Fixed Date and time)  1/23/2018</a:t>
            </a:r>
          </a:p>
        </p:txBody>
      </p:sp>
      <p:sp>
        <p:nvSpPr>
          <p:cNvPr id="5" name="Footer Placeholder 4">
            <a:extLst>
              <a:ext uri="{FF2B5EF4-FFF2-40B4-BE49-F238E27FC236}">
                <a16:creationId xmlns:a16="http://schemas.microsoft.com/office/drawing/2014/main" id="{286572BE-D3B0-F86D-EBF6-F8F7D133D72F}"/>
              </a:ext>
            </a:extLst>
          </p:cNvPr>
          <p:cNvSpPr>
            <a:spLocks noGrp="1"/>
          </p:cNvSpPr>
          <p:nvPr>
            <p:ph type="ftr" sz="quarter" idx="4"/>
          </p:nvPr>
        </p:nvSpPr>
        <p:spPr/>
        <p:txBody>
          <a:bodyPr/>
          <a:lstStyle/>
          <a:p>
            <a:r>
              <a:rPr lang="en-US"/>
              <a:t>Presentation Title (added from Insert tab, Header &amp; Footer icon)</a:t>
            </a:r>
          </a:p>
        </p:txBody>
      </p:sp>
      <p:sp>
        <p:nvSpPr>
          <p:cNvPr id="6" name="Slide Number Placeholder 5">
            <a:extLst>
              <a:ext uri="{FF2B5EF4-FFF2-40B4-BE49-F238E27FC236}">
                <a16:creationId xmlns:a16="http://schemas.microsoft.com/office/drawing/2014/main" id="{61221A0D-31B3-F2F3-C634-505AE76B36A9}"/>
              </a:ext>
            </a:extLst>
          </p:cNvPr>
          <p:cNvSpPr>
            <a:spLocks noGrp="1"/>
          </p:cNvSpPr>
          <p:nvPr>
            <p:ph type="sldNum" sz="quarter" idx="5"/>
          </p:nvPr>
        </p:nvSpPr>
        <p:spPr/>
        <p:txBody>
          <a:bodyPr/>
          <a:lstStyle/>
          <a:p>
            <a:fld id="{B54DC83E-89B8-4806-9A94-7D2BAA520DC6}" type="slidenum">
              <a:rPr lang="en-US" smtClean="0"/>
              <a:pPr/>
              <a:t>59</a:t>
            </a:fld>
            <a:endParaRPr lang="en-US"/>
          </a:p>
        </p:txBody>
      </p:sp>
    </p:spTree>
    <p:extLst>
      <p:ext uri="{BB962C8B-B14F-4D97-AF65-F5344CB8AC3E}">
        <p14:creationId xmlns:p14="http://schemas.microsoft.com/office/powerpoint/2010/main" val="234783246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E3BF4D-C6FA-A8BD-5591-791F124260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473272-08A2-0ABC-5AF3-C084C4CF68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0E6C49-812E-9810-8A57-76D14CD25858}"/>
              </a:ext>
            </a:extLst>
          </p:cNvPr>
          <p:cNvSpPr>
            <a:spLocks noGrp="1"/>
          </p:cNvSpPr>
          <p:nvPr>
            <p:ph type="body" idx="1"/>
          </p:nvPr>
        </p:nvSpPr>
        <p:spPr/>
        <p:txBody>
          <a:bodyPr/>
          <a:lstStyle/>
          <a:p>
            <a:pPr defTabSz="914400">
              <a:defRPr/>
            </a:pPr>
            <a:r>
              <a:rPr lang="en-US" b="1">
                <a:latin typeface="Lato"/>
                <a:ea typeface="Lato"/>
                <a:cs typeface="Lato"/>
              </a:rPr>
              <a:t>Celine</a:t>
            </a:r>
          </a:p>
        </p:txBody>
      </p:sp>
      <p:sp>
        <p:nvSpPr>
          <p:cNvPr id="4" name="Date Placeholder 3">
            <a:extLst>
              <a:ext uri="{FF2B5EF4-FFF2-40B4-BE49-F238E27FC236}">
                <a16:creationId xmlns:a16="http://schemas.microsoft.com/office/drawing/2014/main" id="{15AB99F8-66A3-53BE-CA22-15FFB0E5F669}"/>
              </a:ext>
            </a:extLst>
          </p:cNvPr>
          <p:cNvSpPr>
            <a:spLocks noGrp="1"/>
          </p:cNvSpPr>
          <p:nvPr>
            <p:ph type="dt" idx="1"/>
          </p:nvPr>
        </p:nvSpPr>
        <p:spPr/>
        <p:txBody>
          <a:bodyPr/>
          <a:lstStyle/>
          <a:p>
            <a:r>
              <a:rPr lang="en-US"/>
              <a:t>(added from Insert tab, Header &amp; Footer icon, Fixed Date and time)  1/23/2018</a:t>
            </a:r>
          </a:p>
        </p:txBody>
      </p:sp>
      <p:sp>
        <p:nvSpPr>
          <p:cNvPr id="5" name="Footer Placeholder 4">
            <a:extLst>
              <a:ext uri="{FF2B5EF4-FFF2-40B4-BE49-F238E27FC236}">
                <a16:creationId xmlns:a16="http://schemas.microsoft.com/office/drawing/2014/main" id="{82C129B7-B4B5-9521-F1E2-D93494B19518}"/>
              </a:ext>
            </a:extLst>
          </p:cNvPr>
          <p:cNvSpPr>
            <a:spLocks noGrp="1"/>
          </p:cNvSpPr>
          <p:nvPr>
            <p:ph type="ftr" sz="quarter" idx="4"/>
          </p:nvPr>
        </p:nvSpPr>
        <p:spPr/>
        <p:txBody>
          <a:bodyPr/>
          <a:lstStyle/>
          <a:p>
            <a:r>
              <a:rPr lang="en-US"/>
              <a:t>Presentation Title (added from Insert tab, Header &amp; Footer icon)</a:t>
            </a:r>
          </a:p>
        </p:txBody>
      </p:sp>
      <p:sp>
        <p:nvSpPr>
          <p:cNvPr id="6" name="Slide Number Placeholder 5">
            <a:extLst>
              <a:ext uri="{FF2B5EF4-FFF2-40B4-BE49-F238E27FC236}">
                <a16:creationId xmlns:a16="http://schemas.microsoft.com/office/drawing/2014/main" id="{370865F8-A1EC-81C2-4D7F-3DA6C434D09A}"/>
              </a:ext>
            </a:extLst>
          </p:cNvPr>
          <p:cNvSpPr>
            <a:spLocks noGrp="1"/>
          </p:cNvSpPr>
          <p:nvPr>
            <p:ph type="sldNum" sz="quarter" idx="5"/>
          </p:nvPr>
        </p:nvSpPr>
        <p:spPr/>
        <p:txBody>
          <a:bodyPr/>
          <a:lstStyle/>
          <a:p>
            <a:fld id="{B54DC83E-89B8-4806-9A94-7D2BAA520DC6}" type="slidenum">
              <a:rPr lang="en-US" smtClean="0"/>
              <a:pPr/>
              <a:t>60</a:t>
            </a:fld>
            <a:endParaRPr lang="en-US"/>
          </a:p>
        </p:txBody>
      </p:sp>
    </p:spTree>
    <p:extLst>
      <p:ext uri="{BB962C8B-B14F-4D97-AF65-F5344CB8AC3E}">
        <p14:creationId xmlns:p14="http://schemas.microsoft.com/office/powerpoint/2010/main" val="219821711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E087E7-5B1E-7B01-658E-296D782A79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15126D-985F-02B0-1C82-C032DFF051A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6285F95-BA66-2712-E726-0E17B13EF060}"/>
              </a:ext>
            </a:extLst>
          </p:cNvPr>
          <p:cNvSpPr>
            <a:spLocks noGrp="1"/>
          </p:cNvSpPr>
          <p:nvPr>
            <p:ph type="body" idx="1"/>
          </p:nvPr>
        </p:nvSpPr>
        <p:spPr/>
        <p:txBody>
          <a:bodyPr/>
          <a:lstStyle/>
          <a:p>
            <a:r>
              <a:rPr lang="en-US" b="1">
                <a:latin typeface="Lato"/>
                <a:ea typeface="Lato"/>
                <a:cs typeface="Lato"/>
              </a:rPr>
              <a:t>Celine</a:t>
            </a:r>
            <a:r>
              <a:rPr lang="en-US"/>
              <a:t>To place an additional, select Additional Orders. [1] The Additional Orders page opens. </a:t>
            </a:r>
          </a:p>
          <a:p>
            <a:endParaRPr lang="en-US"/>
          </a:p>
          <a:p>
            <a:r>
              <a:rPr lang="en-US"/>
              <a:t>Review your Contact and Shipping Information. If you need to revise it, select Update Contact &amp; Shipping on the right side of the page. Make the edits, and then select Verify Contact. </a:t>
            </a:r>
          </a:p>
          <a:p>
            <a:endParaRPr lang="en-US"/>
          </a:p>
          <a:p>
            <a:r>
              <a:rPr lang="en-US"/>
              <a:t>You may also revise whether you are placing an order at the LEA or School Level in the Distribution section. </a:t>
            </a:r>
          </a:p>
          <a:p>
            <a:endParaRPr lang="en-US"/>
          </a:p>
          <a:p>
            <a:pPr marL="0" marR="0" lvl="0" indent="0" algn="l" defTabSz="609539" rtl="0" eaLnBrk="1" fontAlgn="auto" latinLnBrk="0" hangingPunct="1">
              <a:lnSpc>
                <a:spcPct val="100000"/>
              </a:lnSpc>
              <a:spcBef>
                <a:spcPts val="0"/>
              </a:spcBef>
              <a:spcAft>
                <a:spcPts val="0"/>
              </a:spcAft>
              <a:buClrTx/>
              <a:buSzTx/>
              <a:buFontTx/>
              <a:buNone/>
              <a:tabLst/>
              <a:defRPr/>
            </a:pPr>
            <a:r>
              <a:rPr lang="en-US" sz="800" b="0" i="0" kern="1200">
                <a:solidFill>
                  <a:schemeClr val="tx1"/>
                </a:solidFill>
                <a:effectLst/>
                <a:latin typeface="Lato" panose="020F0502020204030203" pitchFamily="34" charset="0"/>
                <a:ea typeface="+mn-ea"/>
                <a:cs typeface="+mn-cs"/>
              </a:rPr>
              <a:t>  When you open this page, an </a:t>
            </a:r>
            <a:r>
              <a:rPr lang="en-US"/>
              <a:t>order number is automatically generated</a:t>
            </a:r>
          </a:p>
          <a:p>
            <a:pPr lvl="0"/>
            <a:r>
              <a:rPr lang="en-US" sz="800" b="0" i="0" kern="1200">
                <a:solidFill>
                  <a:schemeClr val="tx1"/>
                </a:solidFill>
                <a:effectLst/>
                <a:latin typeface="Lato" panose="020F0502020204030203" pitchFamily="34" charset="0"/>
                <a:ea typeface="+mn-ea"/>
                <a:cs typeface="+mn-cs"/>
              </a:rPr>
              <a:t> </a:t>
            </a:r>
            <a:endParaRPr lang="en-US"/>
          </a:p>
          <a:p>
            <a:pPr defTabSz="914400">
              <a:defRPr/>
            </a:pPr>
            <a:endParaRPr lang="en-US">
              <a:latin typeface="Lato"/>
              <a:ea typeface="Lato"/>
              <a:cs typeface="Lato"/>
            </a:endParaRPr>
          </a:p>
        </p:txBody>
      </p:sp>
      <p:sp>
        <p:nvSpPr>
          <p:cNvPr id="4" name="Date Placeholder 3">
            <a:extLst>
              <a:ext uri="{FF2B5EF4-FFF2-40B4-BE49-F238E27FC236}">
                <a16:creationId xmlns:a16="http://schemas.microsoft.com/office/drawing/2014/main" id="{1BF095A4-BDD3-8A62-1A05-A7710036D55C}"/>
              </a:ext>
            </a:extLst>
          </p:cNvPr>
          <p:cNvSpPr>
            <a:spLocks noGrp="1"/>
          </p:cNvSpPr>
          <p:nvPr>
            <p:ph type="dt" idx="1"/>
          </p:nvPr>
        </p:nvSpPr>
        <p:spPr/>
        <p:txBody>
          <a:bodyPr/>
          <a:lstStyle/>
          <a:p>
            <a:r>
              <a:rPr lang="en-US"/>
              <a:t>(added from Insert tab, Header &amp; Footer icon, Fixed Date and time)  1/23/2018</a:t>
            </a:r>
          </a:p>
        </p:txBody>
      </p:sp>
      <p:sp>
        <p:nvSpPr>
          <p:cNvPr id="5" name="Footer Placeholder 4">
            <a:extLst>
              <a:ext uri="{FF2B5EF4-FFF2-40B4-BE49-F238E27FC236}">
                <a16:creationId xmlns:a16="http://schemas.microsoft.com/office/drawing/2014/main" id="{08B347A2-4723-A77D-DD99-F4BF85AA3AFC}"/>
              </a:ext>
            </a:extLst>
          </p:cNvPr>
          <p:cNvSpPr>
            <a:spLocks noGrp="1"/>
          </p:cNvSpPr>
          <p:nvPr>
            <p:ph type="ftr" sz="quarter" idx="4"/>
          </p:nvPr>
        </p:nvSpPr>
        <p:spPr/>
        <p:txBody>
          <a:bodyPr/>
          <a:lstStyle/>
          <a:p>
            <a:r>
              <a:rPr lang="en-US"/>
              <a:t>Presentation Title (added from Insert tab, Header &amp; Footer icon)</a:t>
            </a:r>
          </a:p>
        </p:txBody>
      </p:sp>
      <p:sp>
        <p:nvSpPr>
          <p:cNvPr id="6" name="Slide Number Placeholder 5">
            <a:extLst>
              <a:ext uri="{FF2B5EF4-FFF2-40B4-BE49-F238E27FC236}">
                <a16:creationId xmlns:a16="http://schemas.microsoft.com/office/drawing/2014/main" id="{F2D5835F-2E73-F4A8-7C07-03921AF8B0A3}"/>
              </a:ext>
            </a:extLst>
          </p:cNvPr>
          <p:cNvSpPr>
            <a:spLocks noGrp="1"/>
          </p:cNvSpPr>
          <p:nvPr>
            <p:ph type="sldNum" sz="quarter" idx="5"/>
          </p:nvPr>
        </p:nvSpPr>
        <p:spPr/>
        <p:txBody>
          <a:bodyPr/>
          <a:lstStyle/>
          <a:p>
            <a:fld id="{B54DC83E-89B8-4806-9A94-7D2BAA520DC6}" type="slidenum">
              <a:rPr lang="en-US" smtClean="0"/>
              <a:pPr/>
              <a:t>61</a:t>
            </a:fld>
            <a:endParaRPr lang="en-US"/>
          </a:p>
        </p:txBody>
      </p:sp>
    </p:spTree>
    <p:extLst>
      <p:ext uri="{BB962C8B-B14F-4D97-AF65-F5344CB8AC3E}">
        <p14:creationId xmlns:p14="http://schemas.microsoft.com/office/powerpoint/2010/main" val="141032114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CD60F7-35B6-A9AE-5072-10FF505F23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8FB450-677B-33D5-35F7-C2FB1285B58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7C671F5-F2A3-52A9-1762-0AC3971D50A7}"/>
              </a:ext>
            </a:extLst>
          </p:cNvPr>
          <p:cNvSpPr>
            <a:spLocks noGrp="1"/>
          </p:cNvSpPr>
          <p:nvPr>
            <p:ph type="body" idx="1"/>
          </p:nvPr>
        </p:nvSpPr>
        <p:spPr/>
        <p:txBody>
          <a:bodyPr/>
          <a:lstStyle/>
          <a:p>
            <a:r>
              <a:rPr lang="en-US" b="1">
                <a:latin typeface="Lato"/>
                <a:ea typeface="Lato"/>
                <a:cs typeface="Lato"/>
              </a:rPr>
              <a:t>Celine </a:t>
            </a:r>
            <a:r>
              <a:rPr lang="en-US"/>
              <a:t>Select +Add Materials. [1]  A window will open. Check the materials you want to order and select Add to Order</a:t>
            </a:r>
            <a:endParaRPr lang="en-US">
              <a:latin typeface="Lato"/>
              <a:ea typeface="Lato"/>
              <a:cs typeface="Lato"/>
            </a:endParaRPr>
          </a:p>
        </p:txBody>
      </p:sp>
      <p:sp>
        <p:nvSpPr>
          <p:cNvPr id="4" name="Date Placeholder 3">
            <a:extLst>
              <a:ext uri="{FF2B5EF4-FFF2-40B4-BE49-F238E27FC236}">
                <a16:creationId xmlns:a16="http://schemas.microsoft.com/office/drawing/2014/main" id="{F756A8A9-37CA-7A45-72B9-04B850689E83}"/>
              </a:ext>
            </a:extLst>
          </p:cNvPr>
          <p:cNvSpPr>
            <a:spLocks noGrp="1"/>
          </p:cNvSpPr>
          <p:nvPr>
            <p:ph type="dt" idx="1"/>
          </p:nvPr>
        </p:nvSpPr>
        <p:spPr/>
        <p:txBody>
          <a:bodyPr/>
          <a:lstStyle/>
          <a:p>
            <a:r>
              <a:rPr lang="en-US"/>
              <a:t>(added from Insert tab, Header &amp; Footer icon, Fixed Date and time)  1/23/2018</a:t>
            </a:r>
          </a:p>
        </p:txBody>
      </p:sp>
      <p:sp>
        <p:nvSpPr>
          <p:cNvPr id="5" name="Footer Placeholder 4">
            <a:extLst>
              <a:ext uri="{FF2B5EF4-FFF2-40B4-BE49-F238E27FC236}">
                <a16:creationId xmlns:a16="http://schemas.microsoft.com/office/drawing/2014/main" id="{9F6B31F1-C891-AAD6-7509-52E7EBDE424E}"/>
              </a:ext>
            </a:extLst>
          </p:cNvPr>
          <p:cNvSpPr>
            <a:spLocks noGrp="1"/>
          </p:cNvSpPr>
          <p:nvPr>
            <p:ph type="ftr" sz="quarter" idx="4"/>
          </p:nvPr>
        </p:nvSpPr>
        <p:spPr/>
        <p:txBody>
          <a:bodyPr/>
          <a:lstStyle/>
          <a:p>
            <a:r>
              <a:rPr lang="en-US"/>
              <a:t>Presentation Title (added from Insert tab, Header &amp; Footer icon)</a:t>
            </a:r>
          </a:p>
        </p:txBody>
      </p:sp>
      <p:sp>
        <p:nvSpPr>
          <p:cNvPr id="6" name="Slide Number Placeholder 5">
            <a:extLst>
              <a:ext uri="{FF2B5EF4-FFF2-40B4-BE49-F238E27FC236}">
                <a16:creationId xmlns:a16="http://schemas.microsoft.com/office/drawing/2014/main" id="{E126BC7A-C543-E2F4-EA17-E15104C00D6C}"/>
              </a:ext>
            </a:extLst>
          </p:cNvPr>
          <p:cNvSpPr>
            <a:spLocks noGrp="1"/>
          </p:cNvSpPr>
          <p:nvPr>
            <p:ph type="sldNum" sz="quarter" idx="5"/>
          </p:nvPr>
        </p:nvSpPr>
        <p:spPr/>
        <p:txBody>
          <a:bodyPr/>
          <a:lstStyle/>
          <a:p>
            <a:fld id="{B54DC83E-89B8-4806-9A94-7D2BAA520DC6}" type="slidenum">
              <a:rPr lang="en-US" smtClean="0"/>
              <a:pPr/>
              <a:t>62</a:t>
            </a:fld>
            <a:endParaRPr lang="en-US"/>
          </a:p>
        </p:txBody>
      </p:sp>
    </p:spTree>
    <p:extLst>
      <p:ext uri="{BB962C8B-B14F-4D97-AF65-F5344CB8AC3E}">
        <p14:creationId xmlns:p14="http://schemas.microsoft.com/office/powerpoint/2010/main" val="231180780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C120A0-C4B3-FF46-22B6-B44BC6825B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BC3AD2-020B-97A1-8701-96C40D3CF2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82F470C-AC2F-A32A-3C33-DCE7E180BF93}"/>
              </a:ext>
            </a:extLst>
          </p:cNvPr>
          <p:cNvSpPr>
            <a:spLocks noGrp="1"/>
          </p:cNvSpPr>
          <p:nvPr>
            <p:ph type="body" idx="1"/>
          </p:nvPr>
        </p:nvSpPr>
        <p:spPr/>
        <p:txBody>
          <a:bodyPr/>
          <a:lstStyle/>
          <a:p>
            <a:r>
              <a:rPr lang="en-US" b="1">
                <a:latin typeface="Lato"/>
                <a:ea typeface="Lato"/>
                <a:cs typeface="Lato"/>
              </a:rPr>
              <a:t>Celine</a:t>
            </a:r>
            <a:r>
              <a:rPr lang="en-US"/>
              <a:t> The Window will close and you will see the materials you selected will show up in the list of orders. Enter the quantity for each material you selected. Then, click Save Order.</a:t>
            </a:r>
          </a:p>
          <a:p>
            <a:endParaRPr lang="en-US"/>
          </a:p>
          <a:p>
            <a:pPr defTabSz="914400">
              <a:defRPr/>
            </a:pPr>
            <a:endParaRPr lang="en-US">
              <a:latin typeface="Lato"/>
              <a:ea typeface="Lato"/>
              <a:cs typeface="Lato"/>
            </a:endParaRPr>
          </a:p>
        </p:txBody>
      </p:sp>
      <p:sp>
        <p:nvSpPr>
          <p:cNvPr id="4" name="Date Placeholder 3">
            <a:extLst>
              <a:ext uri="{FF2B5EF4-FFF2-40B4-BE49-F238E27FC236}">
                <a16:creationId xmlns:a16="http://schemas.microsoft.com/office/drawing/2014/main" id="{2A8DBE75-F069-CDF2-9E90-6E5B661A37AA}"/>
              </a:ext>
            </a:extLst>
          </p:cNvPr>
          <p:cNvSpPr>
            <a:spLocks noGrp="1"/>
          </p:cNvSpPr>
          <p:nvPr>
            <p:ph type="dt" idx="1"/>
          </p:nvPr>
        </p:nvSpPr>
        <p:spPr/>
        <p:txBody>
          <a:bodyPr/>
          <a:lstStyle/>
          <a:p>
            <a:r>
              <a:rPr lang="en-US"/>
              <a:t>(added from Insert tab, Header &amp; Footer icon, Fixed Date and time)  1/23/2018</a:t>
            </a:r>
          </a:p>
        </p:txBody>
      </p:sp>
      <p:sp>
        <p:nvSpPr>
          <p:cNvPr id="5" name="Footer Placeholder 4">
            <a:extLst>
              <a:ext uri="{FF2B5EF4-FFF2-40B4-BE49-F238E27FC236}">
                <a16:creationId xmlns:a16="http://schemas.microsoft.com/office/drawing/2014/main" id="{ED6AFC3E-2191-5BF9-7ED8-4D47441D7C51}"/>
              </a:ext>
            </a:extLst>
          </p:cNvPr>
          <p:cNvSpPr>
            <a:spLocks noGrp="1"/>
          </p:cNvSpPr>
          <p:nvPr>
            <p:ph type="ftr" sz="quarter" idx="4"/>
          </p:nvPr>
        </p:nvSpPr>
        <p:spPr/>
        <p:txBody>
          <a:bodyPr/>
          <a:lstStyle/>
          <a:p>
            <a:r>
              <a:rPr lang="en-US"/>
              <a:t>Presentation Title (added from Insert tab, Header &amp; Footer icon)</a:t>
            </a:r>
          </a:p>
        </p:txBody>
      </p:sp>
      <p:sp>
        <p:nvSpPr>
          <p:cNvPr id="6" name="Slide Number Placeholder 5">
            <a:extLst>
              <a:ext uri="{FF2B5EF4-FFF2-40B4-BE49-F238E27FC236}">
                <a16:creationId xmlns:a16="http://schemas.microsoft.com/office/drawing/2014/main" id="{64B91EBC-C9FB-39E2-E65C-9DB78E71950E}"/>
              </a:ext>
            </a:extLst>
          </p:cNvPr>
          <p:cNvSpPr>
            <a:spLocks noGrp="1"/>
          </p:cNvSpPr>
          <p:nvPr>
            <p:ph type="sldNum" sz="quarter" idx="5"/>
          </p:nvPr>
        </p:nvSpPr>
        <p:spPr/>
        <p:txBody>
          <a:bodyPr/>
          <a:lstStyle/>
          <a:p>
            <a:fld id="{B54DC83E-89B8-4806-9A94-7D2BAA520DC6}" type="slidenum">
              <a:rPr lang="en-US" smtClean="0"/>
              <a:pPr/>
              <a:t>63</a:t>
            </a:fld>
            <a:endParaRPr lang="en-US"/>
          </a:p>
        </p:txBody>
      </p:sp>
    </p:spTree>
    <p:extLst>
      <p:ext uri="{BB962C8B-B14F-4D97-AF65-F5344CB8AC3E}">
        <p14:creationId xmlns:p14="http://schemas.microsoft.com/office/powerpoint/2010/main" val="389929400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27DE7F-D4F7-1DF7-8F3B-68E5BC3AB7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A5201C-8171-1CDE-3066-4201CF4B959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5FF458C-309A-A6CD-F7C2-AABD96981B9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latin typeface="Lato"/>
                <a:ea typeface="Lato"/>
                <a:cs typeface="Lato"/>
              </a:rPr>
              <a:t>Celine </a:t>
            </a:r>
            <a:r>
              <a:rPr lang="en-US"/>
              <a:t>You can view a history of the orders that have been placed for your LEA. Select on the Order Number to get more details about the order, including tracking information and any documents related to the order.</a:t>
            </a:r>
            <a:endParaRPr/>
          </a:p>
        </p:txBody>
      </p:sp>
      <p:sp>
        <p:nvSpPr>
          <p:cNvPr id="4" name="Date Placeholder 3">
            <a:extLst>
              <a:ext uri="{FF2B5EF4-FFF2-40B4-BE49-F238E27FC236}">
                <a16:creationId xmlns:a16="http://schemas.microsoft.com/office/drawing/2014/main" id="{152FB24B-EB02-967C-0D6C-5BD0165F7D5E}"/>
              </a:ext>
            </a:extLst>
          </p:cNvPr>
          <p:cNvSpPr>
            <a:spLocks noGrp="1"/>
          </p:cNvSpPr>
          <p:nvPr>
            <p:ph type="dt" idx="1"/>
          </p:nvPr>
        </p:nvSpPr>
        <p:spPr/>
        <p:txBody>
          <a:bodyPr/>
          <a:lstStyle/>
          <a:p>
            <a:r>
              <a:rPr lang="en-US"/>
              <a:t>(added from Insert tab, Header &amp; Footer icon, Fixed Date and time)  1/23/2018</a:t>
            </a:r>
          </a:p>
        </p:txBody>
      </p:sp>
      <p:sp>
        <p:nvSpPr>
          <p:cNvPr id="5" name="Footer Placeholder 4">
            <a:extLst>
              <a:ext uri="{FF2B5EF4-FFF2-40B4-BE49-F238E27FC236}">
                <a16:creationId xmlns:a16="http://schemas.microsoft.com/office/drawing/2014/main" id="{EC555B85-08CF-2250-F657-5A8F1581956C}"/>
              </a:ext>
            </a:extLst>
          </p:cNvPr>
          <p:cNvSpPr>
            <a:spLocks noGrp="1"/>
          </p:cNvSpPr>
          <p:nvPr>
            <p:ph type="ftr" sz="quarter" idx="4"/>
          </p:nvPr>
        </p:nvSpPr>
        <p:spPr/>
        <p:txBody>
          <a:bodyPr/>
          <a:lstStyle/>
          <a:p>
            <a:r>
              <a:rPr lang="en-US"/>
              <a:t>Presentation Title (added from Insert tab, Header &amp; Footer icon)</a:t>
            </a:r>
          </a:p>
        </p:txBody>
      </p:sp>
      <p:sp>
        <p:nvSpPr>
          <p:cNvPr id="6" name="Slide Number Placeholder 5">
            <a:extLst>
              <a:ext uri="{FF2B5EF4-FFF2-40B4-BE49-F238E27FC236}">
                <a16:creationId xmlns:a16="http://schemas.microsoft.com/office/drawing/2014/main" id="{2553F8DF-7604-395C-8829-A0DF935342F5}"/>
              </a:ext>
            </a:extLst>
          </p:cNvPr>
          <p:cNvSpPr>
            <a:spLocks noGrp="1"/>
          </p:cNvSpPr>
          <p:nvPr>
            <p:ph type="sldNum" sz="quarter" idx="5"/>
          </p:nvPr>
        </p:nvSpPr>
        <p:spPr/>
        <p:txBody>
          <a:bodyPr/>
          <a:lstStyle/>
          <a:p>
            <a:fld id="{B54DC83E-89B8-4806-9A94-7D2BAA520DC6}" type="slidenum">
              <a:rPr lang="en-US" smtClean="0"/>
              <a:pPr/>
              <a:t>64</a:t>
            </a:fld>
            <a:endParaRPr lang="en-US"/>
          </a:p>
        </p:txBody>
      </p:sp>
    </p:spTree>
    <p:extLst>
      <p:ext uri="{BB962C8B-B14F-4D97-AF65-F5344CB8AC3E}">
        <p14:creationId xmlns:p14="http://schemas.microsoft.com/office/powerpoint/2010/main" val="84428633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1A2AC3-A34B-81D6-3246-7E86CE52BC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82009E-FB6F-9174-71DA-3A80864E14C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21BA91-DB99-5E0A-0125-6AB0DE15DC30}"/>
              </a:ext>
            </a:extLst>
          </p:cNvPr>
          <p:cNvSpPr>
            <a:spLocks noGrp="1"/>
          </p:cNvSpPr>
          <p:nvPr>
            <p:ph type="body" idx="1"/>
          </p:nvPr>
        </p:nvSpPr>
        <p:spPr/>
        <p:txBody>
          <a:bodyPr/>
          <a:lstStyle/>
          <a:p>
            <a:pPr defTabSz="914400">
              <a:defRPr/>
            </a:pPr>
            <a:r>
              <a:rPr lang="en-US" b="1">
                <a:latin typeface="Lato"/>
                <a:ea typeface="Lato"/>
                <a:cs typeface="Lato"/>
              </a:rPr>
              <a:t>Celine </a:t>
            </a:r>
            <a:r>
              <a:rPr lang="en-US">
                <a:latin typeface="Lato"/>
                <a:ea typeface="Lato"/>
                <a:cs typeface="Lato"/>
              </a:rPr>
              <a:t>You may also select Order Summary in order to view the expected quantities for each material type. </a:t>
            </a:r>
            <a:br>
              <a:rPr lang="en-US">
                <a:cs typeface="Lato"/>
              </a:rPr>
            </a:br>
            <a:r>
              <a:rPr lang="en-US">
                <a:latin typeface="Lato"/>
                <a:ea typeface="Lato"/>
                <a:cs typeface="Lato"/>
              </a:rPr>
              <a:t> </a:t>
            </a:r>
          </a:p>
        </p:txBody>
      </p:sp>
      <p:sp>
        <p:nvSpPr>
          <p:cNvPr id="4" name="Date Placeholder 3">
            <a:extLst>
              <a:ext uri="{FF2B5EF4-FFF2-40B4-BE49-F238E27FC236}">
                <a16:creationId xmlns:a16="http://schemas.microsoft.com/office/drawing/2014/main" id="{694C3CE4-9CC0-0505-D061-0FFFF2DF3193}"/>
              </a:ext>
            </a:extLst>
          </p:cNvPr>
          <p:cNvSpPr>
            <a:spLocks noGrp="1"/>
          </p:cNvSpPr>
          <p:nvPr>
            <p:ph type="dt" idx="1"/>
          </p:nvPr>
        </p:nvSpPr>
        <p:spPr/>
        <p:txBody>
          <a:bodyPr/>
          <a:lstStyle/>
          <a:p>
            <a:r>
              <a:rPr lang="en-US"/>
              <a:t>(added from Insert tab, Header &amp; Footer icon, Fixed Date and time)  1/23/2018</a:t>
            </a:r>
          </a:p>
        </p:txBody>
      </p:sp>
      <p:sp>
        <p:nvSpPr>
          <p:cNvPr id="5" name="Footer Placeholder 4">
            <a:extLst>
              <a:ext uri="{FF2B5EF4-FFF2-40B4-BE49-F238E27FC236}">
                <a16:creationId xmlns:a16="http://schemas.microsoft.com/office/drawing/2014/main" id="{C4D3EAB1-7FC2-6855-2776-FB8D169A368A}"/>
              </a:ext>
            </a:extLst>
          </p:cNvPr>
          <p:cNvSpPr>
            <a:spLocks noGrp="1"/>
          </p:cNvSpPr>
          <p:nvPr>
            <p:ph type="ftr" sz="quarter" idx="4"/>
          </p:nvPr>
        </p:nvSpPr>
        <p:spPr/>
        <p:txBody>
          <a:bodyPr/>
          <a:lstStyle/>
          <a:p>
            <a:r>
              <a:rPr lang="en-US"/>
              <a:t>Presentation Title (added from Insert tab, Header &amp; Footer icon)</a:t>
            </a:r>
          </a:p>
        </p:txBody>
      </p:sp>
      <p:sp>
        <p:nvSpPr>
          <p:cNvPr id="6" name="Slide Number Placeholder 5">
            <a:extLst>
              <a:ext uri="{FF2B5EF4-FFF2-40B4-BE49-F238E27FC236}">
                <a16:creationId xmlns:a16="http://schemas.microsoft.com/office/drawing/2014/main" id="{19CF9A2D-1CCD-3CDB-7569-942CCB9042A4}"/>
              </a:ext>
            </a:extLst>
          </p:cNvPr>
          <p:cNvSpPr>
            <a:spLocks noGrp="1"/>
          </p:cNvSpPr>
          <p:nvPr>
            <p:ph type="sldNum" sz="quarter" idx="5"/>
          </p:nvPr>
        </p:nvSpPr>
        <p:spPr/>
        <p:txBody>
          <a:bodyPr/>
          <a:lstStyle/>
          <a:p>
            <a:fld id="{B54DC83E-89B8-4806-9A94-7D2BAA520DC6}" type="slidenum">
              <a:rPr lang="en-US" smtClean="0"/>
              <a:pPr/>
              <a:t>65</a:t>
            </a:fld>
            <a:endParaRPr lang="en-US"/>
          </a:p>
        </p:txBody>
      </p:sp>
    </p:spTree>
    <p:extLst>
      <p:ext uri="{BB962C8B-B14F-4D97-AF65-F5344CB8AC3E}">
        <p14:creationId xmlns:p14="http://schemas.microsoft.com/office/powerpoint/2010/main" val="415750992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Celine</a:t>
            </a:r>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Celine</a:t>
            </a:r>
            <a:r>
              <a:rPr lang="en-US">
                <a:latin typeface="Lato"/>
                <a:ea typeface="Lato"/>
                <a:cs typeface="Lato"/>
              </a:rPr>
              <a:t> - On this slide, we will focus on Initial Order Deadlines and Additional Order Windows.</a:t>
            </a:r>
            <a:br>
              <a:rPr lang="en-US">
                <a:cs typeface="Lato"/>
              </a:rPr>
            </a:br>
            <a:br>
              <a:rPr lang="en-US">
                <a:cs typeface="Lato"/>
              </a:rPr>
            </a:br>
            <a:r>
              <a:rPr lang="en-US">
                <a:latin typeface="Lato"/>
                <a:ea typeface="Lato"/>
                <a:cs typeface="Lato"/>
              </a:rPr>
              <a:t>The key points are Winter EOC Additional Order Window for Paper Materials | 11/23/26 - 1/29/27; Winter EOC Additional Order Window for Return Materials | 1/23/26-1/29/27; Preparing for Testing.</a:t>
            </a:r>
            <a:br>
              <a:rPr lang="en-US">
                <a:cs typeface="Lato"/>
              </a:rPr>
            </a:br>
            <a:br>
              <a:rPr lang="en-US">
                <a:cs typeface="Lato"/>
              </a:rPr>
            </a:br>
            <a:r>
              <a:rPr lang="en-US">
                <a:latin typeface="Lato"/>
                <a:ea typeface="Lato"/>
                <a:cs typeface="Lato"/>
              </a:rPr>
              <a:t>Please use the MSTAR Portal as the source for the full schedule and monitor communications for updates.</a:t>
            </a:r>
          </a:p>
        </p:txBody>
      </p:sp>
      <p:sp>
        <p:nvSpPr>
          <p:cNvPr id="4" name="Slide Number Placeholder 3"/>
          <p:cNvSpPr>
            <a:spLocks noGrp="1"/>
          </p:cNvSpPr>
          <p:nvPr>
            <p:ph type="sldNum" sz="quarter" idx="5"/>
          </p:nvPr>
        </p:nvSpPr>
        <p:spPr/>
        <p:txBody>
          <a:bodyPr/>
          <a:lstStyle/>
          <a:p>
            <a:fld id="{3A28F8F6-267A-3448-91BA-B192467F4970}" type="slidenum">
              <a:rPr lang="en-US" smtClean="0"/>
              <a:pPr/>
              <a:t>67</a:t>
            </a:fld>
            <a:endParaRPr lang="en-US"/>
          </a:p>
        </p:txBody>
      </p:sp>
    </p:spTree>
    <p:extLst>
      <p:ext uri="{BB962C8B-B14F-4D97-AF65-F5344CB8AC3E}">
        <p14:creationId xmlns:p14="http://schemas.microsoft.com/office/powerpoint/2010/main" val="152426203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2564AA-D214-C17C-9A78-D095137853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FF1FA6-BA5B-5B64-4927-772884F7827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0401379-307C-E1F9-1CF8-8A50A6945109}"/>
              </a:ext>
            </a:extLst>
          </p:cNvPr>
          <p:cNvSpPr>
            <a:spLocks noGrp="1"/>
          </p:cNvSpPr>
          <p:nvPr>
            <p:ph type="body" idx="1"/>
          </p:nvPr>
        </p:nvSpPr>
        <p:spPr/>
        <p:txBody>
          <a:bodyPr/>
          <a:lstStyle/>
          <a:p>
            <a:r>
              <a:rPr lang="en-US" b="1"/>
              <a:t>Celine (entire section) </a:t>
            </a:r>
            <a:r>
              <a:t>On this slide, we will focus on Accommodations and Accessibility Features.</a:t>
            </a:r>
            <a:br>
              <a:rPr/>
            </a:br>
            <a:br>
              <a:rPr/>
            </a:br>
            <a:r>
              <a:t>The key points are Crosswalk between TIDE and TDS and Maryland Assessment, Accessibility, &amp; Accommodations Manual.</a:t>
            </a:r>
            <a:br>
              <a:rPr/>
            </a:br>
            <a:br>
              <a:rPr/>
            </a:br>
            <a:r>
              <a:t>The operational takeaway is to verify settings before testing and correct any discrepancy before the student proceeds.</a:t>
            </a:r>
          </a:p>
        </p:txBody>
      </p:sp>
      <p:sp>
        <p:nvSpPr>
          <p:cNvPr id="4" name="Slide Number Placeholder 3">
            <a:extLst>
              <a:ext uri="{FF2B5EF4-FFF2-40B4-BE49-F238E27FC236}">
                <a16:creationId xmlns:a16="http://schemas.microsoft.com/office/drawing/2014/main" id="{519218F1-68FB-B50F-D2E6-27C4C8575FD1}"/>
              </a:ext>
            </a:extLst>
          </p:cNvPr>
          <p:cNvSpPr>
            <a:spLocks noGrp="1"/>
          </p:cNvSpPr>
          <p:nvPr>
            <p:ph type="sldNum" sz="quarter" idx="5"/>
          </p:nvPr>
        </p:nvSpPr>
        <p:spPr/>
        <p:txBody>
          <a:bodyPr/>
          <a:lstStyle/>
          <a:p>
            <a:fld id="{3A28F8F6-267A-3448-91BA-B192467F4970}" type="slidenum">
              <a:rPr lang="en-US" smtClean="0"/>
              <a:pPr/>
              <a:t>68</a:t>
            </a:fld>
            <a:endParaRPr lang="en-US"/>
          </a:p>
        </p:txBody>
      </p:sp>
    </p:spTree>
    <p:extLst>
      <p:ext uri="{BB962C8B-B14F-4D97-AF65-F5344CB8AC3E}">
        <p14:creationId xmlns:p14="http://schemas.microsoft.com/office/powerpoint/2010/main" val="357548804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On this slide, we will focus on Table 1: Accessibility Features.</a:t>
            </a:r>
            <a:br>
              <a:rPr/>
            </a:br>
            <a:endParaRPr lang="en-US"/>
          </a:p>
          <a:p>
            <a:r>
              <a:rPr lang="en-US"/>
              <a:t>Added the MAAM codes to all settings and tools in TIDE. For example, 1b. Audio Amplification is listed in TIDE as 1b. Audio Amplification.</a:t>
            </a:r>
          </a:p>
          <a:p>
            <a:endParaRPr lang="en-US"/>
          </a:p>
          <a:p>
            <a:r>
              <a:rPr lang="en-US"/>
              <a:t>In the next few slides, we will demonstrate how the Accessibility Features listed in Table 1 of the MAAM are included in TIDE and in TDS.</a:t>
            </a:r>
            <a:br>
              <a:rPr/>
            </a:br>
            <a:br>
              <a:rPr/>
            </a:br>
            <a:r>
              <a:rPr lang="en-US"/>
              <a:t> </a:t>
            </a:r>
          </a:p>
        </p:txBody>
      </p:sp>
      <p:sp>
        <p:nvSpPr>
          <p:cNvPr id="4" name="Slide Number Placeholder 3"/>
          <p:cNvSpPr>
            <a:spLocks noGrp="1"/>
          </p:cNvSpPr>
          <p:nvPr>
            <p:ph type="sldNum" sz="quarter" idx="5"/>
          </p:nvPr>
        </p:nvSpPr>
        <p:spPr/>
        <p:txBody>
          <a:bodyPr/>
          <a:lstStyle/>
          <a:p>
            <a:fld id="{3A28F8F6-267A-3448-91BA-B192467F4970}" type="slidenum">
              <a:rPr lang="en-US" smtClean="0"/>
              <a:pPr/>
              <a:t>69</a:t>
            </a:fld>
            <a:endParaRPr lang="en-US"/>
          </a:p>
        </p:txBody>
      </p:sp>
    </p:spTree>
    <p:extLst>
      <p:ext uri="{BB962C8B-B14F-4D97-AF65-F5344CB8AC3E}">
        <p14:creationId xmlns:p14="http://schemas.microsoft.com/office/powerpoint/2010/main" val="414000640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There are several accessibility features that are automatically embedded in the Test Delivery System. They are listed in the table above. The screenshots show examples of how they are included in TDS. As you can see, the MAAM codes will not appear in TDS.</a:t>
            </a:r>
            <a:endParaRPr/>
          </a:p>
        </p:txBody>
      </p:sp>
      <p:sp>
        <p:nvSpPr>
          <p:cNvPr id="4" name="Date Placeholder 3"/>
          <p:cNvSpPr>
            <a:spLocks noGrp="1"/>
          </p:cNvSpPr>
          <p:nvPr>
            <p:ph type="dt" idx="1"/>
          </p:nvPr>
        </p:nvSpPr>
        <p:spPr/>
        <p:txBody>
          <a:bodyPr/>
          <a:lstStyle/>
          <a:p>
            <a:r>
              <a:rPr lang="en-US"/>
              <a:t>(added from Insert tab, Header &amp; Footer icon, Fixed Date and time)  1/23/2018</a:t>
            </a:r>
          </a:p>
        </p:txBody>
      </p:sp>
      <p:sp>
        <p:nvSpPr>
          <p:cNvPr id="5" name="Footer Placeholder 4"/>
          <p:cNvSpPr>
            <a:spLocks noGrp="1"/>
          </p:cNvSpPr>
          <p:nvPr>
            <p:ph type="ftr" sz="quarter" idx="4"/>
          </p:nvPr>
        </p:nvSpPr>
        <p:spPr/>
        <p:txBody>
          <a:bodyPr/>
          <a:lstStyle/>
          <a:p>
            <a:r>
              <a:rPr lang="en-US"/>
              <a:t>Presentation Title (added from Insert tab, Header &amp; Footer icon)</a:t>
            </a:r>
          </a:p>
        </p:txBody>
      </p:sp>
      <p:sp>
        <p:nvSpPr>
          <p:cNvPr id="6" name="Slide Number Placeholder 5"/>
          <p:cNvSpPr>
            <a:spLocks noGrp="1"/>
          </p:cNvSpPr>
          <p:nvPr>
            <p:ph type="sldNum" sz="quarter" idx="5"/>
          </p:nvPr>
        </p:nvSpPr>
        <p:spPr/>
        <p:txBody>
          <a:bodyPr/>
          <a:lstStyle/>
          <a:p>
            <a:fld id="{B54DC83E-89B8-4806-9A94-7D2BAA520DC6}" type="slidenum">
              <a:rPr lang="en-US" smtClean="0"/>
              <a:pPr/>
              <a:t>70</a:t>
            </a:fld>
            <a:endParaRPr lang="en-US"/>
          </a:p>
        </p:txBody>
      </p:sp>
    </p:spTree>
    <p:extLst>
      <p:ext uri="{BB962C8B-B14F-4D97-AF65-F5344CB8AC3E}">
        <p14:creationId xmlns:p14="http://schemas.microsoft.com/office/powerpoint/2010/main" val="231962108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F92E41-2DB8-FF48-0304-143E3A6494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0136D3-0E7B-4642-9D3E-CF15A0B879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A22CC3-0C6B-50E1-E03E-0A28A1CE7467}"/>
              </a:ext>
            </a:extLst>
          </p:cNvPr>
          <p:cNvSpPr>
            <a:spLocks noGrp="1"/>
          </p:cNvSpPr>
          <p:nvPr>
            <p:ph type="body" idx="1"/>
          </p:nvPr>
        </p:nvSpPr>
        <p:spPr/>
        <p:txBody>
          <a:bodyPr/>
          <a:lstStyle/>
          <a:p>
            <a:r>
              <a:rPr lang="en-US"/>
              <a:t>Here is the Test Attributes tab of the Student page. All non-embedded Accessibility features that are listed in Table 1 of the MAAM are included in the Non-Embedded Accessibility Features row for each subject. </a:t>
            </a:r>
          </a:p>
          <a:p>
            <a:r>
              <a:rPr lang="en-US"/>
              <a:t> </a:t>
            </a:r>
            <a:endParaRPr/>
          </a:p>
        </p:txBody>
      </p:sp>
      <p:sp>
        <p:nvSpPr>
          <p:cNvPr id="4" name="Date Placeholder 3">
            <a:extLst>
              <a:ext uri="{FF2B5EF4-FFF2-40B4-BE49-F238E27FC236}">
                <a16:creationId xmlns:a16="http://schemas.microsoft.com/office/drawing/2014/main" id="{8BF5DA2D-7946-DBB6-A25F-7FB2A378E506}"/>
              </a:ext>
            </a:extLst>
          </p:cNvPr>
          <p:cNvSpPr>
            <a:spLocks noGrp="1"/>
          </p:cNvSpPr>
          <p:nvPr>
            <p:ph type="dt" idx="1"/>
          </p:nvPr>
        </p:nvSpPr>
        <p:spPr/>
        <p:txBody>
          <a:bodyPr/>
          <a:lstStyle/>
          <a:p>
            <a:r>
              <a:rPr lang="en-US"/>
              <a:t>(added from Insert tab, Header &amp; Footer icon, Fixed Date and time)  1/23/2018</a:t>
            </a:r>
          </a:p>
        </p:txBody>
      </p:sp>
      <p:sp>
        <p:nvSpPr>
          <p:cNvPr id="5" name="Footer Placeholder 4">
            <a:extLst>
              <a:ext uri="{FF2B5EF4-FFF2-40B4-BE49-F238E27FC236}">
                <a16:creationId xmlns:a16="http://schemas.microsoft.com/office/drawing/2014/main" id="{34E4C4A4-3B68-F8E4-01C4-2C0C1AF12475}"/>
              </a:ext>
            </a:extLst>
          </p:cNvPr>
          <p:cNvSpPr>
            <a:spLocks noGrp="1"/>
          </p:cNvSpPr>
          <p:nvPr>
            <p:ph type="ftr" sz="quarter" idx="4"/>
          </p:nvPr>
        </p:nvSpPr>
        <p:spPr/>
        <p:txBody>
          <a:bodyPr/>
          <a:lstStyle/>
          <a:p>
            <a:r>
              <a:rPr lang="en-US"/>
              <a:t>Presentation Title (added from Insert tab, Header &amp; Footer icon)</a:t>
            </a:r>
          </a:p>
        </p:txBody>
      </p:sp>
      <p:sp>
        <p:nvSpPr>
          <p:cNvPr id="6" name="Slide Number Placeholder 5">
            <a:extLst>
              <a:ext uri="{FF2B5EF4-FFF2-40B4-BE49-F238E27FC236}">
                <a16:creationId xmlns:a16="http://schemas.microsoft.com/office/drawing/2014/main" id="{24D0F7E1-25B7-6E83-321C-AD1FED835781}"/>
              </a:ext>
            </a:extLst>
          </p:cNvPr>
          <p:cNvSpPr>
            <a:spLocks noGrp="1"/>
          </p:cNvSpPr>
          <p:nvPr>
            <p:ph type="sldNum" sz="quarter" idx="5"/>
          </p:nvPr>
        </p:nvSpPr>
        <p:spPr/>
        <p:txBody>
          <a:bodyPr/>
          <a:lstStyle/>
          <a:p>
            <a:fld id="{B54DC83E-89B8-4806-9A94-7D2BAA520DC6}" type="slidenum">
              <a:rPr lang="en-US" smtClean="0"/>
              <a:pPr/>
              <a:t>71</a:t>
            </a:fld>
            <a:endParaRPr lang="en-US"/>
          </a:p>
        </p:txBody>
      </p:sp>
    </p:spTree>
    <p:extLst>
      <p:ext uri="{BB962C8B-B14F-4D97-AF65-F5344CB8AC3E}">
        <p14:creationId xmlns:p14="http://schemas.microsoft.com/office/powerpoint/2010/main" val="358751009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Embedded Designated Supports section of the Test Attributes tab includes the following Accessibility Features listed in Table 1: Answer Masking, Line Reader Mask Tool, Color Contrast, Streamlined Mode (for Screen Readers) and Pop-Up Glossaries. While both Answer Masking and Line Reader Mask Tool are embedded in TDS, they are listed here as on by default. However, you can turn them off.  You can also pre-select the Print or Zoom Size for students in this section. </a:t>
            </a:r>
            <a:endParaRPr/>
          </a:p>
        </p:txBody>
      </p:sp>
      <p:sp>
        <p:nvSpPr>
          <p:cNvPr id="4" name="Date Placeholder 3"/>
          <p:cNvSpPr>
            <a:spLocks noGrp="1"/>
          </p:cNvSpPr>
          <p:nvPr>
            <p:ph type="dt" idx="1"/>
          </p:nvPr>
        </p:nvSpPr>
        <p:spPr/>
        <p:txBody>
          <a:bodyPr/>
          <a:lstStyle/>
          <a:p>
            <a:r>
              <a:rPr lang="en-US"/>
              <a:t>(added from Insert tab, Header &amp; Footer icon, Fixed Date and time)  1/23/2018</a:t>
            </a:r>
          </a:p>
        </p:txBody>
      </p:sp>
      <p:sp>
        <p:nvSpPr>
          <p:cNvPr id="5" name="Footer Placeholder 4"/>
          <p:cNvSpPr>
            <a:spLocks noGrp="1"/>
          </p:cNvSpPr>
          <p:nvPr>
            <p:ph type="ftr" sz="quarter" idx="4"/>
          </p:nvPr>
        </p:nvSpPr>
        <p:spPr/>
        <p:txBody>
          <a:bodyPr/>
          <a:lstStyle/>
          <a:p>
            <a:r>
              <a:rPr lang="en-US"/>
              <a:t>Presentation Title (added from Insert tab, Header &amp; Footer icon)</a:t>
            </a:r>
          </a:p>
        </p:txBody>
      </p:sp>
      <p:sp>
        <p:nvSpPr>
          <p:cNvPr id="6" name="Slide Number Placeholder 5"/>
          <p:cNvSpPr>
            <a:spLocks noGrp="1"/>
          </p:cNvSpPr>
          <p:nvPr>
            <p:ph type="sldNum" sz="quarter" idx="5"/>
          </p:nvPr>
        </p:nvSpPr>
        <p:spPr/>
        <p:txBody>
          <a:bodyPr/>
          <a:lstStyle/>
          <a:p>
            <a:fld id="{B54DC83E-89B8-4806-9A94-7D2BAA520DC6}" type="slidenum">
              <a:rPr lang="en-US" smtClean="0"/>
              <a:pPr/>
              <a:t>72</a:t>
            </a:fld>
            <a:endParaRPr lang="en-US"/>
          </a:p>
        </p:txBody>
      </p:sp>
    </p:spTree>
    <p:extLst>
      <p:ext uri="{BB962C8B-B14F-4D97-AF65-F5344CB8AC3E}">
        <p14:creationId xmlns:p14="http://schemas.microsoft.com/office/powerpoint/2010/main" val="191874786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0C705B-6B9B-02DF-5ACD-5BD944A0DC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6C0129-23B2-53E9-CEB7-36E72688DBC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13C0C11-0686-5975-36B9-5CE48FC6244A}"/>
              </a:ext>
            </a:extLst>
          </p:cNvPr>
          <p:cNvSpPr>
            <a:spLocks noGrp="1"/>
          </p:cNvSpPr>
          <p:nvPr>
            <p:ph type="body" idx="1"/>
          </p:nvPr>
        </p:nvSpPr>
        <p:spPr/>
        <p:txBody>
          <a:bodyPr/>
          <a:lstStyle/>
          <a:p>
            <a:r>
              <a:rPr lang="en-US"/>
              <a:t>Under the Presentation Supports and Accommodations section of the tab, you will find drop-downs for Language. All subjects include English Computer Based Assessment and Screen Reader. Mathematics, Science, and Social Studies include Spanish Computer Based Assessment. [1] In the Text-to-Speech section, you will find Text to Speech coded as an Accessibility Feature for Mathematics, Science, and Social Studies. </a:t>
            </a:r>
            <a:endParaRPr/>
          </a:p>
        </p:txBody>
      </p:sp>
      <p:sp>
        <p:nvSpPr>
          <p:cNvPr id="4" name="Date Placeholder 3">
            <a:extLst>
              <a:ext uri="{FF2B5EF4-FFF2-40B4-BE49-F238E27FC236}">
                <a16:creationId xmlns:a16="http://schemas.microsoft.com/office/drawing/2014/main" id="{44023305-0BCA-AC76-3650-0F704A26DCFD}"/>
              </a:ext>
            </a:extLst>
          </p:cNvPr>
          <p:cNvSpPr>
            <a:spLocks noGrp="1"/>
          </p:cNvSpPr>
          <p:nvPr>
            <p:ph type="dt" idx="1"/>
          </p:nvPr>
        </p:nvSpPr>
        <p:spPr/>
        <p:txBody>
          <a:bodyPr/>
          <a:lstStyle/>
          <a:p>
            <a:r>
              <a:rPr lang="en-US"/>
              <a:t>(added from Insert tab, Header &amp; Footer icon, Fixed Date and time)  1/23/2018</a:t>
            </a:r>
          </a:p>
        </p:txBody>
      </p:sp>
      <p:sp>
        <p:nvSpPr>
          <p:cNvPr id="5" name="Footer Placeholder 4">
            <a:extLst>
              <a:ext uri="{FF2B5EF4-FFF2-40B4-BE49-F238E27FC236}">
                <a16:creationId xmlns:a16="http://schemas.microsoft.com/office/drawing/2014/main" id="{527E1216-720A-424D-42B0-8B194AF072A0}"/>
              </a:ext>
            </a:extLst>
          </p:cNvPr>
          <p:cNvSpPr>
            <a:spLocks noGrp="1"/>
          </p:cNvSpPr>
          <p:nvPr>
            <p:ph type="ftr" sz="quarter" idx="4"/>
          </p:nvPr>
        </p:nvSpPr>
        <p:spPr/>
        <p:txBody>
          <a:bodyPr/>
          <a:lstStyle/>
          <a:p>
            <a:r>
              <a:rPr lang="en-US"/>
              <a:t>Presentation Title (added from Insert tab, Header &amp; Footer icon)</a:t>
            </a:r>
          </a:p>
        </p:txBody>
      </p:sp>
      <p:sp>
        <p:nvSpPr>
          <p:cNvPr id="6" name="Slide Number Placeholder 5">
            <a:extLst>
              <a:ext uri="{FF2B5EF4-FFF2-40B4-BE49-F238E27FC236}">
                <a16:creationId xmlns:a16="http://schemas.microsoft.com/office/drawing/2014/main" id="{0D817BE2-8283-C490-B5F5-9A7710EC6C69}"/>
              </a:ext>
            </a:extLst>
          </p:cNvPr>
          <p:cNvSpPr>
            <a:spLocks noGrp="1"/>
          </p:cNvSpPr>
          <p:nvPr>
            <p:ph type="sldNum" sz="quarter" idx="5"/>
          </p:nvPr>
        </p:nvSpPr>
        <p:spPr/>
        <p:txBody>
          <a:bodyPr/>
          <a:lstStyle/>
          <a:p>
            <a:fld id="{B54DC83E-89B8-4806-9A94-7D2BAA520DC6}" type="slidenum">
              <a:rPr lang="en-US" smtClean="0"/>
              <a:pPr/>
              <a:t>73</a:t>
            </a:fld>
            <a:endParaRPr lang="en-US"/>
          </a:p>
        </p:txBody>
      </p:sp>
    </p:spTree>
    <p:extLst>
      <p:ext uri="{BB962C8B-B14F-4D97-AF65-F5344CB8AC3E}">
        <p14:creationId xmlns:p14="http://schemas.microsoft.com/office/powerpoint/2010/main" val="388293724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D794A1-F814-B377-A56A-AF3BA1C616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7193BA-9EE4-12F8-634E-D95E810D506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8B65B05-8CAB-7276-7B9E-67CCCDE4A9EA}"/>
              </a:ext>
            </a:extLst>
          </p:cNvPr>
          <p:cNvSpPr>
            <a:spLocks noGrp="1"/>
          </p:cNvSpPr>
          <p:nvPr>
            <p:ph type="body" idx="1"/>
          </p:nvPr>
        </p:nvSpPr>
        <p:spPr/>
        <p:txBody>
          <a:bodyPr/>
          <a:lstStyle/>
          <a:p>
            <a:r>
              <a:rPr lang="en-US"/>
              <a:t>Lastly, Human Reader or Human Signer options are listed for each subject in the Human Reader or Human Signer row. All subjects include English. Mathematics, Science, and Social Studies include Spanish as well.</a:t>
            </a:r>
            <a:endParaRPr/>
          </a:p>
        </p:txBody>
      </p:sp>
      <p:sp>
        <p:nvSpPr>
          <p:cNvPr id="4" name="Date Placeholder 3">
            <a:extLst>
              <a:ext uri="{FF2B5EF4-FFF2-40B4-BE49-F238E27FC236}">
                <a16:creationId xmlns:a16="http://schemas.microsoft.com/office/drawing/2014/main" id="{99E85C5A-88A3-5EEC-03A8-3E285D9A2698}"/>
              </a:ext>
            </a:extLst>
          </p:cNvPr>
          <p:cNvSpPr>
            <a:spLocks noGrp="1"/>
          </p:cNvSpPr>
          <p:nvPr>
            <p:ph type="dt" idx="1"/>
          </p:nvPr>
        </p:nvSpPr>
        <p:spPr/>
        <p:txBody>
          <a:bodyPr/>
          <a:lstStyle/>
          <a:p>
            <a:r>
              <a:rPr lang="en-US"/>
              <a:t>(added from Insert tab, Header &amp; Footer icon, Fixed Date and time)  1/23/2018</a:t>
            </a:r>
          </a:p>
        </p:txBody>
      </p:sp>
      <p:sp>
        <p:nvSpPr>
          <p:cNvPr id="5" name="Footer Placeholder 4">
            <a:extLst>
              <a:ext uri="{FF2B5EF4-FFF2-40B4-BE49-F238E27FC236}">
                <a16:creationId xmlns:a16="http://schemas.microsoft.com/office/drawing/2014/main" id="{842A0880-E3FD-CBEF-583B-18889623198F}"/>
              </a:ext>
            </a:extLst>
          </p:cNvPr>
          <p:cNvSpPr>
            <a:spLocks noGrp="1"/>
          </p:cNvSpPr>
          <p:nvPr>
            <p:ph type="ftr" sz="quarter" idx="4"/>
          </p:nvPr>
        </p:nvSpPr>
        <p:spPr/>
        <p:txBody>
          <a:bodyPr/>
          <a:lstStyle/>
          <a:p>
            <a:r>
              <a:rPr lang="en-US"/>
              <a:t>Presentation Title (added from Insert tab, Header &amp; Footer icon)</a:t>
            </a:r>
          </a:p>
        </p:txBody>
      </p:sp>
      <p:sp>
        <p:nvSpPr>
          <p:cNvPr id="6" name="Slide Number Placeholder 5">
            <a:extLst>
              <a:ext uri="{FF2B5EF4-FFF2-40B4-BE49-F238E27FC236}">
                <a16:creationId xmlns:a16="http://schemas.microsoft.com/office/drawing/2014/main" id="{4D2DD1BB-4557-5C0A-4102-27A2527C2863}"/>
              </a:ext>
            </a:extLst>
          </p:cNvPr>
          <p:cNvSpPr>
            <a:spLocks noGrp="1"/>
          </p:cNvSpPr>
          <p:nvPr>
            <p:ph type="sldNum" sz="quarter" idx="5"/>
          </p:nvPr>
        </p:nvSpPr>
        <p:spPr/>
        <p:txBody>
          <a:bodyPr/>
          <a:lstStyle/>
          <a:p>
            <a:fld id="{B54DC83E-89B8-4806-9A94-7D2BAA520DC6}" type="slidenum">
              <a:rPr lang="en-US" smtClean="0"/>
              <a:pPr/>
              <a:t>74</a:t>
            </a:fld>
            <a:endParaRPr lang="en-US"/>
          </a:p>
        </p:txBody>
      </p:sp>
    </p:spTree>
    <p:extLst>
      <p:ext uri="{BB962C8B-B14F-4D97-AF65-F5344CB8AC3E}">
        <p14:creationId xmlns:p14="http://schemas.microsoft.com/office/powerpoint/2010/main" val="365074377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7EA4C6-0BC8-D527-10FD-B692759798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5DFCD3-C838-D55D-C53E-120A2091952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3A7BAB-2081-5C82-1F4F-E2F9C4E2358E}"/>
              </a:ext>
            </a:extLst>
          </p:cNvPr>
          <p:cNvSpPr>
            <a:spLocks noGrp="1"/>
          </p:cNvSpPr>
          <p:nvPr>
            <p:ph type="body" idx="1"/>
          </p:nvPr>
        </p:nvSpPr>
        <p:spPr/>
        <p:txBody>
          <a:bodyPr/>
          <a:lstStyle/>
          <a:p>
            <a:r>
              <a:rPr lang="en-US"/>
              <a:t>The Test Attributes tab also includes all the administration considerations listed in Table 2 of the MAAM. </a:t>
            </a:r>
          </a:p>
        </p:txBody>
      </p:sp>
      <p:sp>
        <p:nvSpPr>
          <p:cNvPr id="4" name="Slide Number Placeholder 3">
            <a:extLst>
              <a:ext uri="{FF2B5EF4-FFF2-40B4-BE49-F238E27FC236}">
                <a16:creationId xmlns:a16="http://schemas.microsoft.com/office/drawing/2014/main" id="{33F754EF-239B-A0DA-88D4-F346141369F1}"/>
              </a:ext>
            </a:extLst>
          </p:cNvPr>
          <p:cNvSpPr>
            <a:spLocks noGrp="1"/>
          </p:cNvSpPr>
          <p:nvPr>
            <p:ph type="sldNum" sz="quarter" idx="5"/>
          </p:nvPr>
        </p:nvSpPr>
        <p:spPr/>
        <p:txBody>
          <a:bodyPr/>
          <a:lstStyle/>
          <a:p>
            <a:fld id="{3A28F8F6-267A-3448-91BA-B192467F4970}" type="slidenum">
              <a:rPr lang="en-US" smtClean="0"/>
              <a:pPr/>
              <a:t>75</a:t>
            </a:fld>
            <a:endParaRPr lang="en-US"/>
          </a:p>
        </p:txBody>
      </p:sp>
    </p:spTree>
    <p:extLst>
      <p:ext uri="{BB962C8B-B14F-4D97-AF65-F5344CB8AC3E}">
        <p14:creationId xmlns:p14="http://schemas.microsoft.com/office/powerpoint/2010/main" val="344960767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FF7F57-9232-8631-1614-A3006ED155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DD45BD-AC2B-090F-EBCF-86AEDE60FB6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8C2ECFB-3D33-297C-4F63-20C30F74C4BE}"/>
              </a:ext>
            </a:extLst>
          </p:cNvPr>
          <p:cNvSpPr>
            <a:spLocks noGrp="1"/>
          </p:cNvSpPr>
          <p:nvPr>
            <p:ph type="body" idx="1"/>
          </p:nvPr>
        </p:nvSpPr>
        <p:spPr/>
        <p:txBody>
          <a:bodyPr/>
          <a:lstStyle/>
          <a:p>
            <a:r>
              <a:rPr lang="en-US"/>
              <a:t>All administration considerations, with the exception of Unique Accommodation, are included in the Non-Embedded Administration Consideration row under Designated Supports (Non-Embedded)on the Test Attributes tab. 2k. Unique Accommodations is listed in the Unique Accommodations and Supports row under Accommodations (Non-Embedded)</a:t>
            </a:r>
            <a:endParaRPr/>
          </a:p>
        </p:txBody>
      </p:sp>
      <p:sp>
        <p:nvSpPr>
          <p:cNvPr id="4" name="Date Placeholder 3">
            <a:extLst>
              <a:ext uri="{FF2B5EF4-FFF2-40B4-BE49-F238E27FC236}">
                <a16:creationId xmlns:a16="http://schemas.microsoft.com/office/drawing/2014/main" id="{6F3459DF-3F1D-152D-CE4B-C82D0791023F}"/>
              </a:ext>
            </a:extLst>
          </p:cNvPr>
          <p:cNvSpPr>
            <a:spLocks noGrp="1"/>
          </p:cNvSpPr>
          <p:nvPr>
            <p:ph type="dt" idx="1"/>
          </p:nvPr>
        </p:nvSpPr>
        <p:spPr/>
        <p:txBody>
          <a:bodyPr/>
          <a:lstStyle/>
          <a:p>
            <a:r>
              <a:rPr lang="en-US"/>
              <a:t>(added from Insert tab, Header &amp; Footer icon, Fixed Date and time)  1/23/2018</a:t>
            </a:r>
          </a:p>
        </p:txBody>
      </p:sp>
      <p:sp>
        <p:nvSpPr>
          <p:cNvPr id="5" name="Footer Placeholder 4">
            <a:extLst>
              <a:ext uri="{FF2B5EF4-FFF2-40B4-BE49-F238E27FC236}">
                <a16:creationId xmlns:a16="http://schemas.microsoft.com/office/drawing/2014/main" id="{DBA8802F-4997-973E-2E40-6114B2E5A1FB}"/>
              </a:ext>
            </a:extLst>
          </p:cNvPr>
          <p:cNvSpPr>
            <a:spLocks noGrp="1"/>
          </p:cNvSpPr>
          <p:nvPr>
            <p:ph type="ftr" sz="quarter" idx="4"/>
          </p:nvPr>
        </p:nvSpPr>
        <p:spPr/>
        <p:txBody>
          <a:bodyPr/>
          <a:lstStyle/>
          <a:p>
            <a:r>
              <a:rPr lang="en-US"/>
              <a:t>Presentation Title (added from Insert tab, Header &amp; Footer icon)</a:t>
            </a:r>
          </a:p>
        </p:txBody>
      </p:sp>
      <p:sp>
        <p:nvSpPr>
          <p:cNvPr id="6" name="Slide Number Placeholder 5">
            <a:extLst>
              <a:ext uri="{FF2B5EF4-FFF2-40B4-BE49-F238E27FC236}">
                <a16:creationId xmlns:a16="http://schemas.microsoft.com/office/drawing/2014/main" id="{74AEA030-F9C9-3CF3-EBF0-505FD0C0201C}"/>
              </a:ext>
            </a:extLst>
          </p:cNvPr>
          <p:cNvSpPr>
            <a:spLocks noGrp="1"/>
          </p:cNvSpPr>
          <p:nvPr>
            <p:ph type="sldNum" sz="quarter" idx="5"/>
          </p:nvPr>
        </p:nvSpPr>
        <p:spPr/>
        <p:txBody>
          <a:bodyPr/>
          <a:lstStyle/>
          <a:p>
            <a:fld id="{B54DC83E-89B8-4806-9A94-7D2BAA520DC6}" type="slidenum">
              <a:rPr lang="en-US" smtClean="0"/>
              <a:pPr/>
              <a:t>76</a:t>
            </a:fld>
            <a:endParaRPr lang="en-US"/>
          </a:p>
        </p:txBody>
      </p:sp>
    </p:spTree>
    <p:extLst>
      <p:ext uri="{BB962C8B-B14F-4D97-AF65-F5344CB8AC3E}">
        <p14:creationId xmlns:p14="http://schemas.microsoft.com/office/powerpoint/2010/main" val="139621181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1178A1-0E1A-079A-B7E1-02BAC1FC19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125871-61F2-7C9F-A0C9-F7A49E89010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7A4AE1-A00E-643A-4E58-1E98EE9127BC}"/>
              </a:ext>
            </a:extLst>
          </p:cNvPr>
          <p:cNvSpPr>
            <a:spLocks noGrp="1"/>
          </p:cNvSpPr>
          <p:nvPr>
            <p:ph type="body" idx="1"/>
          </p:nvPr>
        </p:nvSpPr>
        <p:spPr/>
        <p:txBody>
          <a:bodyPr/>
          <a:lstStyle/>
          <a:p>
            <a:r>
              <a:rPr lang="en-US"/>
              <a:t>The Test Attributes tab also includes all the administration considerations listed in Table 3 of the MAAM. </a:t>
            </a:r>
          </a:p>
        </p:txBody>
      </p:sp>
      <p:sp>
        <p:nvSpPr>
          <p:cNvPr id="4" name="Slide Number Placeholder 3">
            <a:extLst>
              <a:ext uri="{FF2B5EF4-FFF2-40B4-BE49-F238E27FC236}">
                <a16:creationId xmlns:a16="http://schemas.microsoft.com/office/drawing/2014/main" id="{93415AA0-22D3-CEEE-C8E5-55FD27662068}"/>
              </a:ext>
            </a:extLst>
          </p:cNvPr>
          <p:cNvSpPr>
            <a:spLocks noGrp="1"/>
          </p:cNvSpPr>
          <p:nvPr>
            <p:ph type="sldNum" sz="quarter" idx="5"/>
          </p:nvPr>
        </p:nvSpPr>
        <p:spPr/>
        <p:txBody>
          <a:bodyPr/>
          <a:lstStyle/>
          <a:p>
            <a:fld id="{3A28F8F6-267A-3448-91BA-B192467F4970}" type="slidenum">
              <a:rPr lang="en-US" smtClean="0"/>
              <a:pPr/>
              <a:t>77</a:t>
            </a:fld>
            <a:endParaRPr lang="en-US"/>
          </a:p>
        </p:txBody>
      </p:sp>
    </p:spTree>
    <p:extLst>
      <p:ext uri="{BB962C8B-B14F-4D97-AF65-F5344CB8AC3E}">
        <p14:creationId xmlns:p14="http://schemas.microsoft.com/office/powerpoint/2010/main" val="291816143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7902DE-405B-A77A-B609-F56CB578D8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42DF89-1F1D-C97C-69B7-A2A2F8D80F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9118575-5142-7E9E-C823-7EFC561A3204}"/>
              </a:ext>
            </a:extLst>
          </p:cNvPr>
          <p:cNvSpPr>
            <a:spLocks noGrp="1"/>
          </p:cNvSpPr>
          <p:nvPr>
            <p:ph type="body" idx="1"/>
          </p:nvPr>
        </p:nvSpPr>
        <p:spPr/>
        <p:txBody>
          <a:bodyPr/>
          <a:lstStyle/>
          <a:p>
            <a:r>
              <a:rPr lang="en-US"/>
              <a:t>Most of the accommodations listed in Table 3 are included in the Presentation Supports and Accommodations section of the Test Attributes tab. The next section, Permissive Mode, is for Students who Require Assistive Technology, including for Presentation. Permissive Mode must be turned on for Assistive Technology to work with the Test Delivery System. In the Text-to-Speech section, 3i. Text-to-Speech for ELA is listed. Not shown here, 3q. Unique Presentation Accommodations, is listed Under the Unique Accommodations and Supports row. </a:t>
            </a:r>
            <a:endParaRPr lang="en-US">
              <a:ea typeface="Lato"/>
              <a:cs typeface="Lato"/>
            </a:endParaRPr>
          </a:p>
        </p:txBody>
      </p:sp>
      <p:sp>
        <p:nvSpPr>
          <p:cNvPr id="4" name="Slide Number Placeholder 3">
            <a:extLst>
              <a:ext uri="{FF2B5EF4-FFF2-40B4-BE49-F238E27FC236}">
                <a16:creationId xmlns:a16="http://schemas.microsoft.com/office/drawing/2014/main" id="{FFEAEFEB-9466-A83A-5410-8AA2B6F5055B}"/>
              </a:ext>
            </a:extLst>
          </p:cNvPr>
          <p:cNvSpPr>
            <a:spLocks noGrp="1"/>
          </p:cNvSpPr>
          <p:nvPr>
            <p:ph type="sldNum" sz="quarter" idx="5"/>
          </p:nvPr>
        </p:nvSpPr>
        <p:spPr/>
        <p:txBody>
          <a:bodyPr/>
          <a:lstStyle/>
          <a:p>
            <a:fld id="{3A28F8F6-267A-3448-91BA-B192467F4970}" type="slidenum">
              <a:rPr lang="en-US" smtClean="0"/>
              <a:pPr/>
              <a:t>78</a:t>
            </a:fld>
            <a:endParaRPr lang="en-US"/>
          </a:p>
        </p:txBody>
      </p:sp>
    </p:spTree>
    <p:extLst>
      <p:ext uri="{BB962C8B-B14F-4D97-AF65-F5344CB8AC3E}">
        <p14:creationId xmlns:p14="http://schemas.microsoft.com/office/powerpoint/2010/main" val="13717067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130EB7-6EFB-5737-13A1-6D3C4B5E6D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6577BA-9F3A-724C-9C5C-4CC25314D97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EFE8CF-DC5E-51B2-5AAF-F81DE72F8BA9}"/>
              </a:ext>
            </a:extLst>
          </p:cNvPr>
          <p:cNvSpPr>
            <a:spLocks noGrp="1"/>
          </p:cNvSpPr>
          <p:nvPr>
            <p:ph type="body" idx="1"/>
          </p:nvPr>
        </p:nvSpPr>
        <p:spPr/>
        <p:txBody>
          <a:bodyPr/>
          <a:lstStyle/>
          <a:p>
            <a:pPr marL="0" marR="0" lvl="0" indent="0" algn="l" defTabSz="609539" rtl="0" eaLnBrk="1" fontAlgn="auto" latinLnBrk="0" hangingPunct="1">
              <a:lnSpc>
                <a:spcPct val="100000"/>
              </a:lnSpc>
              <a:spcBef>
                <a:spcPts val="0"/>
              </a:spcBef>
              <a:spcAft>
                <a:spcPts val="0"/>
              </a:spcAft>
              <a:buClrTx/>
              <a:buSzTx/>
              <a:buFontTx/>
              <a:buNone/>
              <a:tabLst/>
              <a:defRPr/>
            </a:pPr>
            <a:r>
              <a:rPr lang="en-US"/>
              <a:t>The Test Attributes tab also includes all the administration considerations listed in Table 4 of the MAAM. </a:t>
            </a:r>
          </a:p>
        </p:txBody>
      </p:sp>
      <p:sp>
        <p:nvSpPr>
          <p:cNvPr id="4" name="Slide Number Placeholder 3">
            <a:extLst>
              <a:ext uri="{FF2B5EF4-FFF2-40B4-BE49-F238E27FC236}">
                <a16:creationId xmlns:a16="http://schemas.microsoft.com/office/drawing/2014/main" id="{B2C32DF8-DE39-7AD3-5899-72C7F571C25F}"/>
              </a:ext>
            </a:extLst>
          </p:cNvPr>
          <p:cNvSpPr>
            <a:spLocks noGrp="1"/>
          </p:cNvSpPr>
          <p:nvPr>
            <p:ph type="sldNum" sz="quarter" idx="5"/>
          </p:nvPr>
        </p:nvSpPr>
        <p:spPr/>
        <p:txBody>
          <a:bodyPr/>
          <a:lstStyle/>
          <a:p>
            <a:fld id="{3A28F8F6-267A-3448-91BA-B192467F4970}" type="slidenum">
              <a:rPr lang="en-US" smtClean="0"/>
              <a:pPr/>
              <a:t>79</a:t>
            </a:fld>
            <a:endParaRPr lang="en-US"/>
          </a:p>
        </p:txBody>
      </p:sp>
    </p:spTree>
    <p:extLst>
      <p:ext uri="{BB962C8B-B14F-4D97-AF65-F5344CB8AC3E}">
        <p14:creationId xmlns:p14="http://schemas.microsoft.com/office/powerpoint/2010/main" val="35312770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E83A3E-166A-E50E-96F6-C3ACB656C3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9965A4-5D8C-8FED-906D-1F77B12369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563018F-5340-67DF-2C4C-42A5F5CE0387}"/>
              </a:ext>
            </a:extLst>
          </p:cNvPr>
          <p:cNvSpPr>
            <a:spLocks noGrp="1"/>
          </p:cNvSpPr>
          <p:nvPr>
            <p:ph type="body" idx="1"/>
          </p:nvPr>
        </p:nvSpPr>
        <p:spPr/>
        <p:txBody>
          <a:bodyPr/>
          <a:lstStyle/>
          <a:p>
            <a:r>
              <a:rPr lang="en-US"/>
              <a:t>Several of the accommodations listed in Table 4 are included in the Accommodations (Non-Embedded) section of the Test Attributes tab. All non-embedded accommodations, with the exception of Unique Response Accommodations are included in the Non-Embedded Response Accommodations row. Unique Response Accommodations are included in the Unique Accommodations and Supports row. </a:t>
            </a:r>
            <a:endParaRPr/>
          </a:p>
        </p:txBody>
      </p:sp>
      <p:sp>
        <p:nvSpPr>
          <p:cNvPr id="4" name="Slide Number Placeholder 3">
            <a:extLst>
              <a:ext uri="{FF2B5EF4-FFF2-40B4-BE49-F238E27FC236}">
                <a16:creationId xmlns:a16="http://schemas.microsoft.com/office/drawing/2014/main" id="{C0B59FC0-E8FC-ACC2-C25D-ECA42F6E6CB2}"/>
              </a:ext>
            </a:extLst>
          </p:cNvPr>
          <p:cNvSpPr>
            <a:spLocks noGrp="1"/>
          </p:cNvSpPr>
          <p:nvPr>
            <p:ph type="sldNum" sz="quarter" idx="5"/>
          </p:nvPr>
        </p:nvSpPr>
        <p:spPr/>
        <p:txBody>
          <a:bodyPr/>
          <a:lstStyle/>
          <a:p>
            <a:fld id="{3A28F8F6-267A-3448-91BA-B192467F4970}" type="slidenum">
              <a:rPr lang="en-US" smtClean="0"/>
              <a:pPr/>
              <a:t>80</a:t>
            </a:fld>
            <a:endParaRPr lang="en-US"/>
          </a:p>
        </p:txBody>
      </p:sp>
    </p:spTree>
    <p:extLst>
      <p:ext uri="{BB962C8B-B14F-4D97-AF65-F5344CB8AC3E}">
        <p14:creationId xmlns:p14="http://schemas.microsoft.com/office/powerpoint/2010/main" val="152629719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E53305-8099-3468-A7AE-B9B9A02D23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C957DA-1460-7AAF-EC16-CB3014C4CFB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B2E26B3-B184-1CC6-3C69-1A6E8BC99DCB}"/>
              </a:ext>
            </a:extLst>
          </p:cNvPr>
          <p:cNvSpPr>
            <a:spLocks noGrp="1"/>
          </p:cNvSpPr>
          <p:nvPr>
            <p:ph type="body" idx="1"/>
          </p:nvPr>
        </p:nvSpPr>
        <p:spPr/>
        <p:txBody>
          <a:bodyPr/>
          <a:lstStyle/>
          <a:p>
            <a:pPr marL="0" marR="0" lvl="0" indent="0" algn="l" defTabSz="609539" rtl="0" eaLnBrk="1" fontAlgn="auto" latinLnBrk="0" hangingPunct="1">
              <a:lnSpc>
                <a:spcPct val="100000"/>
              </a:lnSpc>
              <a:spcBef>
                <a:spcPts val="0"/>
              </a:spcBef>
              <a:spcAft>
                <a:spcPts val="0"/>
              </a:spcAft>
              <a:buClrTx/>
              <a:buSzTx/>
              <a:buFontTx/>
              <a:buNone/>
              <a:tabLst/>
              <a:defRPr/>
            </a:pPr>
            <a:r>
              <a:rPr lang="en-US"/>
              <a:t>The other Response Accommodations listed in Table 4 are included in the Permissive Mode and Embedded Response Accommodations sections of the Test Attributes tab. Permissive Mode needs to be turned on to use any sort of Assistive Technology. Under Embedded Response Accommodations, you will find [1] Speech to Text, Co-Writer Word Prediction, and 100s Number Table and Multiplication Table, both tools listed as part of 4d. And 4e.</a:t>
            </a:r>
          </a:p>
        </p:txBody>
      </p:sp>
      <p:sp>
        <p:nvSpPr>
          <p:cNvPr id="4" name="Slide Number Placeholder 3">
            <a:extLst>
              <a:ext uri="{FF2B5EF4-FFF2-40B4-BE49-F238E27FC236}">
                <a16:creationId xmlns:a16="http://schemas.microsoft.com/office/drawing/2014/main" id="{34A3E0C8-F0E6-70F0-E086-2F0DD348CAED}"/>
              </a:ext>
            </a:extLst>
          </p:cNvPr>
          <p:cNvSpPr>
            <a:spLocks noGrp="1"/>
          </p:cNvSpPr>
          <p:nvPr>
            <p:ph type="sldNum" sz="quarter" idx="5"/>
          </p:nvPr>
        </p:nvSpPr>
        <p:spPr/>
        <p:txBody>
          <a:bodyPr/>
          <a:lstStyle/>
          <a:p>
            <a:fld id="{3A28F8F6-267A-3448-91BA-B192467F4970}" type="slidenum">
              <a:rPr lang="en-US" smtClean="0"/>
              <a:pPr/>
              <a:t>81</a:t>
            </a:fld>
            <a:endParaRPr lang="en-US"/>
          </a:p>
        </p:txBody>
      </p:sp>
    </p:spTree>
    <p:extLst>
      <p:ext uri="{BB962C8B-B14F-4D97-AF65-F5344CB8AC3E}">
        <p14:creationId xmlns:p14="http://schemas.microsoft.com/office/powerpoint/2010/main" val="289685360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9EF928-5175-B3CA-EC95-3EFD14DACD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C07EED-AC50-CBCA-9FE6-C4C2CF32AD6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22B61A7-01C4-71BF-5CDC-34CD5C0EFABD}"/>
              </a:ext>
            </a:extLst>
          </p:cNvPr>
          <p:cNvSpPr>
            <a:spLocks noGrp="1"/>
          </p:cNvSpPr>
          <p:nvPr>
            <p:ph type="body" idx="1"/>
          </p:nvPr>
        </p:nvSpPr>
        <p:spPr/>
        <p:txBody>
          <a:bodyPr/>
          <a:lstStyle/>
          <a:p>
            <a:r>
              <a:rPr lang="en-US"/>
              <a:t>The Test Attributes tab also includes the accommodations listed in Table 5.</a:t>
            </a:r>
            <a:endParaRPr lang="en-US">
              <a:ea typeface="Lato" panose="020F0502020204030203" pitchFamily="34" charset="0"/>
              <a:cs typeface="Lato" panose="020F0502020204030203" pitchFamily="34" charset="0"/>
            </a:endParaRPr>
          </a:p>
        </p:txBody>
      </p:sp>
      <p:sp>
        <p:nvSpPr>
          <p:cNvPr id="4" name="Slide Number Placeholder 3">
            <a:extLst>
              <a:ext uri="{FF2B5EF4-FFF2-40B4-BE49-F238E27FC236}">
                <a16:creationId xmlns:a16="http://schemas.microsoft.com/office/drawing/2014/main" id="{E6738D43-7302-34FE-CC61-BB3B622DE70A}"/>
              </a:ext>
            </a:extLst>
          </p:cNvPr>
          <p:cNvSpPr>
            <a:spLocks noGrp="1"/>
          </p:cNvSpPr>
          <p:nvPr>
            <p:ph type="sldNum" sz="quarter" idx="5"/>
          </p:nvPr>
        </p:nvSpPr>
        <p:spPr/>
        <p:txBody>
          <a:bodyPr/>
          <a:lstStyle/>
          <a:p>
            <a:fld id="{3A28F8F6-267A-3448-91BA-B192467F4970}" type="slidenum">
              <a:rPr lang="en-US" smtClean="0"/>
              <a:pPr/>
              <a:t>82</a:t>
            </a:fld>
            <a:endParaRPr lang="en-US"/>
          </a:p>
        </p:txBody>
      </p:sp>
    </p:spTree>
    <p:extLst>
      <p:ext uri="{BB962C8B-B14F-4D97-AF65-F5344CB8AC3E}">
        <p14:creationId xmlns:p14="http://schemas.microsoft.com/office/powerpoint/2010/main" val="427107514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2168B9-F0DD-DFE4-0D7B-8A760A363C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E3F36B-F2C7-C2D7-F999-78448B1F7F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31EB9BA-131D-95DE-4186-6563F4390D85}"/>
              </a:ext>
            </a:extLst>
          </p:cNvPr>
          <p:cNvSpPr>
            <a:spLocks noGrp="1"/>
          </p:cNvSpPr>
          <p:nvPr>
            <p:ph type="body" idx="1"/>
          </p:nvPr>
        </p:nvSpPr>
        <p:spPr/>
        <p:txBody>
          <a:bodyPr/>
          <a:lstStyle/>
          <a:p>
            <a:r>
              <a:rPr lang="en-US"/>
              <a:t>5a. Extended Time is listed under the Embedded Response Accommodations section and 5b. Unique Timing and Scheduling Accommodations is listed under Unique Accommodations and Supports. </a:t>
            </a:r>
            <a:endParaRPr/>
          </a:p>
        </p:txBody>
      </p:sp>
      <p:sp>
        <p:nvSpPr>
          <p:cNvPr id="4" name="Slide Number Placeholder 3">
            <a:extLst>
              <a:ext uri="{FF2B5EF4-FFF2-40B4-BE49-F238E27FC236}">
                <a16:creationId xmlns:a16="http://schemas.microsoft.com/office/drawing/2014/main" id="{D3B2047C-3309-1EFA-4ACB-D47768A96E6F}"/>
              </a:ext>
            </a:extLst>
          </p:cNvPr>
          <p:cNvSpPr>
            <a:spLocks noGrp="1"/>
          </p:cNvSpPr>
          <p:nvPr>
            <p:ph type="sldNum" sz="quarter" idx="5"/>
          </p:nvPr>
        </p:nvSpPr>
        <p:spPr/>
        <p:txBody>
          <a:bodyPr/>
          <a:lstStyle/>
          <a:p>
            <a:fld id="{3A28F8F6-267A-3448-91BA-B192467F4970}" type="slidenum">
              <a:rPr lang="en-US" smtClean="0"/>
              <a:pPr/>
              <a:t>83</a:t>
            </a:fld>
            <a:endParaRPr lang="en-US"/>
          </a:p>
        </p:txBody>
      </p:sp>
    </p:spTree>
    <p:extLst>
      <p:ext uri="{BB962C8B-B14F-4D97-AF65-F5344CB8AC3E}">
        <p14:creationId xmlns:p14="http://schemas.microsoft.com/office/powerpoint/2010/main" val="617965907"/>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03289F-59B2-0D04-4F2F-2EA238B4B6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1C5929-BEE8-FF33-989E-647964A7689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AE37AFD-A94E-2AD1-AAD7-530EC706E241}"/>
              </a:ext>
            </a:extLst>
          </p:cNvPr>
          <p:cNvSpPr>
            <a:spLocks noGrp="1"/>
          </p:cNvSpPr>
          <p:nvPr>
            <p:ph type="body" idx="1"/>
          </p:nvPr>
        </p:nvSpPr>
        <p:spPr/>
        <p:txBody>
          <a:bodyPr/>
          <a:lstStyle/>
          <a:p>
            <a:r>
              <a:rPr lang="en-US"/>
              <a:t>Lastly, all the accessibility features and accommodations listed in </a:t>
            </a:r>
            <a:r>
              <a:t>Table 7</a:t>
            </a:r>
            <a:r>
              <a:rPr lang="en-US"/>
              <a:t> are also listed in the Test Attributes tab. </a:t>
            </a:r>
            <a:br>
              <a:rPr lang="en-US"/>
            </a:br>
            <a:r>
              <a:rPr lang="en-US"/>
              <a:t> </a:t>
            </a:r>
            <a:endParaRPr lang="en-US">
              <a:ea typeface="Lato" panose="020F0502020204030203" pitchFamily="34" charset="0"/>
              <a:cs typeface="Lato" panose="020F0502020204030203" pitchFamily="34" charset="0"/>
            </a:endParaRPr>
          </a:p>
        </p:txBody>
      </p:sp>
      <p:sp>
        <p:nvSpPr>
          <p:cNvPr id="4" name="Slide Number Placeholder 3">
            <a:extLst>
              <a:ext uri="{FF2B5EF4-FFF2-40B4-BE49-F238E27FC236}">
                <a16:creationId xmlns:a16="http://schemas.microsoft.com/office/drawing/2014/main" id="{6E12A141-6C4F-2826-AD02-D20DD918D9BC}"/>
              </a:ext>
            </a:extLst>
          </p:cNvPr>
          <p:cNvSpPr>
            <a:spLocks noGrp="1"/>
          </p:cNvSpPr>
          <p:nvPr>
            <p:ph type="sldNum" sz="quarter" idx="5"/>
          </p:nvPr>
        </p:nvSpPr>
        <p:spPr/>
        <p:txBody>
          <a:bodyPr/>
          <a:lstStyle/>
          <a:p>
            <a:fld id="{3A28F8F6-267A-3448-91BA-B192467F4970}" type="slidenum">
              <a:rPr lang="en-US" smtClean="0"/>
              <a:pPr/>
              <a:t>84</a:t>
            </a:fld>
            <a:endParaRPr lang="en-US"/>
          </a:p>
        </p:txBody>
      </p:sp>
    </p:spTree>
    <p:extLst>
      <p:ext uri="{BB962C8B-B14F-4D97-AF65-F5344CB8AC3E}">
        <p14:creationId xmlns:p14="http://schemas.microsoft.com/office/powerpoint/2010/main" val="2688706967"/>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F00997-D515-6732-1F2E-3D0E554E47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D3B93F-F7CA-01DC-A324-68AA6F1411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1743685-0011-FFFC-55E9-6B9EB777550D}"/>
              </a:ext>
            </a:extLst>
          </p:cNvPr>
          <p:cNvSpPr>
            <a:spLocks noGrp="1"/>
          </p:cNvSpPr>
          <p:nvPr>
            <p:ph type="body" idx="1"/>
          </p:nvPr>
        </p:nvSpPr>
        <p:spPr/>
        <p:txBody>
          <a:bodyPr/>
          <a:lstStyle/>
          <a:p>
            <a:pPr marL="117475" indent="0" fontAlgn="t">
              <a:buNone/>
            </a:pPr>
            <a:r>
              <a:rPr lang="en-US"/>
              <a:t>The Extended Time row under the Embedded Response Accommodations section of the Test Attributes tab includes code 7a. Extended Time. [2] The Accessibility and Accommodations for Multilingual Learners section includes 7b. Word to Word Dictionary</a:t>
            </a:r>
            <a:r>
              <a:rPr lang="en-US" b="0"/>
              <a:t>/Translator, </a:t>
            </a:r>
            <a:r>
              <a:rPr lang="en-US" sz="800" b="0">
                <a:latin typeface="Montserrat" panose="00000500000000000000" pitchFamily="2" charset="0"/>
              </a:rPr>
              <a:t>7e. General Administration Directions read aloud and repeated in Spanish, and  7f. General Administration Directions Clarified as Needed in the Student’s Native Language.</a:t>
            </a:r>
          </a:p>
          <a:p>
            <a:endParaRPr/>
          </a:p>
        </p:txBody>
      </p:sp>
      <p:sp>
        <p:nvSpPr>
          <p:cNvPr id="4" name="Slide Number Placeholder 3">
            <a:extLst>
              <a:ext uri="{FF2B5EF4-FFF2-40B4-BE49-F238E27FC236}">
                <a16:creationId xmlns:a16="http://schemas.microsoft.com/office/drawing/2014/main" id="{5C977952-351C-55DB-F517-E421A7FF212F}"/>
              </a:ext>
            </a:extLst>
          </p:cNvPr>
          <p:cNvSpPr>
            <a:spLocks noGrp="1"/>
          </p:cNvSpPr>
          <p:nvPr>
            <p:ph type="sldNum" sz="quarter" idx="5"/>
          </p:nvPr>
        </p:nvSpPr>
        <p:spPr/>
        <p:txBody>
          <a:bodyPr/>
          <a:lstStyle/>
          <a:p>
            <a:fld id="{3A28F8F6-267A-3448-91BA-B192467F4970}" type="slidenum">
              <a:rPr lang="en-US" smtClean="0"/>
              <a:pPr/>
              <a:t>85</a:t>
            </a:fld>
            <a:endParaRPr lang="en-US"/>
          </a:p>
        </p:txBody>
      </p:sp>
    </p:spTree>
    <p:extLst>
      <p:ext uri="{BB962C8B-B14F-4D97-AF65-F5344CB8AC3E}">
        <p14:creationId xmlns:p14="http://schemas.microsoft.com/office/powerpoint/2010/main" val="189895774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7E5125-18CE-DC7E-3ACF-9008283CCF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5301E1-F957-8F8D-DBA2-7357B7F529A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57CDD5-4174-DEB1-59E2-F64A622D8DA0}"/>
              </a:ext>
            </a:extLst>
          </p:cNvPr>
          <p:cNvSpPr>
            <a:spLocks noGrp="1"/>
          </p:cNvSpPr>
          <p:nvPr>
            <p:ph type="body" idx="1"/>
          </p:nvPr>
        </p:nvSpPr>
        <p:spPr/>
        <p:txBody>
          <a:bodyPr/>
          <a:lstStyle/>
          <a:p>
            <a:r>
              <a:rPr lang="en-US"/>
              <a:t>Under the Presentation section of the Test Attributes tab, the Language row includes 1w. Spanish Computer Based Assessment for Mathematics, Science, and Social Studies. </a:t>
            </a:r>
            <a:endParaRPr/>
          </a:p>
        </p:txBody>
      </p:sp>
      <p:sp>
        <p:nvSpPr>
          <p:cNvPr id="4" name="Slide Number Placeholder 3">
            <a:extLst>
              <a:ext uri="{FF2B5EF4-FFF2-40B4-BE49-F238E27FC236}">
                <a16:creationId xmlns:a16="http://schemas.microsoft.com/office/drawing/2014/main" id="{CFFD2100-F4AD-7090-3D89-B6D16A0106E5}"/>
              </a:ext>
            </a:extLst>
          </p:cNvPr>
          <p:cNvSpPr>
            <a:spLocks noGrp="1"/>
          </p:cNvSpPr>
          <p:nvPr>
            <p:ph type="sldNum" sz="quarter" idx="5"/>
          </p:nvPr>
        </p:nvSpPr>
        <p:spPr/>
        <p:txBody>
          <a:bodyPr/>
          <a:lstStyle/>
          <a:p>
            <a:fld id="{3A28F8F6-267A-3448-91BA-B192467F4970}" type="slidenum">
              <a:rPr lang="en-US" smtClean="0"/>
              <a:pPr/>
              <a:t>86</a:t>
            </a:fld>
            <a:endParaRPr lang="en-US"/>
          </a:p>
        </p:txBody>
      </p:sp>
    </p:spTree>
    <p:extLst>
      <p:ext uri="{BB962C8B-B14F-4D97-AF65-F5344CB8AC3E}">
        <p14:creationId xmlns:p14="http://schemas.microsoft.com/office/powerpoint/2010/main" val="737797106"/>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9B7DB5-9B90-907E-F0A3-4171FA1135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AA7DE1-3ED1-D0C4-85F6-BCD0AFBC40E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AB0B3D-09E8-BEFA-8825-09BEB271884E}"/>
              </a:ext>
            </a:extLst>
          </p:cNvPr>
          <p:cNvSpPr>
            <a:spLocks noGrp="1"/>
          </p:cNvSpPr>
          <p:nvPr>
            <p:ph type="body" idx="1"/>
          </p:nvPr>
        </p:nvSpPr>
        <p:spPr/>
        <p:txBody>
          <a:bodyPr/>
          <a:lstStyle/>
          <a:p>
            <a:r>
              <a:rPr lang="en-US">
                <a:latin typeface="Lato"/>
                <a:ea typeface="Lato"/>
                <a:cs typeface="Lato"/>
              </a:rPr>
              <a:t>Suzanne CAI - On this slide, we will focus on MSTAR: Day of Testing.</a:t>
            </a:r>
            <a:br>
              <a:rPr lang="en-US">
                <a:cs typeface="Lato"/>
              </a:rPr>
            </a:br>
            <a:br>
              <a:rPr lang="en-US">
                <a:cs typeface="Lato"/>
              </a:rPr>
            </a:br>
            <a:r>
              <a:rPr lang="en-US">
                <a:latin typeface="Lato"/>
                <a:ea typeface="Lato"/>
                <a:cs typeface="Lato"/>
              </a:rPr>
              <a:t>The key points are Users Involved: LACs, STCs </a:t>
            </a:r>
            <a:r>
              <a:rPr lang="en-US" err="1">
                <a:latin typeface="Lato"/>
                <a:ea typeface="Lato"/>
                <a:cs typeface="Lato"/>
              </a:rPr>
              <a:t>TAs.</a:t>
            </a:r>
            <a:br>
              <a:rPr lang="en-US">
                <a:cs typeface="Lato"/>
              </a:rPr>
            </a:br>
            <a:br>
              <a:rPr lang="en-US">
                <a:cs typeface="Lato"/>
              </a:rPr>
            </a:br>
            <a:r>
              <a:rPr lang="en-US">
                <a:latin typeface="Lato"/>
                <a:ea typeface="Lato"/>
                <a:cs typeface="Lato"/>
              </a:rPr>
              <a:t>With that context, let us move to the next step in the process.</a:t>
            </a:r>
          </a:p>
        </p:txBody>
      </p:sp>
      <p:sp>
        <p:nvSpPr>
          <p:cNvPr id="4" name="Date Placeholder 3">
            <a:extLst>
              <a:ext uri="{FF2B5EF4-FFF2-40B4-BE49-F238E27FC236}">
                <a16:creationId xmlns:a16="http://schemas.microsoft.com/office/drawing/2014/main" id="{7E0FE6E9-3300-1104-F185-23ACCFD57F13}"/>
              </a:ext>
            </a:extLst>
          </p:cNvPr>
          <p:cNvSpPr>
            <a:spLocks noGrp="1"/>
          </p:cNvSpPr>
          <p:nvPr>
            <p:ph type="dt" idx="1"/>
          </p:nvPr>
        </p:nvSpPr>
        <p:spPr/>
        <p:txBody>
          <a:bodyPr/>
          <a:lstStyle/>
          <a:p>
            <a:r>
              <a:rPr lang="en-US"/>
              <a:t>(added from Insert tab, Header &amp; Footer icon, Fixed Date and time)  1/23/2018</a:t>
            </a:r>
          </a:p>
        </p:txBody>
      </p:sp>
      <p:sp>
        <p:nvSpPr>
          <p:cNvPr id="5" name="Footer Placeholder 4">
            <a:extLst>
              <a:ext uri="{FF2B5EF4-FFF2-40B4-BE49-F238E27FC236}">
                <a16:creationId xmlns:a16="http://schemas.microsoft.com/office/drawing/2014/main" id="{3890EB68-0999-B1E5-B0AB-14710C9790FC}"/>
              </a:ext>
            </a:extLst>
          </p:cNvPr>
          <p:cNvSpPr>
            <a:spLocks noGrp="1"/>
          </p:cNvSpPr>
          <p:nvPr>
            <p:ph type="ftr" sz="quarter" idx="4"/>
          </p:nvPr>
        </p:nvSpPr>
        <p:spPr/>
        <p:txBody>
          <a:bodyPr/>
          <a:lstStyle/>
          <a:p>
            <a:r>
              <a:rPr lang="en-US"/>
              <a:t>Presentation Title (added from Insert tab, Header &amp; Footer icon)</a:t>
            </a:r>
          </a:p>
        </p:txBody>
      </p:sp>
      <p:sp>
        <p:nvSpPr>
          <p:cNvPr id="6" name="Slide Number Placeholder 5">
            <a:extLst>
              <a:ext uri="{FF2B5EF4-FFF2-40B4-BE49-F238E27FC236}">
                <a16:creationId xmlns:a16="http://schemas.microsoft.com/office/drawing/2014/main" id="{B67469D0-EB7E-6123-9887-BFBF0771E89F}"/>
              </a:ext>
            </a:extLst>
          </p:cNvPr>
          <p:cNvSpPr>
            <a:spLocks noGrp="1"/>
          </p:cNvSpPr>
          <p:nvPr>
            <p:ph type="sldNum" sz="quarter" idx="5"/>
          </p:nvPr>
        </p:nvSpPr>
        <p:spPr/>
        <p:txBody>
          <a:bodyPr/>
          <a:lstStyle/>
          <a:p>
            <a:fld id="{B54DC83E-89B8-4806-9A94-7D2BAA520DC6}" type="slidenum">
              <a:rPr lang="en-US" smtClean="0"/>
              <a:pPr/>
              <a:t>87</a:t>
            </a:fld>
            <a:endParaRPr lang="en-US"/>
          </a:p>
        </p:txBody>
      </p:sp>
    </p:spTree>
    <p:extLst>
      <p:ext uri="{BB962C8B-B14F-4D97-AF65-F5344CB8AC3E}">
        <p14:creationId xmlns:p14="http://schemas.microsoft.com/office/powerpoint/2010/main" val="357699957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spcBef>
                <a:spcPts val="1000"/>
              </a:spcBef>
            </a:pPr>
            <a:r>
              <a:rPr lang="en-US">
                <a:latin typeface="Lato"/>
                <a:ea typeface="Lato"/>
                <a:cs typeface="Lato"/>
              </a:rPr>
              <a:t>Suzanne CAI – This slide provides an overview of what the Test Administrator will be responsible for on the day of testing.  TAs will have a much more prominent role in testing beginning this year and it is important that they are prepared and </a:t>
            </a:r>
            <a:r>
              <a:rPr lang="en-US" err="1">
                <a:latin typeface="Lato"/>
                <a:ea typeface="Lato"/>
                <a:cs typeface="Lato"/>
              </a:rPr>
              <a:t>knowledgable</a:t>
            </a:r>
            <a:r>
              <a:rPr lang="en-US">
                <a:latin typeface="Lato"/>
                <a:ea typeface="Lato"/>
                <a:cs typeface="Lato"/>
              </a:rPr>
              <a:t> about the role they will play.</a:t>
            </a:r>
          </a:p>
          <a:p>
            <a:pPr>
              <a:lnSpc>
                <a:spcPct val="90000"/>
              </a:lnSpc>
              <a:spcBef>
                <a:spcPts val="1000"/>
              </a:spcBef>
            </a:pPr>
            <a:endParaRPr lang="en-US">
              <a:latin typeface="Lato"/>
              <a:ea typeface="Lato"/>
              <a:cs typeface="Lato"/>
            </a:endParaRPr>
          </a:p>
          <a:p>
            <a:pPr>
              <a:lnSpc>
                <a:spcPct val="90000"/>
              </a:lnSpc>
              <a:spcBef>
                <a:spcPts val="1000"/>
              </a:spcBef>
            </a:pPr>
            <a:r>
              <a:rPr lang="en-US">
                <a:latin typeface="Lato"/>
                <a:ea typeface="Lato"/>
                <a:cs typeface="Lato"/>
              </a:rPr>
              <a:t>Before – TAM, paper test materials, complete following TIDE tasks – print student test tickets, confirm student test setting and tools including accommodations, and create rosters if needed.  As a reminder, rosters are NOT required to test in the TDS, but they are required to be created for downstream score reporting for TA roles, including Teachers who may not have necessarily administered the assessment but is responsible for accessing their scores in the CRS post testing. </a:t>
            </a:r>
          </a:p>
          <a:p>
            <a:pPr>
              <a:lnSpc>
                <a:spcPct val="90000"/>
              </a:lnSpc>
              <a:spcBef>
                <a:spcPts val="1000"/>
              </a:spcBef>
            </a:pPr>
            <a:endParaRPr lang="en-US">
              <a:latin typeface="Lato"/>
              <a:ea typeface="Lato"/>
              <a:cs typeface="Lato"/>
            </a:endParaRPr>
          </a:p>
          <a:p>
            <a:pPr>
              <a:lnSpc>
                <a:spcPct val="90000"/>
              </a:lnSpc>
              <a:spcBef>
                <a:spcPts val="1000"/>
              </a:spcBef>
            </a:pPr>
            <a:r>
              <a:rPr lang="en-US">
                <a:latin typeface="Lato"/>
                <a:ea typeface="Lato"/>
                <a:cs typeface="Lato"/>
              </a:rPr>
              <a:t>TAs will be responsible in creating an online test session.  These sessions are created on the fly as students are ready to test and do not need to be scheduled beforehand. TAs will also be responsible for helping students </a:t>
            </a:r>
            <a:r>
              <a:rPr lang="en-US" err="1">
                <a:latin typeface="Lato"/>
                <a:ea typeface="Lato"/>
                <a:cs typeface="Lato"/>
              </a:rPr>
              <a:t>lauch</a:t>
            </a:r>
            <a:r>
              <a:rPr lang="en-US">
                <a:latin typeface="Lato"/>
                <a:ea typeface="Lato"/>
                <a:cs typeface="Lato"/>
              </a:rPr>
              <a:t> and log into the TDS student interface. </a:t>
            </a:r>
          </a:p>
          <a:p>
            <a:pPr>
              <a:lnSpc>
                <a:spcPct val="90000"/>
              </a:lnSpc>
              <a:spcBef>
                <a:spcPts val="1000"/>
              </a:spcBef>
            </a:pPr>
            <a:endParaRPr lang="en-US">
              <a:latin typeface="Lato"/>
              <a:ea typeface="Lato"/>
              <a:cs typeface="Lato"/>
            </a:endParaRPr>
          </a:p>
          <a:p>
            <a:pPr>
              <a:lnSpc>
                <a:spcPct val="90000"/>
              </a:lnSpc>
              <a:spcBef>
                <a:spcPts val="1000"/>
              </a:spcBef>
            </a:pPr>
            <a:r>
              <a:rPr lang="en-US">
                <a:latin typeface="Lato"/>
                <a:ea typeface="Lato"/>
                <a:cs typeface="Lato"/>
              </a:rPr>
              <a:t>During a test session, TAs will monitor testing while students are actively testing, including walking around the classroom and monitoring student progress in the TA interface. </a:t>
            </a:r>
          </a:p>
        </p:txBody>
      </p:sp>
      <p:sp>
        <p:nvSpPr>
          <p:cNvPr id="4" name="Slide Number Placeholder 3"/>
          <p:cNvSpPr>
            <a:spLocks noGrp="1"/>
          </p:cNvSpPr>
          <p:nvPr>
            <p:ph type="sldNum" sz="quarter" idx="5"/>
          </p:nvPr>
        </p:nvSpPr>
        <p:spPr/>
        <p:txBody>
          <a:bodyPr/>
          <a:lstStyle/>
          <a:p>
            <a:fld id="{3A28F8F6-267A-3448-91BA-B192467F4970}" type="slidenum">
              <a:rPr lang="en-US" smtClean="0"/>
              <a:pPr/>
              <a:t>88</a:t>
            </a:fld>
            <a:endParaRPr lang="en-US"/>
          </a:p>
        </p:txBody>
      </p:sp>
    </p:spTree>
    <p:extLst>
      <p:ext uri="{BB962C8B-B14F-4D97-AF65-F5344CB8AC3E}">
        <p14:creationId xmlns:p14="http://schemas.microsoft.com/office/powerpoint/2010/main" val="2179236236"/>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58D5CA-2DAE-67D3-4BFF-E44AC573AC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DC26EB-7238-7214-3E6C-1C9207FCB99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1D1E47A-8C49-CA99-77F9-BAF83197470F}"/>
              </a:ext>
            </a:extLst>
          </p:cNvPr>
          <p:cNvSpPr>
            <a:spLocks noGrp="1"/>
          </p:cNvSpPr>
          <p:nvPr>
            <p:ph type="body" idx="1"/>
          </p:nvPr>
        </p:nvSpPr>
        <p:spPr/>
        <p:txBody>
          <a:bodyPr/>
          <a:lstStyle/>
          <a:p>
            <a:pPr>
              <a:lnSpc>
                <a:spcPct val="90000"/>
              </a:lnSpc>
              <a:spcBef>
                <a:spcPts val="1000"/>
              </a:spcBef>
            </a:pPr>
            <a:r>
              <a:rPr lang="en-US">
                <a:latin typeface="Lato"/>
                <a:ea typeface="Lato"/>
                <a:cs typeface="Lato"/>
              </a:rPr>
              <a:t>Suzanne CAI - On this slide, we will continue to focus on the Test Administrator - Day of Testing.</a:t>
            </a:r>
            <a:endParaRPr lang="en-US"/>
          </a:p>
          <a:p>
            <a:pPr>
              <a:lnSpc>
                <a:spcPct val="90000"/>
              </a:lnSpc>
              <a:spcBef>
                <a:spcPts val="1000"/>
              </a:spcBef>
            </a:pPr>
            <a:endParaRPr lang="en-US">
              <a:cs typeface="Lato"/>
            </a:endParaRPr>
          </a:p>
          <a:p>
            <a:r>
              <a:rPr lang="en-US">
                <a:latin typeface="Lato"/>
                <a:ea typeface="Lato"/>
                <a:cs typeface="Lato"/>
              </a:rPr>
              <a:t>During a test session, TAs will monitor testing while students are actively testing, including walking around the classroom and monitoring student progress in the TA interface. </a:t>
            </a:r>
          </a:p>
          <a:p>
            <a:pPr>
              <a:lnSpc>
                <a:spcPct val="90000"/>
              </a:lnSpc>
              <a:spcBef>
                <a:spcPts val="1000"/>
              </a:spcBef>
            </a:pPr>
            <a:br>
              <a:rPr lang="en-US">
                <a:cs typeface="Lato"/>
              </a:rPr>
            </a:br>
            <a:br>
              <a:rPr lang="en-US">
                <a:cs typeface="Lato"/>
              </a:rPr>
            </a:br>
            <a:r>
              <a:rPr lang="en-US">
                <a:latin typeface="Lato"/>
                <a:ea typeface="Lato"/>
                <a:cs typeface="Lato"/>
              </a:rPr>
              <a:t>TAs will end the test session for students when testing is complete, including being sure that students have logged out of the TDS student interface when testing has been completed. </a:t>
            </a:r>
            <a:endParaRPr lang="en-US">
              <a:ea typeface="Lato"/>
              <a:cs typeface="Lato"/>
            </a:endParaRPr>
          </a:p>
          <a:p>
            <a:pPr>
              <a:lnSpc>
                <a:spcPct val="90000"/>
              </a:lnSpc>
              <a:spcBef>
                <a:spcPts val="1000"/>
              </a:spcBef>
            </a:pPr>
            <a:endParaRPr lang="en-US">
              <a:ea typeface="Lato"/>
              <a:cs typeface="Lato"/>
            </a:endParaRPr>
          </a:p>
          <a:p>
            <a:pPr>
              <a:lnSpc>
                <a:spcPct val="90000"/>
              </a:lnSpc>
              <a:spcBef>
                <a:spcPts val="1000"/>
              </a:spcBef>
            </a:pPr>
            <a:r>
              <a:rPr lang="en-US">
                <a:latin typeface="Lato"/>
                <a:ea typeface="Lato"/>
                <a:cs typeface="Lato"/>
              </a:rPr>
              <a:t>TAs will return all test materials, such as paper test booklets to the STC after testing is complete.  </a:t>
            </a:r>
            <a:endParaRPr lang="en-US">
              <a:ea typeface="Lato"/>
              <a:cs typeface="Lato"/>
            </a:endParaRPr>
          </a:p>
        </p:txBody>
      </p:sp>
      <p:sp>
        <p:nvSpPr>
          <p:cNvPr id="4" name="Slide Number Placeholder 3">
            <a:extLst>
              <a:ext uri="{FF2B5EF4-FFF2-40B4-BE49-F238E27FC236}">
                <a16:creationId xmlns:a16="http://schemas.microsoft.com/office/drawing/2014/main" id="{4F80DAF9-0D51-742C-A112-B3BD62EB8BB6}"/>
              </a:ext>
            </a:extLst>
          </p:cNvPr>
          <p:cNvSpPr>
            <a:spLocks noGrp="1"/>
          </p:cNvSpPr>
          <p:nvPr>
            <p:ph type="sldNum" sz="quarter" idx="5"/>
          </p:nvPr>
        </p:nvSpPr>
        <p:spPr/>
        <p:txBody>
          <a:bodyPr/>
          <a:lstStyle/>
          <a:p>
            <a:fld id="{3A28F8F6-267A-3448-91BA-B192467F4970}" type="slidenum">
              <a:rPr lang="en-US" smtClean="0"/>
              <a:pPr/>
              <a:t>89</a:t>
            </a:fld>
            <a:endParaRPr lang="en-US"/>
          </a:p>
        </p:txBody>
      </p:sp>
    </p:spTree>
    <p:extLst>
      <p:ext uri="{BB962C8B-B14F-4D97-AF65-F5344CB8AC3E}">
        <p14:creationId xmlns:p14="http://schemas.microsoft.com/office/powerpoint/2010/main" val="754191493"/>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E4AFC0-D8E7-504A-A138-02BAC31DE1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D07D38-3379-28AA-78B1-CAB41E0807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0130439-3563-4ADC-A2CE-67C6D9BE8659}"/>
              </a:ext>
            </a:extLst>
          </p:cNvPr>
          <p:cNvSpPr>
            <a:spLocks noGrp="1"/>
          </p:cNvSpPr>
          <p:nvPr>
            <p:ph type="body" idx="1"/>
          </p:nvPr>
        </p:nvSpPr>
        <p:spPr/>
        <p:txBody>
          <a:bodyPr/>
          <a:lstStyle/>
          <a:p>
            <a:pPr>
              <a:lnSpc>
                <a:spcPct val="90000"/>
              </a:lnSpc>
              <a:spcBef>
                <a:spcPts val="1000"/>
              </a:spcBef>
            </a:pPr>
            <a:r>
              <a:rPr lang="en-US">
                <a:latin typeface="Lato"/>
                <a:ea typeface="Lato"/>
                <a:cs typeface="Lato"/>
              </a:rPr>
              <a:t>Suzanne CAI - On this slide, we will shift our focus to the School Test Coordinator and their Day of Testing </a:t>
            </a:r>
            <a:r>
              <a:rPr lang="en-US" err="1">
                <a:latin typeface="Lato"/>
                <a:ea typeface="Lato"/>
                <a:cs typeface="Lato"/>
              </a:rPr>
              <a:t>responsibilties</a:t>
            </a:r>
            <a:r>
              <a:rPr lang="en-US">
                <a:latin typeface="Lato"/>
                <a:ea typeface="Lato"/>
                <a:cs typeface="Lato"/>
              </a:rPr>
              <a:t>. </a:t>
            </a:r>
            <a:br>
              <a:rPr lang="en-US">
                <a:cs typeface="Lato"/>
              </a:rPr>
            </a:br>
            <a:br>
              <a:rPr lang="en-US">
                <a:cs typeface="Lato"/>
              </a:rPr>
            </a:br>
            <a:r>
              <a:rPr lang="en-US">
                <a:latin typeface="Lato"/>
                <a:ea typeface="Lato"/>
                <a:cs typeface="Lato"/>
              </a:rPr>
              <a:t>There are several tasks in TIDE that the STC will ensure are completed before testing begins, including ensuring that students have the appropriate test settings and accommodations are set in TIDE. STCs will also ensure that the appropriate assignment tasks are set for students participating in the EOC assessments.  This will ensure that if a student is taking Algebra I for example and are in 8th grade, they will get the Algebra I test instead of the Math Grade 8 test. </a:t>
            </a:r>
          </a:p>
          <a:p>
            <a:pPr>
              <a:lnSpc>
                <a:spcPct val="90000"/>
              </a:lnSpc>
              <a:spcBef>
                <a:spcPts val="1000"/>
              </a:spcBef>
            </a:pPr>
            <a:endParaRPr lang="en-US">
              <a:latin typeface="Lato"/>
              <a:ea typeface="Lato"/>
              <a:cs typeface="Lato"/>
            </a:endParaRPr>
          </a:p>
          <a:p>
            <a:pPr>
              <a:lnSpc>
                <a:spcPct val="90000"/>
              </a:lnSpc>
              <a:spcBef>
                <a:spcPts val="1000"/>
              </a:spcBef>
            </a:pPr>
            <a:r>
              <a:rPr lang="en-US">
                <a:latin typeface="Lato"/>
                <a:ea typeface="Lato"/>
                <a:cs typeface="Lato"/>
              </a:rPr>
              <a:t>STCs will also provide TAs will student test tickets or provide instructions to the TA on how to print them in TIDE prior to testing. STCs will also ensure that the TAs have the paper test materials needed prior to testing. </a:t>
            </a:r>
          </a:p>
          <a:p>
            <a:pPr>
              <a:lnSpc>
                <a:spcPct val="90000"/>
              </a:lnSpc>
              <a:spcBef>
                <a:spcPts val="1000"/>
              </a:spcBef>
            </a:pPr>
            <a:endParaRPr lang="en-US">
              <a:latin typeface="Lato"/>
              <a:ea typeface="Lato"/>
              <a:cs typeface="Lato"/>
            </a:endParaRPr>
          </a:p>
          <a:p>
            <a:pPr>
              <a:lnSpc>
                <a:spcPct val="90000"/>
              </a:lnSpc>
              <a:spcBef>
                <a:spcPts val="1000"/>
              </a:spcBef>
            </a:pPr>
            <a:r>
              <a:rPr lang="en-US">
                <a:latin typeface="Lato"/>
                <a:ea typeface="Lato"/>
                <a:cs typeface="Lato"/>
              </a:rPr>
              <a:t>During a testing session the STC will support TAs as needed, including submitting any resets or invalidations into TIDE as reported by the TA in a timely manner. </a:t>
            </a:r>
            <a:endParaRPr lang="en-US">
              <a:ea typeface="Lato"/>
              <a:cs typeface="Lato"/>
            </a:endParaRPr>
          </a:p>
          <a:p>
            <a:pPr>
              <a:lnSpc>
                <a:spcPct val="90000"/>
              </a:lnSpc>
              <a:spcBef>
                <a:spcPts val="1000"/>
              </a:spcBef>
            </a:pPr>
            <a:endParaRPr lang="en-US">
              <a:latin typeface="Lato"/>
              <a:ea typeface="Lato"/>
              <a:cs typeface="Lato"/>
            </a:endParaRPr>
          </a:p>
          <a:p>
            <a:pPr>
              <a:lnSpc>
                <a:spcPct val="90000"/>
              </a:lnSpc>
              <a:spcBef>
                <a:spcPts val="1000"/>
              </a:spcBef>
            </a:pPr>
            <a:r>
              <a:rPr lang="en-US">
                <a:latin typeface="Lato"/>
                <a:ea typeface="Lato"/>
                <a:cs typeface="Lato"/>
              </a:rPr>
              <a:t>After a test session the STC will monitor test progress in TIDE to ensure all tests that they expect to be completed have in fact been completed or tracked if a make up test needs to occur if a student is out for an illness, for example. </a:t>
            </a:r>
            <a:endParaRPr lang="en-US">
              <a:ea typeface="Lato"/>
              <a:cs typeface="Lato"/>
            </a:endParaRPr>
          </a:p>
        </p:txBody>
      </p:sp>
      <p:sp>
        <p:nvSpPr>
          <p:cNvPr id="4" name="Slide Number Placeholder 3">
            <a:extLst>
              <a:ext uri="{FF2B5EF4-FFF2-40B4-BE49-F238E27FC236}">
                <a16:creationId xmlns:a16="http://schemas.microsoft.com/office/drawing/2014/main" id="{16E8026F-861A-D3CA-EFE3-8D72F3F1D370}"/>
              </a:ext>
            </a:extLst>
          </p:cNvPr>
          <p:cNvSpPr>
            <a:spLocks noGrp="1"/>
          </p:cNvSpPr>
          <p:nvPr>
            <p:ph type="sldNum" sz="quarter" idx="5"/>
          </p:nvPr>
        </p:nvSpPr>
        <p:spPr/>
        <p:txBody>
          <a:bodyPr/>
          <a:lstStyle/>
          <a:p>
            <a:fld id="{3A28F8F6-267A-3448-91BA-B192467F4970}" type="slidenum">
              <a:rPr lang="en-US" smtClean="0"/>
              <a:pPr/>
              <a:t>90</a:t>
            </a:fld>
            <a:endParaRPr lang="en-US"/>
          </a:p>
        </p:txBody>
      </p:sp>
    </p:spTree>
    <p:extLst>
      <p:ext uri="{BB962C8B-B14F-4D97-AF65-F5344CB8AC3E}">
        <p14:creationId xmlns:p14="http://schemas.microsoft.com/office/powerpoint/2010/main" val="1129439522"/>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0CE895-57BC-EB3F-8DD6-96A1DC28A4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830D04-49DE-81AA-699A-95B5F2EDB32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7B295A-2BFC-B399-4810-DEE6BFBA216C}"/>
              </a:ext>
            </a:extLst>
          </p:cNvPr>
          <p:cNvSpPr>
            <a:spLocks noGrp="1"/>
          </p:cNvSpPr>
          <p:nvPr>
            <p:ph type="body" idx="1"/>
          </p:nvPr>
        </p:nvSpPr>
        <p:spPr/>
        <p:txBody>
          <a:bodyPr/>
          <a:lstStyle/>
          <a:p>
            <a:pPr>
              <a:lnSpc>
                <a:spcPct val="90000"/>
              </a:lnSpc>
              <a:spcBef>
                <a:spcPts val="1000"/>
              </a:spcBef>
            </a:pPr>
            <a:r>
              <a:rPr lang="en-US">
                <a:latin typeface="Lato"/>
                <a:ea typeface="Lato"/>
                <a:cs typeface="Lato"/>
              </a:rPr>
              <a:t>Suzanne CAI - On this slide, we will shift our focus to the responsibilities of the LAC on the Day of Testing</a:t>
            </a:r>
          </a:p>
          <a:p>
            <a:pPr>
              <a:lnSpc>
                <a:spcPct val="90000"/>
              </a:lnSpc>
              <a:spcBef>
                <a:spcPts val="1000"/>
              </a:spcBef>
            </a:pPr>
            <a:endParaRPr lang="en-US">
              <a:cs typeface="Lato"/>
            </a:endParaRPr>
          </a:p>
          <a:p>
            <a:pPr>
              <a:lnSpc>
                <a:spcPct val="90000"/>
              </a:lnSpc>
              <a:spcBef>
                <a:spcPts val="1000"/>
              </a:spcBef>
            </a:pPr>
            <a:r>
              <a:rPr lang="en-US">
                <a:latin typeface="Lato"/>
                <a:ea typeface="Lato"/>
                <a:cs typeface="Lato"/>
              </a:rPr>
              <a:t>Before testing begins, LACs will work with STCs to ensure that students have the appropriate test setting and accommodations enabled in TIDE. LACs will support to apply assignment codes for EOC tests if applicable. LACs will also work with the STCs to ensure that students who need paper materials have them available before the test session begins, in a secure location prior to testing. </a:t>
            </a:r>
          </a:p>
          <a:p>
            <a:pPr>
              <a:lnSpc>
                <a:spcPct val="90000"/>
              </a:lnSpc>
              <a:spcBef>
                <a:spcPts val="1000"/>
              </a:spcBef>
            </a:pPr>
            <a:endParaRPr lang="en-US">
              <a:cs typeface="Lato"/>
            </a:endParaRPr>
          </a:p>
          <a:p>
            <a:pPr>
              <a:lnSpc>
                <a:spcPct val="90000"/>
              </a:lnSpc>
              <a:spcBef>
                <a:spcPts val="1000"/>
              </a:spcBef>
            </a:pPr>
            <a:r>
              <a:rPr lang="en-US">
                <a:latin typeface="Lato"/>
                <a:cs typeface="Lato"/>
              </a:rPr>
              <a:t>During testing, LACs will support STCs and TAs as needed. LACs will also be available during testing to review and approve any resets, irregularities or other testing incidents in TIDE in a timely manner to support school level testing personnel. </a:t>
            </a:r>
          </a:p>
          <a:p>
            <a:pPr>
              <a:lnSpc>
                <a:spcPct val="90000"/>
              </a:lnSpc>
              <a:spcBef>
                <a:spcPts val="1000"/>
              </a:spcBef>
            </a:pPr>
            <a:endParaRPr lang="en-US">
              <a:ea typeface="Lato"/>
              <a:cs typeface="Lato"/>
            </a:endParaRPr>
          </a:p>
          <a:p>
            <a:pPr>
              <a:lnSpc>
                <a:spcPct val="90000"/>
              </a:lnSpc>
              <a:spcBef>
                <a:spcPts val="1000"/>
              </a:spcBef>
            </a:pPr>
            <a:r>
              <a:rPr lang="en-US">
                <a:latin typeface="Lato"/>
                <a:ea typeface="Lato"/>
                <a:cs typeface="Lato"/>
              </a:rPr>
              <a:t>After a testing session, LACs will review the Monitoring Test Progress feature in TIDE to ensure all students have tested and are where they should be at the end of the day.  LACs will work with the STCs if they have any particular questions about student progress post testing. </a:t>
            </a:r>
            <a:endParaRPr lang="en-US">
              <a:ea typeface="Lato" panose="020F0502020204030203" pitchFamily="34" charset="0"/>
              <a:cs typeface="Lato"/>
            </a:endParaRPr>
          </a:p>
          <a:p>
            <a:pPr>
              <a:lnSpc>
                <a:spcPct val="90000"/>
              </a:lnSpc>
              <a:spcBef>
                <a:spcPts val="1000"/>
              </a:spcBef>
            </a:pPr>
            <a:endParaRPr lang="en-US">
              <a:ea typeface="Lato" panose="020F0502020204030203" pitchFamily="34" charset="0"/>
              <a:cs typeface="Lato"/>
            </a:endParaRPr>
          </a:p>
          <a:p>
            <a:pPr>
              <a:lnSpc>
                <a:spcPct val="90000"/>
              </a:lnSpc>
              <a:spcBef>
                <a:spcPts val="1000"/>
              </a:spcBef>
            </a:pPr>
            <a:br>
              <a:rPr lang="en-US">
                <a:cs typeface="Lato"/>
              </a:rPr>
            </a:br>
            <a:endParaRPr lang="en-US">
              <a:latin typeface="Lato"/>
              <a:ea typeface="Lato"/>
              <a:cs typeface="Lato"/>
            </a:endParaRPr>
          </a:p>
        </p:txBody>
      </p:sp>
      <p:sp>
        <p:nvSpPr>
          <p:cNvPr id="4" name="Slide Number Placeholder 3">
            <a:extLst>
              <a:ext uri="{FF2B5EF4-FFF2-40B4-BE49-F238E27FC236}">
                <a16:creationId xmlns:a16="http://schemas.microsoft.com/office/drawing/2014/main" id="{A50D6D12-64AE-2C9A-9055-406893B8274B}"/>
              </a:ext>
            </a:extLst>
          </p:cNvPr>
          <p:cNvSpPr>
            <a:spLocks noGrp="1"/>
          </p:cNvSpPr>
          <p:nvPr>
            <p:ph type="sldNum" sz="quarter" idx="5"/>
          </p:nvPr>
        </p:nvSpPr>
        <p:spPr/>
        <p:txBody>
          <a:bodyPr/>
          <a:lstStyle/>
          <a:p>
            <a:fld id="{3A28F8F6-267A-3448-91BA-B192467F4970}" type="slidenum">
              <a:rPr lang="en-US" smtClean="0"/>
              <a:pPr/>
              <a:t>91</a:t>
            </a:fld>
            <a:endParaRPr lang="en-US"/>
          </a:p>
        </p:txBody>
      </p:sp>
    </p:spTree>
    <p:extLst>
      <p:ext uri="{BB962C8B-B14F-4D97-AF65-F5344CB8AC3E}">
        <p14:creationId xmlns:p14="http://schemas.microsoft.com/office/powerpoint/2010/main" val="1814872988"/>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DCEF9E-64DE-8D3F-236E-100C678AB6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263096-CD5C-65A4-8229-60E58D59F8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A45F29A-3208-FC7E-08CB-E49F4232D4EF}"/>
              </a:ext>
            </a:extLst>
          </p:cNvPr>
          <p:cNvSpPr>
            <a:spLocks noGrp="1"/>
          </p:cNvSpPr>
          <p:nvPr>
            <p:ph type="body" idx="1"/>
          </p:nvPr>
        </p:nvSpPr>
        <p:spPr/>
        <p:txBody>
          <a:bodyPr/>
          <a:lstStyle/>
          <a:p>
            <a:r>
              <a:rPr lang="en-US">
                <a:latin typeface="Lato"/>
                <a:ea typeface="Lato"/>
                <a:cs typeface="Lato"/>
              </a:rPr>
              <a:t>Suzanne CAI - On this slide, we will focus on Test Delivery System: Administering Tests.</a:t>
            </a:r>
            <a:br>
              <a:rPr lang="en-US">
                <a:cs typeface="Lato"/>
              </a:rPr>
            </a:br>
            <a:br>
              <a:rPr lang="en-US">
                <a:cs typeface="Lato"/>
              </a:rPr>
            </a:br>
            <a:endParaRPr lang="en-US">
              <a:latin typeface="Lato"/>
              <a:ea typeface="Lato"/>
              <a:cs typeface="Lato"/>
            </a:endParaRPr>
          </a:p>
        </p:txBody>
      </p:sp>
      <p:sp>
        <p:nvSpPr>
          <p:cNvPr id="4" name="Date Placeholder 3">
            <a:extLst>
              <a:ext uri="{FF2B5EF4-FFF2-40B4-BE49-F238E27FC236}">
                <a16:creationId xmlns:a16="http://schemas.microsoft.com/office/drawing/2014/main" id="{A50988FE-A6B5-BEDB-9519-3A43345F856B}"/>
              </a:ext>
            </a:extLst>
          </p:cNvPr>
          <p:cNvSpPr>
            <a:spLocks noGrp="1"/>
          </p:cNvSpPr>
          <p:nvPr>
            <p:ph type="dt" idx="1"/>
          </p:nvPr>
        </p:nvSpPr>
        <p:spPr/>
        <p:txBody>
          <a:bodyPr/>
          <a:lstStyle/>
          <a:p>
            <a:r>
              <a:rPr lang="en-US"/>
              <a:t>(added from Insert tab, Header &amp; Footer icon, Fixed Date and time)  1/23/2018</a:t>
            </a:r>
          </a:p>
        </p:txBody>
      </p:sp>
      <p:sp>
        <p:nvSpPr>
          <p:cNvPr id="5" name="Footer Placeholder 4">
            <a:extLst>
              <a:ext uri="{FF2B5EF4-FFF2-40B4-BE49-F238E27FC236}">
                <a16:creationId xmlns:a16="http://schemas.microsoft.com/office/drawing/2014/main" id="{CCFE96B3-D819-A196-EB68-30E26DACBEDA}"/>
              </a:ext>
            </a:extLst>
          </p:cNvPr>
          <p:cNvSpPr>
            <a:spLocks noGrp="1"/>
          </p:cNvSpPr>
          <p:nvPr>
            <p:ph type="ftr" sz="quarter" idx="4"/>
          </p:nvPr>
        </p:nvSpPr>
        <p:spPr/>
        <p:txBody>
          <a:bodyPr/>
          <a:lstStyle/>
          <a:p>
            <a:r>
              <a:rPr lang="en-US"/>
              <a:t>Presentation Title (added from Insert tab, Header &amp; Footer icon)</a:t>
            </a:r>
          </a:p>
        </p:txBody>
      </p:sp>
      <p:sp>
        <p:nvSpPr>
          <p:cNvPr id="6" name="Slide Number Placeholder 5">
            <a:extLst>
              <a:ext uri="{FF2B5EF4-FFF2-40B4-BE49-F238E27FC236}">
                <a16:creationId xmlns:a16="http://schemas.microsoft.com/office/drawing/2014/main" id="{0FFFD12C-F5B0-B33A-0011-06BBA3515C38}"/>
              </a:ext>
            </a:extLst>
          </p:cNvPr>
          <p:cNvSpPr>
            <a:spLocks noGrp="1"/>
          </p:cNvSpPr>
          <p:nvPr>
            <p:ph type="sldNum" sz="quarter" idx="5"/>
          </p:nvPr>
        </p:nvSpPr>
        <p:spPr/>
        <p:txBody>
          <a:bodyPr/>
          <a:lstStyle/>
          <a:p>
            <a:fld id="{B54DC83E-89B8-4806-9A94-7D2BAA520DC6}" type="slidenum">
              <a:rPr lang="en-US" smtClean="0"/>
              <a:pPr/>
              <a:t>92</a:t>
            </a:fld>
            <a:endParaRPr lang="en-US"/>
          </a:p>
        </p:txBody>
      </p:sp>
    </p:spTree>
    <p:extLst>
      <p:ext uri="{BB962C8B-B14F-4D97-AF65-F5344CB8AC3E}">
        <p14:creationId xmlns:p14="http://schemas.microsoft.com/office/powerpoint/2010/main" val="1536272287"/>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820AB1-A45A-9557-A78F-4CE72638DB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405052-D3A4-9220-0C93-42EBDB72B1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4455407-0446-46C3-11ED-B71FDDB8F3A6}"/>
              </a:ext>
            </a:extLst>
          </p:cNvPr>
          <p:cNvSpPr>
            <a:spLocks noGrp="1"/>
          </p:cNvSpPr>
          <p:nvPr>
            <p:ph type="body" idx="1"/>
          </p:nvPr>
        </p:nvSpPr>
        <p:spPr/>
        <p:txBody>
          <a:bodyPr/>
          <a:lstStyle/>
          <a:p>
            <a:pPr marL="457200" lvl="1">
              <a:lnSpc>
                <a:spcPct val="90000"/>
              </a:lnSpc>
              <a:spcBef>
                <a:spcPts val="500"/>
              </a:spcBef>
            </a:pPr>
            <a:r>
              <a:rPr lang="en-US">
                <a:latin typeface="Lato"/>
                <a:ea typeface="Lato"/>
                <a:cs typeface="Lato"/>
              </a:rPr>
              <a:t>Suzanne CAI – There are some important updates to the online TDS test design since our last training in July. </a:t>
            </a:r>
          </a:p>
          <a:p>
            <a:pPr marL="457200" lvl="1">
              <a:lnSpc>
                <a:spcPct val="90000"/>
              </a:lnSpc>
              <a:spcBef>
                <a:spcPts val="500"/>
              </a:spcBef>
            </a:pPr>
            <a:r>
              <a:rPr lang="en-US">
                <a:latin typeface="Lato"/>
                <a:ea typeface="Lato"/>
                <a:cs typeface="Lato"/>
              </a:rPr>
              <a:t>CAI will read the entire slide. </a:t>
            </a:r>
            <a:endParaRPr lang="en-US">
              <a:ea typeface="Lato"/>
              <a:cs typeface="Lato"/>
            </a:endParaRPr>
          </a:p>
        </p:txBody>
      </p:sp>
      <p:sp>
        <p:nvSpPr>
          <p:cNvPr id="4" name="Slide Number Placeholder 3">
            <a:extLst>
              <a:ext uri="{FF2B5EF4-FFF2-40B4-BE49-F238E27FC236}">
                <a16:creationId xmlns:a16="http://schemas.microsoft.com/office/drawing/2014/main" id="{A1105C37-6495-094E-1D1D-482544C08CCA}"/>
              </a:ext>
            </a:extLst>
          </p:cNvPr>
          <p:cNvSpPr>
            <a:spLocks noGrp="1"/>
          </p:cNvSpPr>
          <p:nvPr>
            <p:ph type="sldNum" sz="quarter" idx="5"/>
          </p:nvPr>
        </p:nvSpPr>
        <p:spPr/>
        <p:txBody>
          <a:bodyPr/>
          <a:lstStyle/>
          <a:p>
            <a:fld id="{3A28F8F6-267A-3448-91BA-B192467F4970}" type="slidenum">
              <a:rPr lang="en-US" smtClean="0"/>
              <a:pPr/>
              <a:t>93</a:t>
            </a:fld>
            <a:endParaRPr lang="en-US"/>
          </a:p>
        </p:txBody>
      </p:sp>
    </p:spTree>
    <p:extLst>
      <p:ext uri="{BB962C8B-B14F-4D97-AF65-F5344CB8AC3E}">
        <p14:creationId xmlns:p14="http://schemas.microsoft.com/office/powerpoint/2010/main" val="163318114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a:lnSpc>
                <a:spcPct val="90000"/>
              </a:lnSpc>
              <a:spcBef>
                <a:spcPts val="500"/>
              </a:spcBef>
            </a:pPr>
            <a:r>
              <a:rPr lang="en-US">
                <a:latin typeface="Lato"/>
                <a:ea typeface="Lato"/>
                <a:cs typeface="Lato"/>
              </a:rPr>
              <a:t>Suzanne CAI will read the entire slide. </a:t>
            </a:r>
            <a:endParaRPr lang="en-US">
              <a:solidFill>
                <a:srgbClr val="444444"/>
              </a:solidFill>
              <a:latin typeface="Lato"/>
              <a:ea typeface="Lato"/>
              <a:cs typeface="Lato"/>
            </a:endParaRP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3A28F8F6-267A-3448-91BA-B192467F4970}" type="slidenum">
              <a:rPr lang="en-US" smtClean="0"/>
              <a:pPr/>
              <a:t>94</a:t>
            </a:fld>
            <a:endParaRPr lang="en-US"/>
          </a:p>
        </p:txBody>
      </p:sp>
    </p:spTree>
    <p:extLst>
      <p:ext uri="{BB962C8B-B14F-4D97-AF65-F5344CB8AC3E}">
        <p14:creationId xmlns:p14="http://schemas.microsoft.com/office/powerpoint/2010/main" val="137053343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MSDE </a:t>
            </a:r>
          </a:p>
        </p:txBody>
      </p:sp>
      <p:sp>
        <p:nvSpPr>
          <p:cNvPr id="4" name="Slide Number Placeholder 3"/>
          <p:cNvSpPr>
            <a:spLocks noGrp="1"/>
          </p:cNvSpPr>
          <p:nvPr>
            <p:ph type="sldNum" sz="quarter" idx="5"/>
          </p:nvPr>
        </p:nvSpPr>
        <p:spPr/>
        <p:txBody>
          <a:bodyPr/>
          <a:lstStyle/>
          <a:p>
            <a:fld id="{3A28F8F6-267A-3448-91BA-B192467F4970}" type="slidenum">
              <a:rPr lang="en-US" smtClean="0"/>
              <a:pPr/>
              <a:t>95</a:t>
            </a:fld>
            <a:endParaRPr lang="en-US"/>
          </a:p>
        </p:txBody>
      </p:sp>
    </p:spTree>
    <p:extLst>
      <p:ext uri="{BB962C8B-B14F-4D97-AF65-F5344CB8AC3E}">
        <p14:creationId xmlns:p14="http://schemas.microsoft.com/office/powerpoint/2010/main" val="378127415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g20c6723bfc6_6_9:notes"/>
          <p:cNvSpPr>
            <a:spLocks noGrp="1" noRot="1" noChangeAspect="1"/>
          </p:cNvSpPr>
          <p:nvPr>
            <p:ph type="sldImg" idx="2"/>
          </p:nvPr>
        </p:nvSpPr>
        <p:spPr>
          <a:xfrm>
            <a:off x="423863" y="704850"/>
            <a:ext cx="6251575" cy="35179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 name="Google Shape;91;g20c6723bfc6_6_9:notes"/>
          <p:cNvSpPr txBox="1">
            <a:spLocks noGrp="1"/>
          </p:cNvSpPr>
          <p:nvPr>
            <p:ph type="body" idx="1"/>
          </p:nvPr>
        </p:nvSpPr>
        <p:spPr>
          <a:xfrm>
            <a:off x="946575" y="4456510"/>
            <a:ext cx="5206200" cy="4221900"/>
          </a:xfrm>
          <a:prstGeom prst="rect">
            <a:avLst/>
          </a:prstGeom>
        </p:spPr>
        <p:txBody>
          <a:bodyPr spcFirstLastPara="1" wrap="square" lIns="94150" tIns="94150" rIns="94150" bIns="94150" anchor="t" anchorCtr="0">
            <a:noAutofit/>
          </a:bodyPr>
          <a:lstStyle/>
          <a:p>
            <a:pPr marL="0" lvl="0" indent="0" algn="l" rtl="0">
              <a:spcBef>
                <a:spcPts val="0"/>
              </a:spcBef>
              <a:spcAft>
                <a:spcPts val="0"/>
              </a:spcAft>
              <a:buNone/>
            </a:pPr>
            <a:r>
              <a:rPr lang="en-US"/>
              <a:t>MSDE</a:t>
            </a:r>
            <a:endParaRPr/>
          </a:p>
        </p:txBody>
      </p:sp>
      <p:sp>
        <p:nvSpPr>
          <p:cNvPr id="92" name="Google Shape;92;g20c6723bfc6_6_9:notes"/>
          <p:cNvSpPr txBox="1">
            <a:spLocks noGrp="1"/>
          </p:cNvSpPr>
          <p:nvPr>
            <p:ph type="sldNum" idx="12"/>
          </p:nvPr>
        </p:nvSpPr>
        <p:spPr>
          <a:xfrm>
            <a:off x="4022938" y="8913019"/>
            <a:ext cx="3076500" cy="469200"/>
          </a:xfrm>
          <a:prstGeom prst="rect">
            <a:avLst/>
          </a:prstGeom>
        </p:spPr>
        <p:txBody>
          <a:bodyPr spcFirstLastPara="1" wrap="square" lIns="94150" tIns="47050" rIns="94150" bIns="47050" anchor="b" anchorCtr="0">
            <a:noAutofit/>
          </a:bodyPr>
          <a:lstStyle/>
          <a:p>
            <a:pPr marL="0" lvl="0" indent="0" algn="r" rtl="0">
              <a:spcBef>
                <a:spcPts val="0"/>
              </a:spcBef>
              <a:spcAft>
                <a:spcPts val="0"/>
              </a:spcAft>
              <a:buClr>
                <a:srgbClr val="000000"/>
              </a:buClr>
              <a:buSzPts val="325"/>
              <a:buFont typeface="Arial"/>
              <a:buNone/>
            </a:pPr>
            <a:fld id="{00000000-1234-1234-1234-123412341234}" type="slidenum">
              <a:rPr lang="en-US"/>
              <a:t>96</a:t>
            </a:fld>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a:extLst>
            <a:ext uri="{FF2B5EF4-FFF2-40B4-BE49-F238E27FC236}">
              <a16:creationId xmlns:a16="http://schemas.microsoft.com/office/drawing/2014/main" id="{3EA0939A-D7BD-F349-246B-C000A81E4FA4}"/>
            </a:ext>
          </a:extLst>
        </p:cNvPr>
        <p:cNvGrpSpPr/>
        <p:nvPr/>
      </p:nvGrpSpPr>
      <p:grpSpPr>
        <a:xfrm>
          <a:off x="0" y="0"/>
          <a:ext cx="0" cy="0"/>
          <a:chOff x="0" y="0"/>
          <a:chExt cx="0" cy="0"/>
        </a:xfrm>
      </p:grpSpPr>
      <p:sp>
        <p:nvSpPr>
          <p:cNvPr id="90" name="Google Shape;90;g20c6723bfc6_6_9:notes">
            <a:extLst>
              <a:ext uri="{FF2B5EF4-FFF2-40B4-BE49-F238E27FC236}">
                <a16:creationId xmlns:a16="http://schemas.microsoft.com/office/drawing/2014/main" id="{3AA7D1A0-BA15-D9E8-1911-D00DAA682F63}"/>
              </a:ext>
            </a:extLst>
          </p:cNvPr>
          <p:cNvSpPr>
            <a:spLocks noGrp="1" noRot="1" noChangeAspect="1"/>
          </p:cNvSpPr>
          <p:nvPr>
            <p:ph type="sldImg" idx="2"/>
          </p:nvPr>
        </p:nvSpPr>
        <p:spPr>
          <a:xfrm>
            <a:off x="423863" y="704850"/>
            <a:ext cx="6251575" cy="35179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 name="Google Shape;91;g20c6723bfc6_6_9:notes">
            <a:extLst>
              <a:ext uri="{FF2B5EF4-FFF2-40B4-BE49-F238E27FC236}">
                <a16:creationId xmlns:a16="http://schemas.microsoft.com/office/drawing/2014/main" id="{AB7AA1F5-14D9-13F5-5153-63C7887E639C}"/>
              </a:ext>
            </a:extLst>
          </p:cNvPr>
          <p:cNvSpPr txBox="1">
            <a:spLocks noGrp="1"/>
          </p:cNvSpPr>
          <p:nvPr>
            <p:ph type="body" idx="1"/>
          </p:nvPr>
        </p:nvSpPr>
        <p:spPr>
          <a:xfrm>
            <a:off x="946575" y="4456510"/>
            <a:ext cx="5206200" cy="4221900"/>
          </a:xfrm>
          <a:prstGeom prst="rect">
            <a:avLst/>
          </a:prstGeom>
        </p:spPr>
        <p:txBody>
          <a:bodyPr spcFirstLastPara="1" wrap="square" lIns="94150" tIns="94150" rIns="94150" bIns="94150" anchor="t" anchorCtr="0">
            <a:noAutofit/>
          </a:bodyPr>
          <a:lstStyle/>
          <a:p>
            <a:pPr marL="0" lvl="0" indent="0" algn="l" rtl="0">
              <a:spcBef>
                <a:spcPts val="0"/>
              </a:spcBef>
              <a:spcAft>
                <a:spcPts val="0"/>
              </a:spcAft>
              <a:buNone/>
            </a:pPr>
            <a:r>
              <a:rPr lang="en-US"/>
              <a:t>MSDE</a:t>
            </a:r>
            <a:endParaRPr/>
          </a:p>
        </p:txBody>
      </p:sp>
      <p:sp>
        <p:nvSpPr>
          <p:cNvPr id="92" name="Google Shape;92;g20c6723bfc6_6_9:notes">
            <a:extLst>
              <a:ext uri="{FF2B5EF4-FFF2-40B4-BE49-F238E27FC236}">
                <a16:creationId xmlns:a16="http://schemas.microsoft.com/office/drawing/2014/main" id="{A0236AC5-D6A5-4B04-6A85-90E1CC22F1DA}"/>
              </a:ext>
            </a:extLst>
          </p:cNvPr>
          <p:cNvSpPr txBox="1">
            <a:spLocks noGrp="1"/>
          </p:cNvSpPr>
          <p:nvPr>
            <p:ph type="sldNum" idx="12"/>
          </p:nvPr>
        </p:nvSpPr>
        <p:spPr>
          <a:xfrm>
            <a:off x="4022938" y="8913019"/>
            <a:ext cx="3076500" cy="469200"/>
          </a:xfrm>
          <a:prstGeom prst="rect">
            <a:avLst/>
          </a:prstGeom>
        </p:spPr>
        <p:txBody>
          <a:bodyPr spcFirstLastPara="1" wrap="square" lIns="94150" tIns="47050" rIns="94150" bIns="47050" anchor="b" anchorCtr="0">
            <a:noAutofit/>
          </a:bodyPr>
          <a:lstStyle/>
          <a:p>
            <a:pPr marL="0" lvl="0" indent="0" algn="r" rtl="0">
              <a:spcBef>
                <a:spcPts val="0"/>
              </a:spcBef>
              <a:spcAft>
                <a:spcPts val="0"/>
              </a:spcAft>
              <a:buClr>
                <a:srgbClr val="000000"/>
              </a:buClr>
              <a:buSzPts val="325"/>
              <a:buFont typeface="Arial"/>
              <a:buNone/>
            </a:pPr>
            <a:fld id="{00000000-1234-1234-1234-123412341234}" type="slidenum">
              <a:rPr lang="en-US"/>
              <a:t>97</a:t>
            </a:fld>
            <a:endParaRPr/>
          </a:p>
        </p:txBody>
      </p:sp>
    </p:spTree>
    <p:extLst>
      <p:ext uri="{BB962C8B-B14F-4D97-AF65-F5344CB8AC3E}">
        <p14:creationId xmlns:p14="http://schemas.microsoft.com/office/powerpoint/2010/main" val="596829398"/>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34A112-D4F2-E160-671F-A63AA4DF68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42D08D-5A64-5717-3888-EDC59958F0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993AE8E-D663-6280-9767-7EE8EF081C22}"/>
              </a:ext>
            </a:extLst>
          </p:cNvPr>
          <p:cNvSpPr>
            <a:spLocks noGrp="1"/>
          </p:cNvSpPr>
          <p:nvPr>
            <p:ph type="body" idx="1"/>
          </p:nvPr>
        </p:nvSpPr>
        <p:spPr/>
        <p:txBody>
          <a:bodyPr/>
          <a:lstStyle/>
          <a:p>
            <a:r>
              <a:rPr lang="en-US">
                <a:latin typeface="Lato"/>
                <a:ea typeface="Lato"/>
                <a:cs typeface="Lato"/>
              </a:rPr>
              <a:t>Oliver CAI - Now that we have covered some test design updates lets review the TA interface site in TDS and responsibilities for TAs on testing day. </a:t>
            </a:r>
            <a:endParaRPr lang="en-US">
              <a:ea typeface="Lato"/>
              <a:cs typeface="Lato"/>
            </a:endParaRPr>
          </a:p>
          <a:p>
            <a:endParaRPr lang="en-US">
              <a:latin typeface="Lato"/>
              <a:ea typeface="Lato"/>
              <a:cs typeface="Lato"/>
            </a:endParaRPr>
          </a:p>
          <a:p>
            <a:r>
              <a:rPr lang="en-US">
                <a:latin typeface="Lato"/>
                <a:ea typeface="Lato"/>
                <a:cs typeface="Lato"/>
              </a:rPr>
              <a:t>This is a view of the TA interface that a TA will see when they log in and before they start a test session for students. </a:t>
            </a:r>
            <a:endParaRPr lang="en-US">
              <a:ea typeface="Lato"/>
              <a:cs typeface="Lato"/>
            </a:endParaRPr>
          </a:p>
        </p:txBody>
      </p:sp>
      <p:sp>
        <p:nvSpPr>
          <p:cNvPr id="4" name="Date Placeholder 3">
            <a:extLst>
              <a:ext uri="{FF2B5EF4-FFF2-40B4-BE49-F238E27FC236}">
                <a16:creationId xmlns:a16="http://schemas.microsoft.com/office/drawing/2014/main" id="{08D63896-906D-16D2-DBE6-8EBDF8102F62}"/>
              </a:ext>
            </a:extLst>
          </p:cNvPr>
          <p:cNvSpPr>
            <a:spLocks noGrp="1"/>
          </p:cNvSpPr>
          <p:nvPr>
            <p:ph type="dt" idx="1"/>
          </p:nvPr>
        </p:nvSpPr>
        <p:spPr/>
        <p:txBody>
          <a:bodyPr/>
          <a:lstStyle/>
          <a:p>
            <a:r>
              <a:rPr lang="en-US"/>
              <a:t>(added from Insert tab, Header &amp; Footer icon, Fixed Date and time)  1/23/2018</a:t>
            </a:r>
          </a:p>
        </p:txBody>
      </p:sp>
      <p:sp>
        <p:nvSpPr>
          <p:cNvPr id="5" name="Footer Placeholder 4">
            <a:extLst>
              <a:ext uri="{FF2B5EF4-FFF2-40B4-BE49-F238E27FC236}">
                <a16:creationId xmlns:a16="http://schemas.microsoft.com/office/drawing/2014/main" id="{A5B045C4-04C5-E874-E4BE-F23382117B67}"/>
              </a:ext>
            </a:extLst>
          </p:cNvPr>
          <p:cNvSpPr>
            <a:spLocks noGrp="1"/>
          </p:cNvSpPr>
          <p:nvPr>
            <p:ph type="ftr" sz="quarter" idx="4"/>
          </p:nvPr>
        </p:nvSpPr>
        <p:spPr/>
        <p:txBody>
          <a:bodyPr/>
          <a:lstStyle/>
          <a:p>
            <a:r>
              <a:rPr lang="en-US"/>
              <a:t>Presentation Title (added from Insert tab, Header &amp; Footer icon)</a:t>
            </a:r>
          </a:p>
        </p:txBody>
      </p:sp>
      <p:sp>
        <p:nvSpPr>
          <p:cNvPr id="6" name="Slide Number Placeholder 5">
            <a:extLst>
              <a:ext uri="{FF2B5EF4-FFF2-40B4-BE49-F238E27FC236}">
                <a16:creationId xmlns:a16="http://schemas.microsoft.com/office/drawing/2014/main" id="{E264BC76-B7A8-F502-087E-5614014E0C20}"/>
              </a:ext>
            </a:extLst>
          </p:cNvPr>
          <p:cNvSpPr>
            <a:spLocks noGrp="1"/>
          </p:cNvSpPr>
          <p:nvPr>
            <p:ph type="sldNum" sz="quarter" idx="5"/>
          </p:nvPr>
        </p:nvSpPr>
        <p:spPr/>
        <p:txBody>
          <a:bodyPr/>
          <a:lstStyle/>
          <a:p>
            <a:fld id="{B54DC83E-89B8-4806-9A94-7D2BAA520DC6}" type="slidenum">
              <a:rPr lang="en-US" smtClean="0"/>
              <a:pPr/>
              <a:t>98</a:t>
            </a:fld>
            <a:endParaRPr lang="en-US"/>
          </a:p>
        </p:txBody>
      </p:sp>
    </p:spTree>
    <p:extLst>
      <p:ext uri="{BB962C8B-B14F-4D97-AF65-F5344CB8AC3E}">
        <p14:creationId xmlns:p14="http://schemas.microsoft.com/office/powerpoint/2010/main" val="3974300653"/>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Lato"/>
                <a:ea typeface="Lato"/>
                <a:cs typeface="Lato"/>
              </a:rPr>
              <a:t>Oliver CAI - This slide illustrates how a TA will start a test session.  This will occur after a TA logs into Launchpad which will provide a link to the TA Interface tile in TDS.  TAs will click on this tile.  On the TA interface, they will see a message to click Start a Session Now. </a:t>
            </a:r>
            <a:endParaRPr lang="en-US">
              <a:ea typeface="Lato"/>
              <a:cs typeface="Lato"/>
            </a:endParaRPr>
          </a:p>
        </p:txBody>
      </p:sp>
      <p:sp>
        <p:nvSpPr>
          <p:cNvPr id="4" name="Slide Number Placeholder 3"/>
          <p:cNvSpPr>
            <a:spLocks noGrp="1"/>
          </p:cNvSpPr>
          <p:nvPr>
            <p:ph type="sldNum" sz="quarter" idx="5"/>
          </p:nvPr>
        </p:nvSpPr>
        <p:spPr/>
        <p:txBody>
          <a:bodyPr/>
          <a:lstStyle/>
          <a:p>
            <a:fld id="{3A28F8F6-267A-3448-91BA-B192467F4970}" type="slidenum">
              <a:rPr lang="en-US" smtClean="0"/>
              <a:pPr/>
              <a:t>99</a:t>
            </a:fld>
            <a:endParaRPr lang="en-US"/>
          </a:p>
        </p:txBody>
      </p:sp>
    </p:spTree>
    <p:extLst>
      <p:ext uri="{BB962C8B-B14F-4D97-AF65-F5344CB8AC3E}">
        <p14:creationId xmlns:p14="http://schemas.microsoft.com/office/powerpoint/2010/main" val="3933431594"/>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mn-ea"/>
              </a:rPr>
              <a:t>Oliver CAI - The TA will select the test or tests you want to administer, with the available tests showing up on the right side of the TDS window. Click "Start Practice Session" to start the session with the selected tests. </a:t>
            </a:r>
          </a:p>
          <a:p>
            <a:endParaRPr lang="en-US">
              <a:latin typeface="+mn-ea"/>
            </a:endParaRPr>
          </a:p>
        </p:txBody>
      </p:sp>
      <p:sp>
        <p:nvSpPr>
          <p:cNvPr id="4" name="Slide Number Placeholder 3"/>
          <p:cNvSpPr>
            <a:spLocks noGrp="1"/>
          </p:cNvSpPr>
          <p:nvPr>
            <p:ph type="sldNum" sz="quarter" idx="5"/>
          </p:nvPr>
        </p:nvSpPr>
        <p:spPr/>
        <p:txBody>
          <a:bodyPr/>
          <a:lstStyle/>
          <a:p>
            <a:fld id="{3A28F8F6-267A-3448-91BA-B192467F4970}" type="slidenum">
              <a:rPr lang="en-US" smtClean="0"/>
              <a:pPr/>
              <a:t>100</a:t>
            </a:fld>
            <a:endParaRPr lang="en-US"/>
          </a:p>
        </p:txBody>
      </p:sp>
    </p:spTree>
    <p:extLst>
      <p:ext uri="{BB962C8B-B14F-4D97-AF65-F5344CB8AC3E}">
        <p14:creationId xmlns:p14="http://schemas.microsoft.com/office/powerpoint/2010/main" val="4244127682"/>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B24FD8-AD34-FC4F-CF07-776E8C8544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A597C4-7329-F093-038B-EE88809A5F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85BCFF7-BA7D-6D19-724A-5AEDF9A8FF8A}"/>
              </a:ext>
            </a:extLst>
          </p:cNvPr>
          <p:cNvSpPr>
            <a:spLocks noGrp="1"/>
          </p:cNvSpPr>
          <p:nvPr>
            <p:ph type="body" idx="1"/>
          </p:nvPr>
        </p:nvSpPr>
        <p:spPr/>
        <p:txBody>
          <a:bodyPr/>
          <a:lstStyle/>
          <a:p>
            <a:r>
              <a:rPr lang="en-US">
                <a:latin typeface="Lato"/>
                <a:ea typeface="Lato"/>
                <a:cs typeface="Lato"/>
              </a:rPr>
              <a:t>Oliver CAI – Now let's switch and look at the view from the Student TDS application site. On</a:t>
            </a:r>
            <a:r>
              <a:rPr>
                <a:latin typeface="Lato"/>
                <a:ea typeface="Lato"/>
                <a:cs typeface="Lato"/>
              </a:rPr>
              <a:t> this slide, </a:t>
            </a:r>
            <a:r>
              <a:rPr lang="en-US">
                <a:latin typeface="Lato"/>
                <a:ea typeface="Lato"/>
                <a:cs typeface="Lato"/>
              </a:rPr>
              <a:t>the student will be presented with a log in screen. The student will enter their last name and SASID. </a:t>
            </a:r>
          </a:p>
          <a:p>
            <a:endParaRPr lang="en-US">
              <a:latin typeface="Lato"/>
              <a:ea typeface="Lato"/>
              <a:cs typeface="Lato"/>
            </a:endParaRPr>
          </a:p>
          <a:p>
            <a:r>
              <a:rPr lang="en-US">
                <a:latin typeface="Lato"/>
                <a:ea typeface="Lato"/>
                <a:cs typeface="Lato"/>
              </a:rPr>
              <a:t>Next, they will see a screen that says 'Is This You' which allows the student to verify their information before proceeding. </a:t>
            </a:r>
          </a:p>
        </p:txBody>
      </p:sp>
      <p:sp>
        <p:nvSpPr>
          <p:cNvPr id="4" name="Slide Number Placeholder 3">
            <a:extLst>
              <a:ext uri="{FF2B5EF4-FFF2-40B4-BE49-F238E27FC236}">
                <a16:creationId xmlns:a16="http://schemas.microsoft.com/office/drawing/2014/main" id="{A2B2256B-5B6F-F1AD-4B6B-37B52A6642CB}"/>
              </a:ext>
            </a:extLst>
          </p:cNvPr>
          <p:cNvSpPr>
            <a:spLocks noGrp="1"/>
          </p:cNvSpPr>
          <p:nvPr>
            <p:ph type="sldNum" sz="quarter" idx="5"/>
          </p:nvPr>
        </p:nvSpPr>
        <p:spPr/>
        <p:txBody>
          <a:bodyPr/>
          <a:lstStyle/>
          <a:p>
            <a:fld id="{3A28F8F6-267A-3448-91BA-B192467F4970}" type="slidenum">
              <a:rPr lang="en-US" smtClean="0"/>
              <a:pPr/>
              <a:t>101</a:t>
            </a:fld>
            <a:endParaRPr lang="en-US"/>
          </a:p>
        </p:txBody>
      </p:sp>
    </p:spTree>
    <p:extLst>
      <p:ext uri="{BB962C8B-B14F-4D97-AF65-F5344CB8AC3E}">
        <p14:creationId xmlns:p14="http://schemas.microsoft.com/office/powerpoint/2010/main" val="892070992"/>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051444-3103-8A16-DBE4-C076644922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D50691-F830-E1DC-36CC-AE4DC2FA9E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6657543-1EDA-4A6D-F9D7-ED0DED999544}"/>
              </a:ext>
            </a:extLst>
          </p:cNvPr>
          <p:cNvSpPr>
            <a:spLocks noGrp="1"/>
          </p:cNvSpPr>
          <p:nvPr>
            <p:ph type="body" idx="1"/>
          </p:nvPr>
        </p:nvSpPr>
        <p:spPr/>
        <p:txBody>
          <a:bodyPr/>
          <a:lstStyle/>
          <a:p>
            <a:r>
              <a:rPr lang="en-US">
                <a:latin typeface="Lato"/>
                <a:ea typeface="Lato"/>
                <a:cs typeface="Lato"/>
              </a:rPr>
              <a:t>Oliver CAI – The Session ID on the left represents what the TA will provide the student from their device, where they created a test session. </a:t>
            </a:r>
          </a:p>
          <a:p>
            <a:endParaRPr lang="en-US">
              <a:ea typeface="Lato"/>
              <a:cs typeface="Lato"/>
            </a:endParaRPr>
          </a:p>
          <a:p>
            <a:r>
              <a:rPr lang="en-US">
                <a:latin typeface="Lato"/>
                <a:ea typeface="Lato"/>
                <a:cs typeface="Lato"/>
              </a:rPr>
              <a:t>The Session ID will be entered by the student in the Login Session screen on the right side of this slide. </a:t>
            </a:r>
            <a:endParaRPr lang="en-US">
              <a:ea typeface="Lato"/>
              <a:cs typeface="Lato"/>
            </a:endParaRPr>
          </a:p>
        </p:txBody>
      </p:sp>
      <p:sp>
        <p:nvSpPr>
          <p:cNvPr id="4" name="Slide Number Placeholder 3">
            <a:extLst>
              <a:ext uri="{FF2B5EF4-FFF2-40B4-BE49-F238E27FC236}">
                <a16:creationId xmlns:a16="http://schemas.microsoft.com/office/drawing/2014/main" id="{7F9F6104-AB35-0E1C-2F63-AFA639619A86}"/>
              </a:ext>
            </a:extLst>
          </p:cNvPr>
          <p:cNvSpPr>
            <a:spLocks noGrp="1"/>
          </p:cNvSpPr>
          <p:nvPr>
            <p:ph type="sldNum" sz="quarter" idx="5"/>
          </p:nvPr>
        </p:nvSpPr>
        <p:spPr/>
        <p:txBody>
          <a:bodyPr/>
          <a:lstStyle/>
          <a:p>
            <a:fld id="{3A28F8F6-267A-3448-91BA-B192467F4970}" type="slidenum">
              <a:rPr lang="en-US" smtClean="0"/>
              <a:pPr/>
              <a:t>102</a:t>
            </a:fld>
            <a:endParaRPr lang="en-US"/>
          </a:p>
        </p:txBody>
      </p:sp>
    </p:spTree>
    <p:extLst>
      <p:ext uri="{BB962C8B-B14F-4D97-AF65-F5344CB8AC3E}">
        <p14:creationId xmlns:p14="http://schemas.microsoft.com/office/powerpoint/2010/main" val="3313286812"/>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3D9D49-BA01-3B6C-A3A1-A3714F2A76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97510C-0D84-E816-59FD-301921143E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4C7AF80-0043-0C44-EBD6-07E072C2194D}"/>
              </a:ext>
            </a:extLst>
          </p:cNvPr>
          <p:cNvSpPr>
            <a:spLocks noGrp="1"/>
          </p:cNvSpPr>
          <p:nvPr>
            <p:ph type="body" idx="1"/>
          </p:nvPr>
        </p:nvSpPr>
        <p:spPr/>
        <p:txBody>
          <a:bodyPr/>
          <a:lstStyle/>
          <a:p>
            <a:r>
              <a:rPr lang="en-US">
                <a:latin typeface="Lato"/>
                <a:ea typeface="Lato"/>
                <a:cs typeface="Lato"/>
              </a:rPr>
              <a:t>Oliver CAI – Remember from a previous slide, that the TA has already selected the tests that are available in the testing session. The student will select the test that they are going to take and will then wait for the TA to approve them into the Session. The image on the right represents what the students will see as they wait for TA approval. </a:t>
            </a:r>
            <a:endParaRPr lang="en-US">
              <a:ea typeface="Lato"/>
              <a:cs typeface="Lato" panose="020F0502020204030203" pitchFamily="34" charset="0"/>
            </a:endParaRPr>
          </a:p>
        </p:txBody>
      </p:sp>
      <p:sp>
        <p:nvSpPr>
          <p:cNvPr id="4" name="Slide Number Placeholder 3">
            <a:extLst>
              <a:ext uri="{FF2B5EF4-FFF2-40B4-BE49-F238E27FC236}">
                <a16:creationId xmlns:a16="http://schemas.microsoft.com/office/drawing/2014/main" id="{6F529CF0-2C87-F747-0A99-1EF95F0AD453}"/>
              </a:ext>
            </a:extLst>
          </p:cNvPr>
          <p:cNvSpPr>
            <a:spLocks noGrp="1"/>
          </p:cNvSpPr>
          <p:nvPr>
            <p:ph type="sldNum" sz="quarter" idx="5"/>
          </p:nvPr>
        </p:nvSpPr>
        <p:spPr/>
        <p:txBody>
          <a:bodyPr/>
          <a:lstStyle/>
          <a:p>
            <a:fld id="{3A28F8F6-267A-3448-91BA-B192467F4970}" type="slidenum">
              <a:rPr lang="en-US" smtClean="0"/>
              <a:pPr/>
              <a:t>103</a:t>
            </a:fld>
            <a:endParaRPr lang="en-US"/>
          </a:p>
        </p:txBody>
      </p:sp>
    </p:spTree>
    <p:extLst>
      <p:ext uri="{BB962C8B-B14F-4D97-AF65-F5344CB8AC3E}">
        <p14:creationId xmlns:p14="http://schemas.microsoft.com/office/powerpoint/2010/main" val="330402069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Lato"/>
                <a:ea typeface="Lato"/>
                <a:cs typeface="Lato"/>
              </a:rPr>
              <a:t>Oliver CAI – The TA will get a notification in red, </a:t>
            </a:r>
          </a:p>
        </p:txBody>
      </p:sp>
      <p:sp>
        <p:nvSpPr>
          <p:cNvPr id="4" name="Slide Number Placeholder 3"/>
          <p:cNvSpPr>
            <a:spLocks noGrp="1"/>
          </p:cNvSpPr>
          <p:nvPr>
            <p:ph type="sldNum" sz="quarter" idx="5"/>
          </p:nvPr>
        </p:nvSpPr>
        <p:spPr/>
        <p:txBody>
          <a:bodyPr/>
          <a:lstStyle/>
          <a:p>
            <a:fld id="{3A28F8F6-267A-3448-91BA-B192467F4970}" type="slidenum">
              <a:rPr lang="en-US" smtClean="0"/>
              <a:pPr/>
              <a:t>104</a:t>
            </a:fld>
            <a:endParaRPr lang="en-US"/>
          </a:p>
        </p:txBody>
      </p:sp>
    </p:spTree>
    <p:extLst>
      <p:ext uri="{BB962C8B-B14F-4D97-AF65-F5344CB8AC3E}">
        <p14:creationId xmlns:p14="http://schemas.microsoft.com/office/powerpoint/2010/main" val="3635278224"/>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25B656-62A2-7BCE-4146-331CFF39B3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3C9E1C-63A4-19AF-8CB3-9CDE3195FA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DD9077F-A473-4BB8-0E7F-75ED72739BF0}"/>
              </a:ext>
            </a:extLst>
          </p:cNvPr>
          <p:cNvSpPr>
            <a:spLocks noGrp="1"/>
          </p:cNvSpPr>
          <p:nvPr>
            <p:ph type="body" idx="1"/>
          </p:nvPr>
        </p:nvSpPr>
        <p:spPr/>
        <p:txBody>
          <a:bodyPr/>
          <a:lstStyle/>
          <a:p>
            <a:r>
              <a:rPr lang="en-US">
                <a:latin typeface="Lato"/>
                <a:ea typeface="Lato"/>
                <a:cs typeface="Lato"/>
              </a:rPr>
              <a:t>Oliver CAI - On</a:t>
            </a:r>
            <a:r>
              <a:rPr>
                <a:latin typeface="Lato"/>
                <a:ea typeface="Lato"/>
                <a:cs typeface="Lato"/>
              </a:rPr>
              <a:t> this slide, we will focus on Reviewing Test Settings and Accommodations.</a:t>
            </a:r>
            <a:br>
              <a:rPr>
                <a:cs typeface="Lato"/>
              </a:rPr>
            </a:br>
            <a:br>
              <a:rPr>
                <a:cs typeface="Lato"/>
              </a:rPr>
            </a:br>
            <a:r>
              <a:rPr>
                <a:latin typeface="Lato"/>
                <a:ea typeface="Lato"/>
                <a:cs typeface="Lato"/>
              </a:rPr>
              <a:t>The key points are Test Delivery System (TDS) - TA Interface.</a:t>
            </a:r>
            <a:br>
              <a:rPr>
                <a:cs typeface="Lato"/>
              </a:rPr>
            </a:br>
            <a:br>
              <a:rPr>
                <a:cs typeface="Lato"/>
              </a:rPr>
            </a:br>
            <a:r>
              <a:rPr>
                <a:latin typeface="Lato"/>
                <a:ea typeface="Lato"/>
                <a:cs typeface="Lato"/>
              </a:rPr>
              <a:t>The operational takeaway is to verify settings before testing and correct any discrepancy before the student proceeds.</a:t>
            </a:r>
          </a:p>
        </p:txBody>
      </p:sp>
      <p:sp>
        <p:nvSpPr>
          <p:cNvPr id="4" name="Slide Number Placeholder 3">
            <a:extLst>
              <a:ext uri="{FF2B5EF4-FFF2-40B4-BE49-F238E27FC236}">
                <a16:creationId xmlns:a16="http://schemas.microsoft.com/office/drawing/2014/main" id="{E191AFCD-E38F-B3F6-EDFC-C2409D4AD9BE}"/>
              </a:ext>
            </a:extLst>
          </p:cNvPr>
          <p:cNvSpPr>
            <a:spLocks noGrp="1"/>
          </p:cNvSpPr>
          <p:nvPr>
            <p:ph type="sldNum" sz="quarter" idx="5"/>
          </p:nvPr>
        </p:nvSpPr>
        <p:spPr/>
        <p:txBody>
          <a:bodyPr/>
          <a:lstStyle/>
          <a:p>
            <a:fld id="{3A28F8F6-267A-3448-91BA-B192467F4970}" type="slidenum">
              <a:rPr lang="en-US" smtClean="0"/>
              <a:pPr/>
              <a:t>105</a:t>
            </a:fld>
            <a:endParaRPr lang="en-US"/>
          </a:p>
        </p:txBody>
      </p:sp>
    </p:spTree>
    <p:extLst>
      <p:ext uri="{BB962C8B-B14F-4D97-AF65-F5344CB8AC3E}">
        <p14:creationId xmlns:p14="http://schemas.microsoft.com/office/powerpoint/2010/main" val="2974929604"/>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F4B68E-8DA6-35C5-DCB3-024B0CEC74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54883E-EBB9-1B03-5D83-7B7903CC9D1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357487-64B0-1C2D-CB87-85A03469F7EB}"/>
              </a:ext>
            </a:extLst>
          </p:cNvPr>
          <p:cNvSpPr>
            <a:spLocks noGrp="1"/>
          </p:cNvSpPr>
          <p:nvPr>
            <p:ph type="body" idx="1"/>
          </p:nvPr>
        </p:nvSpPr>
        <p:spPr/>
        <p:txBody>
          <a:bodyPr/>
          <a:lstStyle/>
          <a:p>
            <a:r>
              <a:rPr lang="en-US">
                <a:latin typeface="Lato"/>
                <a:ea typeface="Lato"/>
                <a:cs typeface="Lato"/>
              </a:rPr>
              <a:t>Oliver CAI - Student will be entering the test. On this slide, we will focus on Entering the Test.</a:t>
            </a:r>
            <a:br>
              <a:rPr lang="en-US">
                <a:cs typeface="Lato"/>
              </a:rPr>
            </a:br>
            <a:br>
              <a:rPr lang="en-US">
                <a:cs typeface="Lato"/>
              </a:rPr>
            </a:br>
            <a:r>
              <a:rPr lang="en-US">
                <a:latin typeface="Lato"/>
                <a:ea typeface="Lato"/>
                <a:cs typeface="Lato"/>
              </a:rPr>
              <a:t>The key points are Test Delivery System (TDS) - Student Interface.</a:t>
            </a:r>
            <a:br>
              <a:rPr lang="en-US">
                <a:cs typeface="Lato"/>
              </a:rPr>
            </a:br>
            <a:br>
              <a:rPr lang="en-US">
                <a:cs typeface="Lato"/>
              </a:rPr>
            </a:br>
            <a:r>
              <a:rPr lang="en-US">
                <a:latin typeface="Lato"/>
                <a:ea typeface="Lato"/>
                <a:cs typeface="Lato"/>
              </a:rPr>
              <a:t>With that context, let us move to the next step in the process.</a:t>
            </a:r>
            <a:endParaRPr lang="en-US">
              <a:solidFill>
                <a:srgbClr val="000000"/>
              </a:solidFill>
              <a:latin typeface="Lato"/>
              <a:ea typeface="Lato"/>
              <a:cs typeface="Lato"/>
            </a:endParaRPr>
          </a:p>
        </p:txBody>
      </p:sp>
      <p:sp>
        <p:nvSpPr>
          <p:cNvPr id="4" name="Slide Number Placeholder 3">
            <a:extLst>
              <a:ext uri="{FF2B5EF4-FFF2-40B4-BE49-F238E27FC236}">
                <a16:creationId xmlns:a16="http://schemas.microsoft.com/office/drawing/2014/main" id="{2DE71934-78AE-734F-28B1-9B4634017522}"/>
              </a:ext>
            </a:extLst>
          </p:cNvPr>
          <p:cNvSpPr>
            <a:spLocks noGrp="1"/>
          </p:cNvSpPr>
          <p:nvPr>
            <p:ph type="sldNum" sz="quarter" idx="5"/>
          </p:nvPr>
        </p:nvSpPr>
        <p:spPr/>
        <p:txBody>
          <a:bodyPr/>
          <a:lstStyle/>
          <a:p>
            <a:fld id="{3A28F8F6-267A-3448-91BA-B192467F4970}" type="slidenum">
              <a:rPr lang="en-US" smtClean="0"/>
              <a:pPr/>
              <a:t>106</a:t>
            </a:fld>
            <a:endParaRPr lang="en-US"/>
          </a:p>
        </p:txBody>
      </p:sp>
    </p:spTree>
    <p:extLst>
      <p:ext uri="{BB962C8B-B14F-4D97-AF65-F5344CB8AC3E}">
        <p14:creationId xmlns:p14="http://schemas.microsoft.com/office/powerpoint/2010/main" val="1470270099"/>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BA7AD6-3873-9325-21B0-8C8A243260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E5F492-26D9-A020-0E4D-813E98C753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A0C3EBF-5EC6-C996-746D-D42A5023CC22}"/>
              </a:ext>
            </a:extLst>
          </p:cNvPr>
          <p:cNvSpPr>
            <a:spLocks noGrp="1"/>
          </p:cNvSpPr>
          <p:nvPr>
            <p:ph type="body" idx="1"/>
          </p:nvPr>
        </p:nvSpPr>
        <p:spPr/>
        <p:txBody>
          <a:bodyPr/>
          <a:lstStyle/>
          <a:p>
            <a:r>
              <a:rPr lang="en-US">
                <a:latin typeface="Lato"/>
                <a:ea typeface="Lato"/>
                <a:cs typeface="Lato"/>
              </a:rPr>
              <a:t>Oliver CAI - On this slide, we will focus on Monitoring the Test Session.</a:t>
            </a:r>
            <a:br>
              <a:rPr lang="en-US">
                <a:cs typeface="Lato"/>
              </a:rPr>
            </a:br>
            <a:br>
              <a:rPr lang="en-US">
                <a:cs typeface="Lato"/>
              </a:rPr>
            </a:br>
            <a:r>
              <a:rPr lang="en-US">
                <a:latin typeface="Lato"/>
                <a:ea typeface="Lato"/>
                <a:cs typeface="Lato"/>
              </a:rPr>
              <a:t>The key points are Test Delivery System (TDS) - TA Interface.</a:t>
            </a:r>
            <a:br>
              <a:rPr lang="en-US">
                <a:cs typeface="Lato"/>
              </a:rPr>
            </a:br>
            <a:br>
              <a:rPr lang="en-US">
                <a:cs typeface="Lato"/>
              </a:rPr>
            </a:br>
            <a:r>
              <a:rPr lang="en-US">
                <a:latin typeface="Lato"/>
                <a:ea typeface="Lato"/>
                <a:cs typeface="Lato"/>
              </a:rPr>
              <a:t>With that context, let us move to the next step in the process.</a:t>
            </a:r>
          </a:p>
        </p:txBody>
      </p:sp>
      <p:sp>
        <p:nvSpPr>
          <p:cNvPr id="4" name="Slide Number Placeholder 3">
            <a:extLst>
              <a:ext uri="{FF2B5EF4-FFF2-40B4-BE49-F238E27FC236}">
                <a16:creationId xmlns:a16="http://schemas.microsoft.com/office/drawing/2014/main" id="{57BE3CC5-E568-F480-E789-BCA2CBFA3242}"/>
              </a:ext>
            </a:extLst>
          </p:cNvPr>
          <p:cNvSpPr>
            <a:spLocks noGrp="1"/>
          </p:cNvSpPr>
          <p:nvPr>
            <p:ph type="sldNum" sz="quarter" idx="5"/>
          </p:nvPr>
        </p:nvSpPr>
        <p:spPr/>
        <p:txBody>
          <a:bodyPr/>
          <a:lstStyle/>
          <a:p>
            <a:fld id="{3A28F8F6-267A-3448-91BA-B192467F4970}" type="slidenum">
              <a:rPr lang="en-US" smtClean="0"/>
              <a:pPr/>
              <a:t>107</a:t>
            </a:fld>
            <a:endParaRPr lang="en-US"/>
          </a:p>
        </p:txBody>
      </p:sp>
    </p:spTree>
    <p:extLst>
      <p:ext uri="{BB962C8B-B14F-4D97-AF65-F5344CB8AC3E}">
        <p14:creationId xmlns:p14="http://schemas.microsoft.com/office/powerpoint/2010/main" val="2586702107"/>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8BE831-4618-2556-9B8B-7CE593FFB7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E7C30D-A8AB-B01F-E4D5-2684B16F8F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B9D5978-D95E-FB4B-7B50-A3A03356B1AE}"/>
              </a:ext>
            </a:extLst>
          </p:cNvPr>
          <p:cNvSpPr>
            <a:spLocks noGrp="1"/>
          </p:cNvSpPr>
          <p:nvPr>
            <p:ph type="body" idx="1"/>
          </p:nvPr>
        </p:nvSpPr>
        <p:spPr/>
        <p:txBody>
          <a:bodyPr/>
          <a:lstStyle/>
          <a:p>
            <a:r>
              <a:rPr lang="en-US">
                <a:latin typeface="Lato"/>
                <a:ea typeface="Lato"/>
                <a:cs typeface="Lato"/>
              </a:rPr>
              <a:t>Oliver CAI - On this slide, we will focus on Monitoring the Test Session.</a:t>
            </a:r>
            <a:br>
              <a:rPr lang="en-US">
                <a:cs typeface="Lato"/>
              </a:rPr>
            </a:br>
            <a:br>
              <a:rPr lang="en-US">
                <a:cs typeface="Lato"/>
              </a:rPr>
            </a:br>
            <a:r>
              <a:rPr lang="en-US">
                <a:latin typeface="Lato"/>
                <a:ea typeface="Lato"/>
                <a:cs typeface="Lato"/>
              </a:rPr>
              <a:t>The key points are Test Delivery System (TDS) - TA Interface.</a:t>
            </a:r>
            <a:br>
              <a:rPr lang="en-US">
                <a:cs typeface="Lato"/>
              </a:rPr>
            </a:br>
            <a:br>
              <a:rPr lang="en-US">
                <a:cs typeface="Lato"/>
              </a:rPr>
            </a:br>
            <a:r>
              <a:rPr lang="en-US">
                <a:latin typeface="Lato"/>
                <a:ea typeface="Lato"/>
                <a:cs typeface="Lato"/>
              </a:rPr>
              <a:t>With that context, let us move to the next step in the process.</a:t>
            </a:r>
            <a:endParaRPr lang="en-US">
              <a:solidFill>
                <a:srgbClr val="000000"/>
              </a:solidFill>
              <a:latin typeface="Lato"/>
              <a:ea typeface="Lato"/>
              <a:cs typeface="Lato"/>
            </a:endParaRPr>
          </a:p>
        </p:txBody>
      </p:sp>
      <p:sp>
        <p:nvSpPr>
          <p:cNvPr id="4" name="Slide Number Placeholder 3">
            <a:extLst>
              <a:ext uri="{FF2B5EF4-FFF2-40B4-BE49-F238E27FC236}">
                <a16:creationId xmlns:a16="http://schemas.microsoft.com/office/drawing/2014/main" id="{EBBC702A-0972-F582-55D6-B2D7E3BD99CE}"/>
              </a:ext>
            </a:extLst>
          </p:cNvPr>
          <p:cNvSpPr>
            <a:spLocks noGrp="1"/>
          </p:cNvSpPr>
          <p:nvPr>
            <p:ph type="sldNum" sz="quarter" idx="5"/>
          </p:nvPr>
        </p:nvSpPr>
        <p:spPr/>
        <p:txBody>
          <a:bodyPr/>
          <a:lstStyle/>
          <a:p>
            <a:fld id="{3A28F8F6-267A-3448-91BA-B192467F4970}" type="slidenum">
              <a:rPr lang="en-US" smtClean="0"/>
              <a:pPr/>
              <a:t>108</a:t>
            </a:fld>
            <a:endParaRPr lang="en-US"/>
          </a:p>
        </p:txBody>
      </p:sp>
    </p:spTree>
    <p:extLst>
      <p:ext uri="{BB962C8B-B14F-4D97-AF65-F5344CB8AC3E}">
        <p14:creationId xmlns:p14="http://schemas.microsoft.com/office/powerpoint/2010/main" val="2204825702"/>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Lato"/>
                <a:ea typeface="Lato"/>
                <a:cs typeface="Lato"/>
              </a:rPr>
              <a:t>Oliver - On this slide, we will focus on Possible Test Statuses.</a:t>
            </a:r>
            <a:br>
              <a:rPr lang="en-US">
                <a:cs typeface="Lato"/>
              </a:rPr>
            </a:br>
            <a:br>
              <a:rPr lang="en-US">
                <a:cs typeface="Lato"/>
              </a:rPr>
            </a:br>
            <a:r>
              <a:rPr lang="en-US">
                <a:latin typeface="Lato"/>
                <a:ea typeface="Lato"/>
                <a:cs typeface="Lato"/>
              </a:rPr>
              <a:t>The key points are Test Delivery System (TDS) - TA Interface.</a:t>
            </a:r>
            <a:br>
              <a:rPr lang="en-US">
                <a:cs typeface="Lato"/>
              </a:rPr>
            </a:br>
            <a:br>
              <a:rPr lang="en-US">
                <a:cs typeface="Lato"/>
              </a:rPr>
            </a:br>
            <a:r>
              <a:rPr lang="en-US">
                <a:latin typeface="Lato"/>
                <a:ea typeface="Lato"/>
                <a:cs typeface="Lato"/>
              </a:rPr>
              <a:t>With that context, let us move to the next step in the process.</a:t>
            </a:r>
          </a:p>
        </p:txBody>
      </p:sp>
      <p:sp>
        <p:nvSpPr>
          <p:cNvPr id="4" name="Slide Number Placeholder 3"/>
          <p:cNvSpPr>
            <a:spLocks noGrp="1"/>
          </p:cNvSpPr>
          <p:nvPr>
            <p:ph type="sldNum" sz="quarter" idx="5"/>
          </p:nvPr>
        </p:nvSpPr>
        <p:spPr/>
        <p:txBody>
          <a:bodyPr/>
          <a:lstStyle/>
          <a:p>
            <a:fld id="{3A28F8F6-267A-3448-91BA-B192467F4970}" type="slidenum">
              <a:rPr lang="en-US" smtClean="0"/>
              <a:pPr/>
              <a:t>109</a:t>
            </a:fld>
            <a:endParaRPr lang="en-US"/>
          </a:p>
        </p:txBody>
      </p:sp>
    </p:spTree>
    <p:extLst>
      <p:ext uri="{BB962C8B-B14F-4D97-AF65-F5344CB8AC3E}">
        <p14:creationId xmlns:p14="http://schemas.microsoft.com/office/powerpoint/2010/main" val="3199549851"/>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a:lnSpc>
                <a:spcPct val="90000"/>
              </a:lnSpc>
              <a:spcBef>
                <a:spcPts val="500"/>
              </a:spcBef>
            </a:pPr>
            <a:r>
              <a:rPr lang="en-US">
                <a:latin typeface="Lato"/>
                <a:ea typeface="Lato"/>
                <a:cs typeface="Lato"/>
              </a:rPr>
              <a:t>Oliver CAI - On this slide, we will focus on Pausing and Ending Test Sessions.</a:t>
            </a:r>
            <a:br>
              <a:rPr lang="en-US">
                <a:cs typeface="Lato"/>
              </a:rPr>
            </a:br>
            <a:br>
              <a:rPr lang="en-US">
                <a:cs typeface="Lato"/>
              </a:rPr>
            </a:br>
            <a:r>
              <a:rPr lang="en-US">
                <a:latin typeface="Lato"/>
                <a:ea typeface="Lato"/>
                <a:cs typeface="Lato"/>
              </a:rPr>
              <a:t>Read Notes section in full</a:t>
            </a:r>
          </a:p>
        </p:txBody>
      </p:sp>
      <p:sp>
        <p:nvSpPr>
          <p:cNvPr id="4" name="Slide Number Placeholder 3"/>
          <p:cNvSpPr>
            <a:spLocks noGrp="1"/>
          </p:cNvSpPr>
          <p:nvPr>
            <p:ph type="sldNum" sz="quarter" idx="5"/>
          </p:nvPr>
        </p:nvSpPr>
        <p:spPr/>
        <p:txBody>
          <a:bodyPr/>
          <a:lstStyle/>
          <a:p>
            <a:fld id="{3A28F8F6-267A-3448-91BA-B192467F4970}" type="slidenum">
              <a:rPr lang="en-US" smtClean="0"/>
              <a:pPr/>
              <a:t>110</a:t>
            </a:fld>
            <a:endParaRPr lang="en-US"/>
          </a:p>
        </p:txBody>
      </p:sp>
    </p:spTree>
    <p:extLst>
      <p:ext uri="{BB962C8B-B14F-4D97-AF65-F5344CB8AC3E}">
        <p14:creationId xmlns:p14="http://schemas.microsoft.com/office/powerpoint/2010/main" val="2452533562"/>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Oliver CAI – We will now show a demonstration in our testing site of what we previously discussed, including how it will look when a TA begins a test session and a student logs in and is approved for testing in this test session. </a:t>
            </a:r>
          </a:p>
        </p:txBody>
      </p:sp>
      <p:sp>
        <p:nvSpPr>
          <p:cNvPr id="4" name="Slide Number Placeholder 3"/>
          <p:cNvSpPr>
            <a:spLocks noGrp="1"/>
          </p:cNvSpPr>
          <p:nvPr>
            <p:ph type="sldNum" sz="quarter" idx="5"/>
          </p:nvPr>
        </p:nvSpPr>
        <p:spPr/>
        <p:txBody>
          <a:bodyPr/>
          <a:lstStyle/>
          <a:p>
            <a:fld id="{3A28F8F6-267A-3448-91BA-B192467F4970}" type="slidenum">
              <a:rPr lang="en-US" smtClean="0"/>
              <a:pPr/>
              <a:t>111</a:t>
            </a:fld>
            <a:endParaRPr lang="en-US"/>
          </a:p>
        </p:txBody>
      </p:sp>
    </p:spTree>
    <p:extLst>
      <p:ext uri="{BB962C8B-B14F-4D97-AF65-F5344CB8AC3E}">
        <p14:creationId xmlns:p14="http://schemas.microsoft.com/office/powerpoint/2010/main" val="4085821027"/>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FB6864-6BD3-A97B-C3DC-4DB10A5F68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0FEF09-1229-7513-63F6-FC5C3F54CE8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E3006B3-A551-5B74-6C0C-E9C8F3BA9F96}"/>
              </a:ext>
            </a:extLst>
          </p:cNvPr>
          <p:cNvSpPr>
            <a:spLocks noGrp="1"/>
          </p:cNvSpPr>
          <p:nvPr>
            <p:ph type="body" idx="1"/>
          </p:nvPr>
        </p:nvSpPr>
        <p:spPr/>
        <p:txBody>
          <a:bodyPr/>
          <a:lstStyle/>
          <a:p>
            <a:r>
              <a:rPr lang="en-US" b="1">
                <a:latin typeface="Lato"/>
                <a:ea typeface="Lato"/>
                <a:cs typeface="Lato"/>
              </a:rPr>
              <a:t>Celine </a:t>
            </a:r>
            <a:r>
              <a:rPr lang="en-US">
                <a:latin typeface="Lato"/>
                <a:ea typeface="Lato"/>
                <a:cs typeface="Lato"/>
              </a:rPr>
              <a:t> – Now lets switch back to TIDE and review what LACs, STCs, and TAs will be responsible for monitoring and accessing during the testing window. As a reminder, we have gone over TIDE pre testing activities including checking accommodations and test settings for students and the TA has begun test administration and the testing window is proceeding. </a:t>
            </a:r>
            <a:endParaRPr lang="en-US">
              <a:ea typeface="Lato"/>
              <a:cs typeface="Lato"/>
            </a:endParaRPr>
          </a:p>
        </p:txBody>
      </p:sp>
      <p:sp>
        <p:nvSpPr>
          <p:cNvPr id="4" name="Date Placeholder 3">
            <a:extLst>
              <a:ext uri="{FF2B5EF4-FFF2-40B4-BE49-F238E27FC236}">
                <a16:creationId xmlns:a16="http://schemas.microsoft.com/office/drawing/2014/main" id="{8DB15541-CC0F-9A51-FAE2-1B6BE0BB2F6F}"/>
              </a:ext>
            </a:extLst>
          </p:cNvPr>
          <p:cNvSpPr>
            <a:spLocks noGrp="1"/>
          </p:cNvSpPr>
          <p:nvPr>
            <p:ph type="dt" idx="1"/>
          </p:nvPr>
        </p:nvSpPr>
        <p:spPr/>
        <p:txBody>
          <a:bodyPr/>
          <a:lstStyle/>
          <a:p>
            <a:r>
              <a:rPr lang="en-US"/>
              <a:t>(added from Insert tab, Header &amp; Footer icon, Fixed Date and time)  1/23/2018</a:t>
            </a:r>
          </a:p>
        </p:txBody>
      </p:sp>
      <p:sp>
        <p:nvSpPr>
          <p:cNvPr id="5" name="Footer Placeholder 4">
            <a:extLst>
              <a:ext uri="{FF2B5EF4-FFF2-40B4-BE49-F238E27FC236}">
                <a16:creationId xmlns:a16="http://schemas.microsoft.com/office/drawing/2014/main" id="{9B82595D-5C84-8EDD-4E6D-4A37D3FAE8E1}"/>
              </a:ext>
            </a:extLst>
          </p:cNvPr>
          <p:cNvSpPr>
            <a:spLocks noGrp="1"/>
          </p:cNvSpPr>
          <p:nvPr>
            <p:ph type="ftr" sz="quarter" idx="4"/>
          </p:nvPr>
        </p:nvSpPr>
        <p:spPr/>
        <p:txBody>
          <a:bodyPr/>
          <a:lstStyle/>
          <a:p>
            <a:r>
              <a:rPr lang="en-US"/>
              <a:t>Presentation Title (added from Insert tab, Header &amp; Footer icon)</a:t>
            </a:r>
          </a:p>
        </p:txBody>
      </p:sp>
      <p:sp>
        <p:nvSpPr>
          <p:cNvPr id="6" name="Slide Number Placeholder 5">
            <a:extLst>
              <a:ext uri="{FF2B5EF4-FFF2-40B4-BE49-F238E27FC236}">
                <a16:creationId xmlns:a16="http://schemas.microsoft.com/office/drawing/2014/main" id="{9B2D47B2-1E3E-2050-D95C-920191A625DF}"/>
              </a:ext>
            </a:extLst>
          </p:cNvPr>
          <p:cNvSpPr>
            <a:spLocks noGrp="1"/>
          </p:cNvSpPr>
          <p:nvPr>
            <p:ph type="sldNum" sz="quarter" idx="5"/>
          </p:nvPr>
        </p:nvSpPr>
        <p:spPr/>
        <p:txBody>
          <a:bodyPr/>
          <a:lstStyle/>
          <a:p>
            <a:fld id="{B54DC83E-89B8-4806-9A94-7D2BAA520DC6}" type="slidenum">
              <a:rPr lang="en-US" smtClean="0"/>
              <a:pPr/>
              <a:t>112</a:t>
            </a:fld>
            <a:endParaRPr lang="en-US"/>
          </a:p>
        </p:txBody>
      </p:sp>
    </p:spTree>
    <p:extLst>
      <p:ext uri="{BB962C8B-B14F-4D97-AF65-F5344CB8AC3E}">
        <p14:creationId xmlns:p14="http://schemas.microsoft.com/office/powerpoint/2010/main" val="1943607602"/>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90EBDD-7F7B-7D18-9731-ABD33B748C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BD0BC7-84AF-4B7F-D0D6-13D0130744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0A5941B-28D5-7EA9-4071-81D405FE676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latin typeface="Lato"/>
                <a:ea typeface="Lato"/>
                <a:cs typeface="Lato"/>
              </a:rPr>
              <a:t>Celine </a:t>
            </a:r>
            <a:r>
              <a:rPr lang="en-US">
                <a:latin typeface="Lato"/>
                <a:ea typeface="Lato"/>
                <a:cs typeface="Lato"/>
              </a:rPr>
              <a:t> – </a:t>
            </a:r>
            <a:endParaRPr lang="en-US">
              <a:cs typeface="Lato"/>
            </a:endParaRPr>
          </a:p>
        </p:txBody>
      </p:sp>
      <p:sp>
        <p:nvSpPr>
          <p:cNvPr id="4" name="Date Placeholder 3">
            <a:extLst>
              <a:ext uri="{FF2B5EF4-FFF2-40B4-BE49-F238E27FC236}">
                <a16:creationId xmlns:a16="http://schemas.microsoft.com/office/drawing/2014/main" id="{34CD21A5-4C45-CBD9-0167-6D4E8F53D842}"/>
              </a:ext>
            </a:extLst>
          </p:cNvPr>
          <p:cNvSpPr>
            <a:spLocks noGrp="1"/>
          </p:cNvSpPr>
          <p:nvPr>
            <p:ph type="dt" idx="1"/>
          </p:nvPr>
        </p:nvSpPr>
        <p:spPr/>
        <p:txBody>
          <a:bodyPr/>
          <a:lstStyle/>
          <a:p>
            <a:r>
              <a:rPr lang="en-US"/>
              <a:t>(added from Insert tab, Header &amp; Footer icon, Fixed Date and time)  1/23/2018</a:t>
            </a:r>
          </a:p>
        </p:txBody>
      </p:sp>
      <p:sp>
        <p:nvSpPr>
          <p:cNvPr id="5" name="Footer Placeholder 4">
            <a:extLst>
              <a:ext uri="{FF2B5EF4-FFF2-40B4-BE49-F238E27FC236}">
                <a16:creationId xmlns:a16="http://schemas.microsoft.com/office/drawing/2014/main" id="{7BCD15EA-86DA-EC05-B327-3269393E562D}"/>
              </a:ext>
            </a:extLst>
          </p:cNvPr>
          <p:cNvSpPr>
            <a:spLocks noGrp="1"/>
          </p:cNvSpPr>
          <p:nvPr>
            <p:ph type="ftr" sz="quarter" idx="4"/>
          </p:nvPr>
        </p:nvSpPr>
        <p:spPr/>
        <p:txBody>
          <a:bodyPr/>
          <a:lstStyle/>
          <a:p>
            <a:r>
              <a:rPr lang="en-US"/>
              <a:t>Presentation Title (added from Insert tab, Header &amp; Footer icon)</a:t>
            </a:r>
          </a:p>
        </p:txBody>
      </p:sp>
      <p:sp>
        <p:nvSpPr>
          <p:cNvPr id="6" name="Slide Number Placeholder 5">
            <a:extLst>
              <a:ext uri="{FF2B5EF4-FFF2-40B4-BE49-F238E27FC236}">
                <a16:creationId xmlns:a16="http://schemas.microsoft.com/office/drawing/2014/main" id="{D64CDDA7-021A-560A-C8CC-8638D95C778E}"/>
              </a:ext>
            </a:extLst>
          </p:cNvPr>
          <p:cNvSpPr>
            <a:spLocks noGrp="1"/>
          </p:cNvSpPr>
          <p:nvPr>
            <p:ph type="sldNum" sz="quarter" idx="5"/>
          </p:nvPr>
        </p:nvSpPr>
        <p:spPr/>
        <p:txBody>
          <a:bodyPr/>
          <a:lstStyle/>
          <a:p>
            <a:fld id="{B54DC83E-89B8-4806-9A94-7D2BAA520DC6}" type="slidenum">
              <a:rPr lang="en-US" smtClean="0"/>
              <a:pPr/>
              <a:t>113</a:t>
            </a:fld>
            <a:endParaRPr lang="en-US"/>
          </a:p>
        </p:txBody>
      </p:sp>
    </p:spTree>
    <p:extLst>
      <p:ext uri="{BB962C8B-B14F-4D97-AF65-F5344CB8AC3E}">
        <p14:creationId xmlns:p14="http://schemas.microsoft.com/office/powerpoint/2010/main" val="3231461491"/>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400">
              <a:defRPr/>
            </a:pPr>
            <a:r>
              <a:rPr lang="en-US" b="1">
                <a:latin typeface="Lato"/>
                <a:ea typeface="Lato"/>
                <a:cs typeface="Lato"/>
              </a:rPr>
              <a:t>Celine </a:t>
            </a:r>
            <a:r>
              <a:rPr lang="en-US">
                <a:latin typeface="Lato"/>
                <a:ea typeface="Lato"/>
                <a:cs typeface="Lato"/>
              </a:rPr>
              <a:t> – This slide represents the different tasks that LACs, STCs and TAs will be involved with during the testing window.  This includes printing test tickets, monitoring student progress, creating resets and invalidations and approving resets and invalidations. </a:t>
            </a:r>
          </a:p>
          <a:p>
            <a:pPr defTabSz="914400">
              <a:defRPr/>
            </a:pPr>
            <a:endParaRPr lang="en-US">
              <a:ea typeface="Lato"/>
              <a:cs typeface="Lato"/>
            </a:endParaRPr>
          </a:p>
          <a:p>
            <a:pPr defTabSz="914400">
              <a:defRPr/>
            </a:pPr>
            <a:r>
              <a:rPr lang="en-US">
                <a:latin typeface="Lato"/>
                <a:ea typeface="Lato"/>
                <a:cs typeface="Lato"/>
              </a:rPr>
              <a:t>One particular note we wanted to point out on this slide is that with the increased responsibility that TAs now have during test administration, they will be the ones that will notify STCs if there is a need for a test reset or invalidation.  The STC will submit the appeal irregularity in TIDE.  The LAC will review and approve the irregularity. </a:t>
            </a:r>
            <a:endParaRPr lang="en-US">
              <a:ea typeface="Lato"/>
              <a:cs typeface="Lato"/>
            </a:endParaRPr>
          </a:p>
        </p:txBody>
      </p:sp>
      <p:sp>
        <p:nvSpPr>
          <p:cNvPr id="4" name="Date Placeholder 3"/>
          <p:cNvSpPr>
            <a:spLocks noGrp="1"/>
          </p:cNvSpPr>
          <p:nvPr>
            <p:ph type="dt" idx="1"/>
          </p:nvPr>
        </p:nvSpPr>
        <p:spPr/>
        <p:txBody>
          <a:bodyPr/>
          <a:lstStyle/>
          <a:p>
            <a:r>
              <a:rPr lang="en-US"/>
              <a:t>(added from Insert tab, Header &amp; Footer icon, Fixed Date and time)  1/23/2018</a:t>
            </a:r>
          </a:p>
        </p:txBody>
      </p:sp>
      <p:sp>
        <p:nvSpPr>
          <p:cNvPr id="5" name="Footer Placeholder 4"/>
          <p:cNvSpPr>
            <a:spLocks noGrp="1"/>
          </p:cNvSpPr>
          <p:nvPr>
            <p:ph type="ftr" sz="quarter" idx="4"/>
          </p:nvPr>
        </p:nvSpPr>
        <p:spPr/>
        <p:txBody>
          <a:bodyPr/>
          <a:lstStyle/>
          <a:p>
            <a:r>
              <a:rPr lang="en-US"/>
              <a:t>Presentation Title (added from Insert tab, Header &amp; Footer icon)</a:t>
            </a:r>
          </a:p>
        </p:txBody>
      </p:sp>
      <p:sp>
        <p:nvSpPr>
          <p:cNvPr id="6" name="Slide Number Placeholder 5"/>
          <p:cNvSpPr>
            <a:spLocks noGrp="1"/>
          </p:cNvSpPr>
          <p:nvPr>
            <p:ph type="sldNum" sz="quarter" idx="5"/>
          </p:nvPr>
        </p:nvSpPr>
        <p:spPr/>
        <p:txBody>
          <a:bodyPr/>
          <a:lstStyle/>
          <a:p>
            <a:fld id="{B54DC83E-89B8-4806-9A94-7D2BAA520DC6}" type="slidenum">
              <a:rPr lang="en-US" smtClean="0"/>
              <a:pPr/>
              <a:t>114</a:t>
            </a:fld>
            <a:endParaRPr lang="en-US"/>
          </a:p>
        </p:txBody>
      </p:sp>
    </p:spTree>
    <p:extLst>
      <p:ext uri="{BB962C8B-B14F-4D97-AF65-F5344CB8AC3E}">
        <p14:creationId xmlns:p14="http://schemas.microsoft.com/office/powerpoint/2010/main" val="1065400387"/>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latin typeface="Lato"/>
                <a:ea typeface="Lato"/>
                <a:cs typeface="Lato"/>
              </a:rPr>
              <a:t>Celine </a:t>
            </a:r>
            <a:r>
              <a:rPr lang="en-US">
                <a:latin typeface="Lato"/>
                <a:ea typeface="Lato"/>
                <a:cs typeface="Lato"/>
              </a:rPr>
              <a:t> – On this slide, we will focus on Test Tickets, QR Codes, &amp; Pre-ID Labels. Right before testing, users will have to print Test Access Materials, including: </a:t>
            </a:r>
            <a:r>
              <a:rPr lang="en-US" err="1">
                <a:latin typeface="Lato"/>
                <a:ea typeface="Lato"/>
                <a:cs typeface="Lato"/>
              </a:rPr>
              <a:t>PreID</a:t>
            </a:r>
            <a:r>
              <a:rPr lang="en-US">
                <a:latin typeface="Lato"/>
                <a:ea typeface="Lato"/>
                <a:cs typeface="Lato"/>
              </a:rPr>
              <a:t> Labels for paper testers, Test Tickets, and QR Codes. </a:t>
            </a:r>
            <a:r>
              <a:rPr lang="en-US" b="0">
                <a:latin typeface="Lato"/>
                <a:ea typeface="Lato"/>
                <a:cs typeface="Lato"/>
              </a:rPr>
              <a:t>LACs should determine which role will be responsible for these materials: LACs, STCs, or </a:t>
            </a:r>
            <a:r>
              <a:rPr lang="en-US" b="0" err="1">
                <a:latin typeface="Lato"/>
                <a:ea typeface="Lato"/>
                <a:cs typeface="Lato"/>
              </a:rPr>
              <a:t>TAs.</a:t>
            </a:r>
            <a:r>
              <a:rPr lang="en-US" b="0">
                <a:latin typeface="Lato"/>
                <a:ea typeface="Lato"/>
                <a:cs typeface="Lato"/>
              </a:rPr>
              <a:t> </a:t>
            </a:r>
            <a:br>
              <a:rPr lang="en-US" b="0">
                <a:cs typeface="Lato"/>
              </a:rPr>
            </a:br>
            <a:br>
              <a:rPr lang="en-US">
                <a:cs typeface="Lato"/>
              </a:rPr>
            </a:br>
            <a:r>
              <a:rPr lang="en-US" sz="800" b="0" i="0" kern="1200">
                <a:solidFill>
                  <a:schemeClr val="tx1"/>
                </a:solidFill>
                <a:effectLst/>
                <a:latin typeface="Lato" panose="020F0502020204030203" pitchFamily="34" charset="0"/>
                <a:ea typeface="+mn-ea"/>
                <a:cs typeface="+mn-cs"/>
              </a:rPr>
              <a:t>A test ticket is a hard-copy form that includes information a student needs to log in to a test. You may also print out QR Codes as a means for students to access tests. From this task group, you can also print out </a:t>
            </a:r>
            <a:r>
              <a:rPr lang="en-US" sz="800" b="0" i="0" kern="1200" err="1">
                <a:solidFill>
                  <a:schemeClr val="tx1"/>
                </a:solidFill>
                <a:effectLst/>
                <a:latin typeface="Lato" panose="020F0502020204030203" pitchFamily="34" charset="0"/>
                <a:ea typeface="+mn-ea"/>
                <a:cs typeface="+mn-cs"/>
              </a:rPr>
              <a:t>PreID</a:t>
            </a:r>
            <a:r>
              <a:rPr lang="en-US" sz="800" b="0" i="0" kern="1200">
                <a:solidFill>
                  <a:schemeClr val="tx1"/>
                </a:solidFill>
                <a:effectLst/>
                <a:latin typeface="Lato" panose="020F0502020204030203" pitchFamily="34" charset="0"/>
                <a:ea typeface="+mn-ea"/>
                <a:cs typeface="+mn-cs"/>
              </a:rPr>
              <a:t> labels. TIDE generates the test tickets, </a:t>
            </a:r>
            <a:r>
              <a:rPr lang="en-US" sz="800" b="0" i="0" kern="1200" err="1">
                <a:solidFill>
                  <a:schemeClr val="tx1"/>
                </a:solidFill>
                <a:effectLst/>
                <a:latin typeface="Lato" panose="020F0502020204030203" pitchFamily="34" charset="0"/>
                <a:ea typeface="+mn-ea"/>
                <a:cs typeface="+mn-cs"/>
              </a:rPr>
              <a:t>PreID</a:t>
            </a:r>
            <a:r>
              <a:rPr lang="en-US" sz="800" b="0" i="0" kern="1200">
                <a:solidFill>
                  <a:schemeClr val="tx1"/>
                </a:solidFill>
                <a:effectLst/>
                <a:latin typeface="Lato" panose="020F0502020204030203" pitchFamily="34" charset="0"/>
                <a:ea typeface="+mn-ea"/>
                <a:cs typeface="+mn-cs"/>
              </a:rPr>
              <a:t> Labels, and QR Codes as PDF files that you download with your browser.  </a:t>
            </a:r>
          </a:p>
          <a:p>
            <a:pPr defTabSz="914400">
              <a:defRPr/>
            </a:pPr>
            <a:endParaRPr lang="en-US">
              <a:latin typeface="Lato"/>
              <a:ea typeface="Lato"/>
              <a:cs typeface="Lato"/>
            </a:endParaRPr>
          </a:p>
        </p:txBody>
      </p:sp>
      <p:sp>
        <p:nvSpPr>
          <p:cNvPr id="4" name="Date Placeholder 3"/>
          <p:cNvSpPr>
            <a:spLocks noGrp="1"/>
          </p:cNvSpPr>
          <p:nvPr>
            <p:ph type="dt" idx="1"/>
          </p:nvPr>
        </p:nvSpPr>
        <p:spPr/>
        <p:txBody>
          <a:bodyPr/>
          <a:lstStyle/>
          <a:p>
            <a:r>
              <a:rPr lang="en-US"/>
              <a:t>(added from Insert tab, Header &amp; Footer icon, Fixed Date and time)  1/23/2018</a:t>
            </a:r>
          </a:p>
        </p:txBody>
      </p:sp>
      <p:sp>
        <p:nvSpPr>
          <p:cNvPr id="5" name="Footer Placeholder 4"/>
          <p:cNvSpPr>
            <a:spLocks noGrp="1"/>
          </p:cNvSpPr>
          <p:nvPr>
            <p:ph type="ftr" sz="quarter" idx="4"/>
          </p:nvPr>
        </p:nvSpPr>
        <p:spPr/>
        <p:txBody>
          <a:bodyPr/>
          <a:lstStyle/>
          <a:p>
            <a:r>
              <a:rPr lang="en-US"/>
              <a:t>Presentation Title (added from Insert tab, Header &amp; Footer icon)</a:t>
            </a:r>
          </a:p>
        </p:txBody>
      </p:sp>
      <p:sp>
        <p:nvSpPr>
          <p:cNvPr id="6" name="Slide Number Placeholder 5"/>
          <p:cNvSpPr>
            <a:spLocks noGrp="1"/>
          </p:cNvSpPr>
          <p:nvPr>
            <p:ph type="sldNum" sz="quarter" idx="5"/>
          </p:nvPr>
        </p:nvSpPr>
        <p:spPr/>
        <p:txBody>
          <a:bodyPr/>
          <a:lstStyle/>
          <a:p>
            <a:fld id="{B54DC83E-89B8-4806-9A94-7D2BAA520DC6}" type="slidenum">
              <a:rPr lang="en-US" smtClean="0"/>
              <a:pPr/>
              <a:t>115</a:t>
            </a:fld>
            <a:endParaRPr lang="en-US"/>
          </a:p>
        </p:txBody>
      </p:sp>
    </p:spTree>
    <p:extLst>
      <p:ext uri="{BB962C8B-B14F-4D97-AF65-F5344CB8AC3E}">
        <p14:creationId xmlns:p14="http://schemas.microsoft.com/office/powerpoint/2010/main" val="1102029646"/>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5CFEBB-CD10-9E9B-4A59-773DF95D50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ACA856-2918-C776-7F2B-C5B303DD7E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D4B2486-1C83-25F8-C932-FD1D75430902}"/>
              </a:ext>
            </a:extLst>
          </p:cNvPr>
          <p:cNvSpPr>
            <a:spLocks noGrp="1"/>
          </p:cNvSpPr>
          <p:nvPr>
            <p:ph type="body" idx="1"/>
          </p:nvPr>
        </p:nvSpPr>
        <p:spPr/>
        <p:txBody>
          <a:bodyPr/>
          <a:lstStyle/>
          <a:p>
            <a:r>
              <a:rPr lang="en-US" b="1">
                <a:latin typeface="Lato"/>
                <a:ea typeface="Lato"/>
                <a:cs typeface="Lato"/>
              </a:rPr>
              <a:t>Celine </a:t>
            </a:r>
            <a:r>
              <a:rPr lang="en-US">
                <a:latin typeface="Lato"/>
                <a:ea typeface="Lato"/>
                <a:cs typeface="Lato"/>
              </a:rPr>
              <a:t> – </a:t>
            </a:r>
            <a:r>
              <a:rPr lang="en-US"/>
              <a:t>To print test tickets, or other materials, from a student list, select Print from Student List from the Print Test Tickets and Labels task group. Complete the fields under the Search Students section. The fields marked with an asterisk are mandatory. To further refine your search results, select additional search fields in the Advanced Search section. Select Search and View Results from the pop-up. </a:t>
            </a:r>
          </a:p>
          <a:p>
            <a:pPr defTabSz="914400">
              <a:defRPr/>
            </a:pPr>
            <a:endParaRPr lang="en-US">
              <a:latin typeface="Lato"/>
              <a:ea typeface="Lato"/>
              <a:cs typeface="Lato"/>
            </a:endParaRPr>
          </a:p>
        </p:txBody>
      </p:sp>
      <p:sp>
        <p:nvSpPr>
          <p:cNvPr id="4" name="Date Placeholder 3">
            <a:extLst>
              <a:ext uri="{FF2B5EF4-FFF2-40B4-BE49-F238E27FC236}">
                <a16:creationId xmlns:a16="http://schemas.microsoft.com/office/drawing/2014/main" id="{77CC0DB9-DD8A-A05C-8A9C-599C16E456B1}"/>
              </a:ext>
            </a:extLst>
          </p:cNvPr>
          <p:cNvSpPr>
            <a:spLocks noGrp="1"/>
          </p:cNvSpPr>
          <p:nvPr>
            <p:ph type="dt" idx="1"/>
          </p:nvPr>
        </p:nvSpPr>
        <p:spPr/>
        <p:txBody>
          <a:bodyPr/>
          <a:lstStyle/>
          <a:p>
            <a:r>
              <a:rPr lang="en-US"/>
              <a:t>(added from Insert tab, Header &amp; Footer icon, Fixed Date and time)  1/23/2018</a:t>
            </a:r>
          </a:p>
        </p:txBody>
      </p:sp>
      <p:sp>
        <p:nvSpPr>
          <p:cNvPr id="5" name="Footer Placeholder 4">
            <a:extLst>
              <a:ext uri="{FF2B5EF4-FFF2-40B4-BE49-F238E27FC236}">
                <a16:creationId xmlns:a16="http://schemas.microsoft.com/office/drawing/2014/main" id="{6A8B4877-7328-BDE0-A105-D9C356F2EAC5}"/>
              </a:ext>
            </a:extLst>
          </p:cNvPr>
          <p:cNvSpPr>
            <a:spLocks noGrp="1"/>
          </p:cNvSpPr>
          <p:nvPr>
            <p:ph type="ftr" sz="quarter" idx="4"/>
          </p:nvPr>
        </p:nvSpPr>
        <p:spPr/>
        <p:txBody>
          <a:bodyPr/>
          <a:lstStyle/>
          <a:p>
            <a:r>
              <a:rPr lang="en-US"/>
              <a:t>Presentation Title (added from Insert tab, Header &amp; Footer icon)</a:t>
            </a:r>
          </a:p>
        </p:txBody>
      </p:sp>
      <p:sp>
        <p:nvSpPr>
          <p:cNvPr id="6" name="Slide Number Placeholder 5">
            <a:extLst>
              <a:ext uri="{FF2B5EF4-FFF2-40B4-BE49-F238E27FC236}">
                <a16:creationId xmlns:a16="http://schemas.microsoft.com/office/drawing/2014/main" id="{A9D4689D-9F0D-6B1C-33FD-1ACE062B50E1}"/>
              </a:ext>
            </a:extLst>
          </p:cNvPr>
          <p:cNvSpPr>
            <a:spLocks noGrp="1"/>
          </p:cNvSpPr>
          <p:nvPr>
            <p:ph type="sldNum" sz="quarter" idx="5"/>
          </p:nvPr>
        </p:nvSpPr>
        <p:spPr/>
        <p:txBody>
          <a:bodyPr/>
          <a:lstStyle/>
          <a:p>
            <a:fld id="{B54DC83E-89B8-4806-9A94-7D2BAA520DC6}" type="slidenum">
              <a:rPr lang="en-US" smtClean="0"/>
              <a:pPr/>
              <a:t>116</a:t>
            </a:fld>
            <a:endParaRPr lang="en-US"/>
          </a:p>
        </p:txBody>
      </p:sp>
    </p:spTree>
    <p:extLst>
      <p:ext uri="{BB962C8B-B14F-4D97-AF65-F5344CB8AC3E}">
        <p14:creationId xmlns:p14="http://schemas.microsoft.com/office/powerpoint/2010/main" val="2578160023"/>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D5E5B5-F89D-2F98-5C8F-1B67D0B9C7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6E274B-C3E3-69BF-7341-76C65FDC745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864BEB-F7C2-8287-0B6A-D3743F6D9477}"/>
              </a:ext>
            </a:extLst>
          </p:cNvPr>
          <p:cNvSpPr>
            <a:spLocks noGrp="1"/>
          </p:cNvSpPr>
          <p:nvPr>
            <p:ph type="body" idx="1"/>
          </p:nvPr>
        </p:nvSpPr>
        <p:spPr/>
        <p:txBody>
          <a:bodyPr/>
          <a:lstStyle/>
          <a:p>
            <a:r>
              <a:rPr lang="en-US" b="1">
                <a:latin typeface="Lato"/>
                <a:ea typeface="Lato"/>
                <a:cs typeface="Lato"/>
              </a:rPr>
              <a:t>Celine </a:t>
            </a:r>
            <a:r>
              <a:rPr lang="en-US">
                <a:latin typeface="Lato"/>
                <a:ea typeface="Lato"/>
                <a:cs typeface="Lato"/>
              </a:rPr>
              <a:t> – </a:t>
            </a:r>
            <a:r>
              <a:rPr lang="en-US"/>
              <a:t>Next, select the students for whom you want to print test tickets. To print test tickets for specific students, mark the checkboxes for the students you want to print. To print for all students on the page, mark the checkbox at the top of the table. To print for all retrieved students, no additional action is necessary. This option is available by default. </a:t>
            </a:r>
          </a:p>
          <a:p>
            <a:endParaRPr lang="en-US"/>
          </a:p>
          <a:p>
            <a:pPr lvl="0"/>
            <a:r>
              <a:rPr lang="en-US"/>
              <a:t>Expand the Print dropdown and select the Test Tickets option from the menu. A test ticket layout screen will appear. Choose a test ticket layout and print option and select Print. A PDF of the test tickets will be downloaded.</a:t>
            </a:r>
          </a:p>
          <a:p>
            <a:endParaRPr lang="en-US"/>
          </a:p>
          <a:p>
            <a:pPr defTabSz="914400">
              <a:defRPr/>
            </a:pPr>
            <a:endParaRPr lang="en-US">
              <a:latin typeface="Lato"/>
              <a:ea typeface="Lato"/>
              <a:cs typeface="Lato"/>
            </a:endParaRPr>
          </a:p>
        </p:txBody>
      </p:sp>
      <p:sp>
        <p:nvSpPr>
          <p:cNvPr id="4" name="Date Placeholder 3">
            <a:extLst>
              <a:ext uri="{FF2B5EF4-FFF2-40B4-BE49-F238E27FC236}">
                <a16:creationId xmlns:a16="http://schemas.microsoft.com/office/drawing/2014/main" id="{31678321-4560-9020-2E3D-33977522E155}"/>
              </a:ext>
            </a:extLst>
          </p:cNvPr>
          <p:cNvSpPr>
            <a:spLocks noGrp="1"/>
          </p:cNvSpPr>
          <p:nvPr>
            <p:ph type="dt" idx="1"/>
          </p:nvPr>
        </p:nvSpPr>
        <p:spPr/>
        <p:txBody>
          <a:bodyPr/>
          <a:lstStyle/>
          <a:p>
            <a:r>
              <a:rPr lang="en-US"/>
              <a:t>(added from Insert tab, Header &amp; Footer icon, Fixed Date and time)  1/23/2018</a:t>
            </a:r>
          </a:p>
        </p:txBody>
      </p:sp>
      <p:sp>
        <p:nvSpPr>
          <p:cNvPr id="5" name="Footer Placeholder 4">
            <a:extLst>
              <a:ext uri="{FF2B5EF4-FFF2-40B4-BE49-F238E27FC236}">
                <a16:creationId xmlns:a16="http://schemas.microsoft.com/office/drawing/2014/main" id="{2EBC0BAE-3D95-F930-B37B-2D752B112299}"/>
              </a:ext>
            </a:extLst>
          </p:cNvPr>
          <p:cNvSpPr>
            <a:spLocks noGrp="1"/>
          </p:cNvSpPr>
          <p:nvPr>
            <p:ph type="ftr" sz="quarter" idx="4"/>
          </p:nvPr>
        </p:nvSpPr>
        <p:spPr/>
        <p:txBody>
          <a:bodyPr/>
          <a:lstStyle/>
          <a:p>
            <a:r>
              <a:rPr lang="en-US"/>
              <a:t>Presentation Title (added from Insert tab, Header &amp; Footer icon)</a:t>
            </a:r>
          </a:p>
        </p:txBody>
      </p:sp>
      <p:sp>
        <p:nvSpPr>
          <p:cNvPr id="6" name="Slide Number Placeholder 5">
            <a:extLst>
              <a:ext uri="{FF2B5EF4-FFF2-40B4-BE49-F238E27FC236}">
                <a16:creationId xmlns:a16="http://schemas.microsoft.com/office/drawing/2014/main" id="{CFD3FB33-3C23-F385-095E-E070D94E69D0}"/>
              </a:ext>
            </a:extLst>
          </p:cNvPr>
          <p:cNvSpPr>
            <a:spLocks noGrp="1"/>
          </p:cNvSpPr>
          <p:nvPr>
            <p:ph type="sldNum" sz="quarter" idx="5"/>
          </p:nvPr>
        </p:nvSpPr>
        <p:spPr/>
        <p:txBody>
          <a:bodyPr/>
          <a:lstStyle/>
          <a:p>
            <a:fld id="{B54DC83E-89B8-4806-9A94-7D2BAA520DC6}" type="slidenum">
              <a:rPr lang="en-US" smtClean="0"/>
              <a:pPr/>
              <a:t>117</a:t>
            </a:fld>
            <a:endParaRPr lang="en-US"/>
          </a:p>
        </p:txBody>
      </p:sp>
    </p:spTree>
    <p:extLst>
      <p:ext uri="{BB962C8B-B14F-4D97-AF65-F5344CB8AC3E}">
        <p14:creationId xmlns:p14="http://schemas.microsoft.com/office/powerpoint/2010/main" val="92599152"/>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ECE59A-7B85-680A-083F-D2249B0E25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0A08DF-D694-35B1-5355-C94B0D42E0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804A23B-D830-1DE1-257B-205FAFDB9A8D}"/>
              </a:ext>
            </a:extLst>
          </p:cNvPr>
          <p:cNvSpPr>
            <a:spLocks noGrp="1"/>
          </p:cNvSpPr>
          <p:nvPr>
            <p:ph type="body" idx="1"/>
          </p:nvPr>
        </p:nvSpPr>
        <p:spPr/>
        <p:txBody>
          <a:bodyPr/>
          <a:lstStyle/>
          <a:p>
            <a:r>
              <a:rPr lang="en-US" b="1">
                <a:latin typeface="Lato"/>
                <a:ea typeface="Lato"/>
                <a:cs typeface="Lato"/>
              </a:rPr>
              <a:t>Celine </a:t>
            </a:r>
            <a:r>
              <a:rPr lang="en-US">
                <a:latin typeface="Lato"/>
                <a:ea typeface="Lato"/>
                <a:cs typeface="Lato"/>
              </a:rPr>
              <a:t> – </a:t>
            </a:r>
            <a:r>
              <a:rPr lang="en-US"/>
              <a:t>To print test tickets from a roster list, select Print from Roster List from the Print Test Tickets card. Complete the fields under the Search for Rosters to Edit section. The fields marked with an asterisk are mandatory. Select Search to display your results.</a:t>
            </a:r>
          </a:p>
        </p:txBody>
      </p:sp>
      <p:sp>
        <p:nvSpPr>
          <p:cNvPr id="4" name="Date Placeholder 3">
            <a:extLst>
              <a:ext uri="{FF2B5EF4-FFF2-40B4-BE49-F238E27FC236}">
                <a16:creationId xmlns:a16="http://schemas.microsoft.com/office/drawing/2014/main" id="{6A37AB76-7285-6A56-DE81-8C5DD448EB27}"/>
              </a:ext>
            </a:extLst>
          </p:cNvPr>
          <p:cNvSpPr>
            <a:spLocks noGrp="1"/>
          </p:cNvSpPr>
          <p:nvPr>
            <p:ph type="dt" idx="1"/>
          </p:nvPr>
        </p:nvSpPr>
        <p:spPr/>
        <p:txBody>
          <a:bodyPr/>
          <a:lstStyle/>
          <a:p>
            <a:r>
              <a:rPr lang="en-US"/>
              <a:t>(added from Insert tab, Header &amp; Footer icon, Fixed Date and time)  1/23/2018</a:t>
            </a:r>
          </a:p>
        </p:txBody>
      </p:sp>
      <p:sp>
        <p:nvSpPr>
          <p:cNvPr id="5" name="Footer Placeholder 4">
            <a:extLst>
              <a:ext uri="{FF2B5EF4-FFF2-40B4-BE49-F238E27FC236}">
                <a16:creationId xmlns:a16="http://schemas.microsoft.com/office/drawing/2014/main" id="{2C28D652-54BB-49E8-2D0C-263AB170A9F7}"/>
              </a:ext>
            </a:extLst>
          </p:cNvPr>
          <p:cNvSpPr>
            <a:spLocks noGrp="1"/>
          </p:cNvSpPr>
          <p:nvPr>
            <p:ph type="ftr" sz="quarter" idx="4"/>
          </p:nvPr>
        </p:nvSpPr>
        <p:spPr/>
        <p:txBody>
          <a:bodyPr/>
          <a:lstStyle/>
          <a:p>
            <a:r>
              <a:rPr lang="en-US"/>
              <a:t>Presentation Title (added from Insert tab, Header &amp; Footer icon)</a:t>
            </a:r>
          </a:p>
        </p:txBody>
      </p:sp>
      <p:sp>
        <p:nvSpPr>
          <p:cNvPr id="6" name="Slide Number Placeholder 5">
            <a:extLst>
              <a:ext uri="{FF2B5EF4-FFF2-40B4-BE49-F238E27FC236}">
                <a16:creationId xmlns:a16="http://schemas.microsoft.com/office/drawing/2014/main" id="{0E6E7333-EF97-BF14-ABBD-6D4691F65B07}"/>
              </a:ext>
            </a:extLst>
          </p:cNvPr>
          <p:cNvSpPr>
            <a:spLocks noGrp="1"/>
          </p:cNvSpPr>
          <p:nvPr>
            <p:ph type="sldNum" sz="quarter" idx="5"/>
          </p:nvPr>
        </p:nvSpPr>
        <p:spPr/>
        <p:txBody>
          <a:bodyPr/>
          <a:lstStyle/>
          <a:p>
            <a:fld id="{B54DC83E-89B8-4806-9A94-7D2BAA520DC6}" type="slidenum">
              <a:rPr lang="en-US" smtClean="0"/>
              <a:pPr/>
              <a:t>118</a:t>
            </a:fld>
            <a:endParaRPr lang="en-US"/>
          </a:p>
        </p:txBody>
      </p:sp>
    </p:spTree>
    <p:extLst>
      <p:ext uri="{BB962C8B-B14F-4D97-AF65-F5344CB8AC3E}">
        <p14:creationId xmlns:p14="http://schemas.microsoft.com/office/powerpoint/2010/main" val="2671150815"/>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5C18CE-626B-B3F3-1709-137DF9D41D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4B9C71-496D-72B3-4750-8377647B6B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C33B34-BB9E-9DEF-31A2-C98E675B833E}"/>
              </a:ext>
            </a:extLst>
          </p:cNvPr>
          <p:cNvSpPr>
            <a:spLocks noGrp="1"/>
          </p:cNvSpPr>
          <p:nvPr>
            <p:ph type="body" idx="1"/>
          </p:nvPr>
        </p:nvSpPr>
        <p:spPr/>
        <p:txBody>
          <a:bodyPr/>
          <a:lstStyle/>
          <a:p>
            <a:r>
              <a:rPr lang="en-US" b="1">
                <a:latin typeface="Lato"/>
                <a:ea typeface="Lato"/>
                <a:cs typeface="Lato"/>
              </a:rPr>
              <a:t>Celine </a:t>
            </a:r>
            <a:r>
              <a:rPr lang="en-US">
                <a:latin typeface="Lato"/>
                <a:ea typeface="Lato"/>
                <a:cs typeface="Lato"/>
              </a:rPr>
              <a:t> – </a:t>
            </a:r>
            <a:r>
              <a:rPr lang="en-US"/>
              <a:t>Next, select the roster for which you want to print test tickets. To print test tickets for specific rosters, mark the checkboxes for the rosters you want to print. To print for all rosters on the page, mark the checkbox at the top of the table.</a:t>
            </a:r>
          </a:p>
          <a:p>
            <a:endParaRPr lang="en-US"/>
          </a:p>
          <a:p>
            <a:r>
              <a:rPr lang="en-US"/>
              <a:t>Expand the Print dropdown and select the Test Tickets option from the menu. A test ticket layout screen will appear. Choose a test ticket layout and print option and select Print. A PDF of the test tickets will be downloaded.</a:t>
            </a:r>
          </a:p>
        </p:txBody>
      </p:sp>
      <p:sp>
        <p:nvSpPr>
          <p:cNvPr id="4" name="Date Placeholder 3">
            <a:extLst>
              <a:ext uri="{FF2B5EF4-FFF2-40B4-BE49-F238E27FC236}">
                <a16:creationId xmlns:a16="http://schemas.microsoft.com/office/drawing/2014/main" id="{90C8EE5A-09A7-9474-9B7B-E096466246B6}"/>
              </a:ext>
            </a:extLst>
          </p:cNvPr>
          <p:cNvSpPr>
            <a:spLocks noGrp="1"/>
          </p:cNvSpPr>
          <p:nvPr>
            <p:ph type="dt" idx="1"/>
          </p:nvPr>
        </p:nvSpPr>
        <p:spPr/>
        <p:txBody>
          <a:bodyPr/>
          <a:lstStyle/>
          <a:p>
            <a:r>
              <a:rPr lang="en-US"/>
              <a:t>(added from Insert tab, Header &amp; Footer icon, Fixed Date and time)  1/23/2018</a:t>
            </a:r>
          </a:p>
        </p:txBody>
      </p:sp>
      <p:sp>
        <p:nvSpPr>
          <p:cNvPr id="5" name="Footer Placeholder 4">
            <a:extLst>
              <a:ext uri="{FF2B5EF4-FFF2-40B4-BE49-F238E27FC236}">
                <a16:creationId xmlns:a16="http://schemas.microsoft.com/office/drawing/2014/main" id="{60C482DD-1A01-F83E-526E-6144F6E15D86}"/>
              </a:ext>
            </a:extLst>
          </p:cNvPr>
          <p:cNvSpPr>
            <a:spLocks noGrp="1"/>
          </p:cNvSpPr>
          <p:nvPr>
            <p:ph type="ftr" sz="quarter" idx="4"/>
          </p:nvPr>
        </p:nvSpPr>
        <p:spPr/>
        <p:txBody>
          <a:bodyPr/>
          <a:lstStyle/>
          <a:p>
            <a:r>
              <a:rPr lang="en-US"/>
              <a:t>Presentation Title (added from Insert tab, Header &amp; Footer icon)</a:t>
            </a:r>
          </a:p>
        </p:txBody>
      </p:sp>
      <p:sp>
        <p:nvSpPr>
          <p:cNvPr id="6" name="Slide Number Placeholder 5">
            <a:extLst>
              <a:ext uri="{FF2B5EF4-FFF2-40B4-BE49-F238E27FC236}">
                <a16:creationId xmlns:a16="http://schemas.microsoft.com/office/drawing/2014/main" id="{A46A1E9C-8549-83D1-8AC7-78F4176BEED6}"/>
              </a:ext>
            </a:extLst>
          </p:cNvPr>
          <p:cNvSpPr>
            <a:spLocks noGrp="1"/>
          </p:cNvSpPr>
          <p:nvPr>
            <p:ph type="sldNum" sz="quarter" idx="5"/>
          </p:nvPr>
        </p:nvSpPr>
        <p:spPr/>
        <p:txBody>
          <a:bodyPr/>
          <a:lstStyle/>
          <a:p>
            <a:fld id="{B54DC83E-89B8-4806-9A94-7D2BAA520DC6}" type="slidenum">
              <a:rPr lang="en-US" smtClean="0"/>
              <a:pPr/>
              <a:t>119</a:t>
            </a:fld>
            <a:endParaRPr lang="en-US"/>
          </a:p>
        </p:txBody>
      </p:sp>
    </p:spTree>
    <p:extLst>
      <p:ext uri="{BB962C8B-B14F-4D97-AF65-F5344CB8AC3E}">
        <p14:creationId xmlns:p14="http://schemas.microsoft.com/office/powerpoint/2010/main" val="563141403"/>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pPr defTabSz="914400">
              <a:defRPr/>
            </a:pPr>
            <a:r>
              <a:rPr lang="en-US" b="1">
                <a:latin typeface="Lato"/>
                <a:ea typeface="Lato"/>
                <a:cs typeface="Lato"/>
              </a:rPr>
              <a:t>Celine </a:t>
            </a:r>
            <a:r>
              <a:rPr lang="en-US">
                <a:latin typeface="Lato"/>
                <a:ea typeface="Lato"/>
                <a:cs typeface="Lato"/>
              </a:rPr>
              <a:t> – </a:t>
            </a:r>
            <a:r>
              <a:rPr lang="en-US"/>
              <a:t>Plan and Manage Testing </a:t>
            </a:r>
            <a:r>
              <a:rPr lang="en-US" sz="800" b="0" i="0" kern="1200">
                <a:solidFill>
                  <a:schemeClr val="tx1"/>
                </a:solidFill>
                <a:effectLst/>
                <a:latin typeface="Lato" panose="020F0502020204030203" pitchFamily="34" charset="0"/>
                <a:ea typeface="+mn-ea"/>
                <a:cs typeface="+mn-cs"/>
              </a:rPr>
              <a:t>Provides real-time, student-level and opportunity-level details about participation and non-participation. Allows filtering by student attributes, session ID, opportunity number, test status, and other fields. </a:t>
            </a:r>
          </a:p>
          <a:p>
            <a:pPr defTabSz="914400">
              <a:defRPr/>
            </a:pPr>
            <a:endParaRPr lang="en-US" sz="800" b="0" i="0" kern="1200">
              <a:solidFill>
                <a:schemeClr val="tx1"/>
              </a:solidFill>
              <a:effectLst/>
              <a:latin typeface="Lato" panose="020F0502020204030203" pitchFamily="34" charset="0"/>
              <a:ea typeface="+mn-ea"/>
              <a:cs typeface="+mn-cs"/>
            </a:endParaRPr>
          </a:p>
          <a:p>
            <a:pPr defTabSz="914400">
              <a:defRPr/>
            </a:pPr>
            <a:r>
              <a:t>On this slide, we will focus on Plan and Manage Testing: Basic Search.</a:t>
            </a:r>
            <a:br>
              <a:rPr/>
            </a:br>
            <a:br>
              <a:rPr/>
            </a:br>
            <a:r>
              <a:rPr lang="en-US"/>
              <a:t> </a:t>
            </a:r>
          </a:p>
        </p:txBody>
      </p:sp>
      <p:sp>
        <p:nvSpPr>
          <p:cNvPr id="4" name="Slide Number Placeholder 3"/>
          <p:cNvSpPr>
            <a:spLocks noGrp="1"/>
          </p:cNvSpPr>
          <p:nvPr>
            <p:ph type="sldNum" sz="quarter" idx="10"/>
          </p:nvPr>
        </p:nvSpPr>
        <p:spPr/>
        <p:txBody>
          <a:bodyPr/>
          <a:lstStyle/>
          <a:p>
            <a:fld id="{DBA2C2E2-0E08-480B-A22D-C2F2EBF6A27D}" type="slidenum">
              <a:rPr lang="en-US" smtClean="0"/>
              <a:pPr/>
              <a:t>120</a:t>
            </a:fld>
            <a:endParaRPr lang="en-US"/>
          </a:p>
        </p:txBody>
      </p:sp>
      <p:sp>
        <p:nvSpPr>
          <p:cNvPr id="6" name="Slide Image Placeholder 5">
            <a:extLst>
              <a:ext uri="{FF2B5EF4-FFF2-40B4-BE49-F238E27FC236}">
                <a16:creationId xmlns:a16="http://schemas.microsoft.com/office/drawing/2014/main" id="{4449D63B-93BF-8564-BCAA-FEC4CBDED7ED}"/>
              </a:ext>
            </a:extLst>
          </p:cNvPr>
          <p:cNvSpPr>
            <a:spLocks noGrp="1" noRot="1" noChangeAspect="1"/>
          </p:cNvSpPr>
          <p:nvPr>
            <p:ph type="sldImg"/>
          </p:nvPr>
        </p:nvSpPr>
        <p:spPr>
          <a:xfrm>
            <a:off x="2557463" y="177800"/>
            <a:ext cx="4194175" cy="2359025"/>
          </a:xfrm>
        </p:spPr>
      </p:sp>
    </p:spTree>
    <p:extLst>
      <p:ext uri="{BB962C8B-B14F-4D97-AF65-F5344CB8AC3E}">
        <p14:creationId xmlns:p14="http://schemas.microsoft.com/office/powerpoint/2010/main" val="3009445789"/>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rPr lang="en-US" b="1">
                <a:latin typeface="Lato"/>
                <a:ea typeface="Lato"/>
                <a:cs typeface="Lato"/>
              </a:rPr>
              <a:t>Celine </a:t>
            </a:r>
            <a:r>
              <a:rPr lang="en-US">
                <a:latin typeface="Lato"/>
                <a:ea typeface="Lato"/>
                <a:cs typeface="Lato"/>
              </a:rPr>
              <a:t> – </a:t>
            </a:r>
            <a:r>
              <a:rPr lang="en-US">
                <a:solidFill>
                  <a:srgbClr val="000000"/>
                </a:solidFill>
                <a:latin typeface="Lato"/>
                <a:ea typeface="Lato"/>
                <a:cs typeface="Lato"/>
              </a:rPr>
              <a:t>This screen displays the Advanced Search functionality in TIDE, used by all users LACs, STCs and TAs to locate specific students and filter reporting data. </a:t>
            </a:r>
          </a:p>
          <a:p>
            <a:endParaRPr lang="en-US">
              <a:solidFill>
                <a:srgbClr val="000000"/>
              </a:solidFill>
              <a:latin typeface="Lato"/>
              <a:ea typeface="Lato"/>
              <a:cs typeface="Lato"/>
            </a:endParaRPr>
          </a:p>
          <a:p>
            <a:r>
              <a:rPr lang="en-US">
                <a:solidFill>
                  <a:srgbClr val="000000"/>
                </a:solidFill>
                <a:latin typeface="Lato"/>
                <a:ea typeface="Lato"/>
                <a:cs typeface="Lato"/>
              </a:rPr>
              <a:t>Along with the Basic Search there is also the Advanced Search, highlighted on this slide as well as a Favorites search that will allow users to ability to Favorite particular searches that they use often. </a:t>
            </a:r>
          </a:p>
          <a:p>
            <a:br>
              <a:rPr lang="en-US"/>
            </a:br>
            <a:endParaRPr lang="en-US"/>
          </a:p>
          <a:p>
            <a:r>
              <a:rPr lang="en-US">
                <a:latin typeface="Lato"/>
                <a:cs typeface="Lato"/>
              </a:rPr>
              <a:t>The left panel shows the Student Group (LEA and School) and specific student filters that can be applied including Enrolled Grade and Birth Date. </a:t>
            </a:r>
            <a:endParaRPr lang="en-US">
              <a:ea typeface="Lato" panose="020F0502020204030203" pitchFamily="34" charset="0"/>
              <a:cs typeface="Lato" panose="020F0502020204030203" pitchFamily="34" charset="0"/>
            </a:endParaRPr>
          </a:p>
          <a:p>
            <a:endParaRPr lang="en-US">
              <a:cs typeface="Lato"/>
            </a:endParaRPr>
          </a:p>
          <a:p>
            <a:r>
              <a:rPr lang="en-US">
                <a:latin typeface="Lato"/>
                <a:cs typeface="Lato"/>
              </a:rPr>
              <a:t>There are also specific student attributes that can be searched on including First Name, Last Name and SASID. </a:t>
            </a:r>
            <a:br>
              <a:rPr lang="en-US">
                <a:cs typeface="Lato"/>
              </a:rPr>
            </a:br>
            <a:endParaRPr lang="en-US">
              <a:ea typeface="Lato"/>
              <a:cs typeface="Lato"/>
            </a:endParaRPr>
          </a:p>
          <a:p>
            <a:r>
              <a:rPr lang="en-US">
                <a:latin typeface="Lato"/>
                <a:ea typeface="Lato"/>
                <a:cs typeface="Lato"/>
              </a:rPr>
              <a:t>The image in the top right shows how particular tests can be searched on, such as the MCAP Winter EOCs. Below that you can search by student test progress criteria including test progress, statuses, Session ID, TA name, and a single or </a:t>
            </a:r>
            <a:r>
              <a:rPr lang="en-US" err="1">
                <a:latin typeface="Lato"/>
                <a:ea typeface="Lato"/>
                <a:cs typeface="Lato"/>
              </a:rPr>
              <a:t>mutliple</a:t>
            </a:r>
            <a:r>
              <a:rPr lang="en-US">
                <a:latin typeface="Lato"/>
                <a:ea typeface="Lato"/>
                <a:cs typeface="Lato"/>
              </a:rPr>
              <a:t> student SASID search. </a:t>
            </a:r>
            <a:endParaRPr lang="en-US">
              <a:ea typeface="Lato"/>
              <a:cs typeface="Lato"/>
            </a:endParaRPr>
          </a:p>
        </p:txBody>
      </p:sp>
      <p:sp>
        <p:nvSpPr>
          <p:cNvPr id="4" name="Slide Number Placeholder 3"/>
          <p:cNvSpPr>
            <a:spLocks noGrp="1"/>
          </p:cNvSpPr>
          <p:nvPr>
            <p:ph type="sldNum" sz="quarter" idx="10"/>
          </p:nvPr>
        </p:nvSpPr>
        <p:spPr/>
        <p:txBody>
          <a:bodyPr/>
          <a:lstStyle/>
          <a:p>
            <a:fld id="{DBA2C2E2-0E08-480B-A22D-C2F2EBF6A27D}" type="slidenum">
              <a:rPr lang="en-US" smtClean="0"/>
              <a:pPr/>
              <a:t>121</a:t>
            </a:fld>
            <a:endParaRPr lang="en-US"/>
          </a:p>
        </p:txBody>
      </p:sp>
      <p:sp>
        <p:nvSpPr>
          <p:cNvPr id="6" name="Slide Image Placeholder 5">
            <a:extLst>
              <a:ext uri="{FF2B5EF4-FFF2-40B4-BE49-F238E27FC236}">
                <a16:creationId xmlns:a16="http://schemas.microsoft.com/office/drawing/2014/main" id="{4449D63B-93BF-8564-BCAA-FEC4CBDED7ED}"/>
              </a:ext>
            </a:extLst>
          </p:cNvPr>
          <p:cNvSpPr>
            <a:spLocks noGrp="1" noRot="1" noChangeAspect="1"/>
          </p:cNvSpPr>
          <p:nvPr>
            <p:ph type="sldImg"/>
          </p:nvPr>
        </p:nvSpPr>
        <p:spPr>
          <a:xfrm>
            <a:off x="2557463" y="177800"/>
            <a:ext cx="4194175" cy="2359025"/>
          </a:xfrm>
        </p:spPr>
      </p:sp>
    </p:spTree>
    <p:extLst>
      <p:ext uri="{BB962C8B-B14F-4D97-AF65-F5344CB8AC3E}">
        <p14:creationId xmlns:p14="http://schemas.microsoft.com/office/powerpoint/2010/main" val="3097975575"/>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C9CEED-5E19-3916-45F0-DAC226B09094}"/>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F6163391-DE89-0816-FA1D-2C9E534ED8E7}"/>
              </a:ext>
            </a:extLst>
          </p:cNvPr>
          <p:cNvSpPr>
            <a:spLocks noGrp="1"/>
          </p:cNvSpPr>
          <p:nvPr>
            <p:ph type="body" idx="1"/>
          </p:nvPr>
        </p:nvSpPr>
        <p:spPr/>
        <p:txBody>
          <a:bodyPr/>
          <a:lstStyle/>
          <a:p>
            <a:r>
              <a:rPr lang="en-US" b="1">
                <a:latin typeface="Lato"/>
                <a:ea typeface="Lato"/>
                <a:cs typeface="Lato"/>
              </a:rPr>
              <a:t>Celine </a:t>
            </a:r>
            <a:r>
              <a:rPr lang="en-US">
                <a:latin typeface="Lato"/>
                <a:ea typeface="Lato"/>
                <a:cs typeface="Lato"/>
              </a:rPr>
              <a:t> – </a:t>
            </a:r>
            <a:r>
              <a:rPr lang="en-US">
                <a:solidFill>
                  <a:srgbClr val="000000"/>
                </a:solidFill>
                <a:latin typeface="Lato"/>
                <a:ea typeface="Lato"/>
                <a:cs typeface="Lato"/>
              </a:rPr>
              <a:t>This slide allows STCs and TAs to focus in on particular search criteria.  This includes for example, identifying students who have or have not completed a test in the selected administration. </a:t>
            </a:r>
            <a:endParaRPr lang="en-US">
              <a:solidFill>
                <a:srgbClr val="000000"/>
              </a:solidFill>
              <a:ea typeface="Lato"/>
              <a:cs typeface="Lato"/>
            </a:endParaRPr>
          </a:p>
          <a:p>
            <a:endParaRPr lang="en-US">
              <a:solidFill>
                <a:srgbClr val="000000"/>
              </a:solidFill>
              <a:ea typeface="Lato"/>
              <a:cs typeface="Lato"/>
            </a:endParaRPr>
          </a:p>
          <a:p>
            <a:r>
              <a:rPr lang="en-US">
                <a:solidFill>
                  <a:srgbClr val="000000"/>
                </a:solidFill>
                <a:latin typeface="Lato"/>
                <a:ea typeface="Lato"/>
                <a:cs typeface="Lato"/>
              </a:rPr>
              <a:t>Students with paused tests can also be searched on to determine next steps that need to occur so that they can resume and complete testing. </a:t>
            </a:r>
          </a:p>
          <a:p>
            <a:endParaRPr lang="en-US">
              <a:solidFill>
                <a:srgbClr val="000000"/>
              </a:solidFill>
              <a:ea typeface="Lato"/>
              <a:cs typeface="Lato"/>
            </a:endParaRPr>
          </a:p>
          <a:p>
            <a:r>
              <a:rPr lang="en-US">
                <a:solidFill>
                  <a:srgbClr val="000000"/>
                </a:solidFill>
                <a:latin typeface="Lato"/>
                <a:ea typeface="Lato"/>
                <a:cs typeface="Lato"/>
              </a:rPr>
              <a:t>STCs can also review Session ID and TA names to ensure that all students have successfully submitted their tests. </a:t>
            </a:r>
            <a:endParaRPr lang="en-US">
              <a:solidFill>
                <a:srgbClr val="000000"/>
              </a:solidFill>
              <a:ea typeface="Lato"/>
              <a:cs typeface="Lato"/>
            </a:endParaRPr>
          </a:p>
        </p:txBody>
      </p:sp>
      <p:sp>
        <p:nvSpPr>
          <p:cNvPr id="4" name="Slide Number Placeholder 3">
            <a:extLst>
              <a:ext uri="{FF2B5EF4-FFF2-40B4-BE49-F238E27FC236}">
                <a16:creationId xmlns:a16="http://schemas.microsoft.com/office/drawing/2014/main" id="{83DE6817-1362-B5E9-94FE-1B6A80C0A28D}"/>
              </a:ext>
            </a:extLst>
          </p:cNvPr>
          <p:cNvSpPr>
            <a:spLocks noGrp="1"/>
          </p:cNvSpPr>
          <p:nvPr>
            <p:ph type="sldNum" sz="quarter" idx="10"/>
          </p:nvPr>
        </p:nvSpPr>
        <p:spPr/>
        <p:txBody>
          <a:bodyPr/>
          <a:lstStyle/>
          <a:p>
            <a:fld id="{DBA2C2E2-0E08-480B-A22D-C2F2EBF6A27D}" type="slidenum">
              <a:rPr lang="en-US" smtClean="0"/>
              <a:pPr/>
              <a:t>122</a:t>
            </a:fld>
            <a:endParaRPr lang="en-US"/>
          </a:p>
        </p:txBody>
      </p:sp>
      <p:sp>
        <p:nvSpPr>
          <p:cNvPr id="6" name="Slide Image Placeholder 5">
            <a:extLst>
              <a:ext uri="{FF2B5EF4-FFF2-40B4-BE49-F238E27FC236}">
                <a16:creationId xmlns:a16="http://schemas.microsoft.com/office/drawing/2014/main" id="{673A3584-89F0-ADAD-0A97-2A724C924E30}"/>
              </a:ext>
            </a:extLst>
          </p:cNvPr>
          <p:cNvSpPr>
            <a:spLocks noGrp="1" noRot="1" noChangeAspect="1"/>
          </p:cNvSpPr>
          <p:nvPr>
            <p:ph type="sldImg"/>
          </p:nvPr>
        </p:nvSpPr>
        <p:spPr>
          <a:xfrm>
            <a:off x="2557463" y="177800"/>
            <a:ext cx="4194175" cy="2359025"/>
          </a:xfrm>
        </p:spPr>
      </p:sp>
    </p:spTree>
    <p:extLst>
      <p:ext uri="{BB962C8B-B14F-4D97-AF65-F5344CB8AC3E}">
        <p14:creationId xmlns:p14="http://schemas.microsoft.com/office/powerpoint/2010/main" val="3236760313"/>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latin typeface="Lato"/>
                <a:ea typeface="Lato"/>
                <a:cs typeface="Lato"/>
              </a:rPr>
              <a:t>Celine </a:t>
            </a:r>
            <a:r>
              <a:rPr lang="en-US">
                <a:latin typeface="Lato"/>
                <a:ea typeface="Lato"/>
                <a:cs typeface="Lato"/>
              </a:rPr>
              <a:t> – This is an e</a:t>
            </a:r>
            <a:r>
              <a:rPr lang="en-US"/>
              <a:t>xample of a report from Monitoring Test Progress. Basic Search and Advanced Search provide the same report template. </a:t>
            </a:r>
            <a:endParaRPr/>
          </a:p>
        </p:txBody>
      </p:sp>
      <p:sp>
        <p:nvSpPr>
          <p:cNvPr id="4" name="Slide Number Placeholder 3"/>
          <p:cNvSpPr>
            <a:spLocks noGrp="1"/>
          </p:cNvSpPr>
          <p:nvPr>
            <p:ph type="sldNum" sz="quarter" idx="10"/>
          </p:nvPr>
        </p:nvSpPr>
        <p:spPr/>
        <p:txBody>
          <a:bodyPr/>
          <a:lstStyle/>
          <a:p>
            <a:fld id="{DBA2C2E2-0E08-480B-A22D-C2F2EBF6A27D}" type="slidenum">
              <a:rPr lang="en-US" smtClean="0"/>
              <a:pPr/>
              <a:t>123</a:t>
            </a:fld>
            <a:endParaRPr lang="en-US"/>
          </a:p>
        </p:txBody>
      </p:sp>
      <p:sp>
        <p:nvSpPr>
          <p:cNvPr id="6" name="Slide Image Placeholder 5">
            <a:extLst>
              <a:ext uri="{FF2B5EF4-FFF2-40B4-BE49-F238E27FC236}">
                <a16:creationId xmlns:a16="http://schemas.microsoft.com/office/drawing/2014/main" id="{6AFB81C6-A241-CCF7-D357-248C61E9B28D}"/>
              </a:ext>
            </a:extLst>
          </p:cNvPr>
          <p:cNvSpPr>
            <a:spLocks noGrp="1" noRot="1" noChangeAspect="1"/>
          </p:cNvSpPr>
          <p:nvPr>
            <p:ph type="sldImg"/>
          </p:nvPr>
        </p:nvSpPr>
        <p:spPr>
          <a:xfrm>
            <a:off x="2557463" y="177800"/>
            <a:ext cx="4194175" cy="2359025"/>
          </a:xfrm>
        </p:spPr>
      </p:sp>
    </p:spTree>
    <p:extLst>
      <p:ext uri="{BB962C8B-B14F-4D97-AF65-F5344CB8AC3E}">
        <p14:creationId xmlns:p14="http://schemas.microsoft.com/office/powerpoint/2010/main" val="2365060525"/>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rPr lang="en-US" b="1">
                <a:latin typeface="Lato"/>
                <a:ea typeface="Lato"/>
                <a:cs typeface="Lato"/>
              </a:rPr>
              <a:t>Celine </a:t>
            </a:r>
            <a:r>
              <a:rPr lang="en-US">
                <a:latin typeface="Lato"/>
                <a:ea typeface="Lato"/>
                <a:cs typeface="Lato"/>
              </a:rPr>
              <a:t> – </a:t>
            </a:r>
            <a:r>
              <a:rPr lang="en-US"/>
              <a:t>You may also </a:t>
            </a:r>
            <a:r>
              <a:t>Search by SASID</a:t>
            </a:r>
            <a:r>
              <a:rPr lang="en-US"/>
              <a:t> to create a Plan and Manage Testing Report. </a:t>
            </a:r>
            <a:br>
              <a:rPr lang="en-US"/>
            </a:br>
            <a:br>
              <a:rPr lang="en-US"/>
            </a:br>
            <a:r>
              <a:rPr lang="en-US"/>
              <a:t> </a:t>
            </a:r>
          </a:p>
        </p:txBody>
      </p:sp>
      <p:sp>
        <p:nvSpPr>
          <p:cNvPr id="4" name="Slide Number Placeholder 3"/>
          <p:cNvSpPr>
            <a:spLocks noGrp="1"/>
          </p:cNvSpPr>
          <p:nvPr>
            <p:ph type="sldNum" sz="quarter" idx="10"/>
          </p:nvPr>
        </p:nvSpPr>
        <p:spPr/>
        <p:txBody>
          <a:bodyPr/>
          <a:lstStyle/>
          <a:p>
            <a:fld id="{DBA2C2E2-0E08-480B-A22D-C2F2EBF6A27D}" type="slidenum">
              <a:rPr lang="en-US" smtClean="0"/>
              <a:pPr/>
              <a:t>124</a:t>
            </a:fld>
            <a:endParaRPr lang="en-US"/>
          </a:p>
        </p:txBody>
      </p:sp>
      <p:sp>
        <p:nvSpPr>
          <p:cNvPr id="6" name="Slide Image Placeholder 5">
            <a:extLst>
              <a:ext uri="{FF2B5EF4-FFF2-40B4-BE49-F238E27FC236}">
                <a16:creationId xmlns:a16="http://schemas.microsoft.com/office/drawing/2014/main" id="{9D59EE25-FD30-7B31-53B2-4089B4939B9E}"/>
              </a:ext>
            </a:extLst>
          </p:cNvPr>
          <p:cNvSpPr>
            <a:spLocks noGrp="1" noRot="1" noChangeAspect="1"/>
          </p:cNvSpPr>
          <p:nvPr>
            <p:ph type="sldImg"/>
          </p:nvPr>
        </p:nvSpPr>
        <p:spPr>
          <a:xfrm>
            <a:off x="2557463" y="177800"/>
            <a:ext cx="4194175" cy="2359025"/>
          </a:xfrm>
        </p:spPr>
      </p:sp>
    </p:spTree>
    <p:extLst>
      <p:ext uri="{BB962C8B-B14F-4D97-AF65-F5344CB8AC3E}">
        <p14:creationId xmlns:p14="http://schemas.microsoft.com/office/powerpoint/2010/main" val="3735190669"/>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C080BD-C803-A137-6780-152B135C9D98}"/>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0A532793-3987-CD78-ACC2-4A25D453A698}"/>
              </a:ext>
            </a:extLst>
          </p:cNvPr>
          <p:cNvSpPr>
            <a:spLocks noGrp="1"/>
          </p:cNvSpPr>
          <p:nvPr>
            <p:ph type="body" idx="1"/>
          </p:nvPr>
        </p:nvSpPr>
        <p:spPr/>
        <p:txBody>
          <a:bodyPr/>
          <a:lstStyle/>
          <a:p>
            <a:pPr marL="0" marR="0" lvl="0" indent="0" algn="l" defTabSz="914400">
              <a:lnSpc>
                <a:spcPct val="100000"/>
              </a:lnSpc>
              <a:spcBef>
                <a:spcPts val="0"/>
              </a:spcBef>
              <a:spcAft>
                <a:spcPts val="0"/>
              </a:spcAft>
              <a:buNone/>
              <a:tabLst/>
              <a:defRPr/>
            </a:pPr>
            <a:r>
              <a:rPr lang="en-US" b="1">
                <a:latin typeface="Lato"/>
                <a:ea typeface="Lato"/>
                <a:cs typeface="Lato"/>
              </a:rPr>
              <a:t>Celine </a:t>
            </a:r>
            <a:r>
              <a:rPr lang="en-US">
                <a:latin typeface="Lato"/>
                <a:ea typeface="Lato"/>
                <a:cs typeface="Lato"/>
              </a:rPr>
              <a:t> – </a:t>
            </a:r>
            <a:r>
              <a:rPr lang="en-US"/>
              <a:t>Test Completion Rates are updated overnight and provide a cumulative count at the LEA and school level. </a:t>
            </a:r>
            <a:endParaRPr lang="en-US">
              <a:solidFill>
                <a:srgbClr val="444444"/>
              </a:solidFill>
            </a:endParaRPr>
          </a:p>
        </p:txBody>
      </p:sp>
      <p:sp>
        <p:nvSpPr>
          <p:cNvPr id="4" name="Slide Number Placeholder 3">
            <a:extLst>
              <a:ext uri="{FF2B5EF4-FFF2-40B4-BE49-F238E27FC236}">
                <a16:creationId xmlns:a16="http://schemas.microsoft.com/office/drawing/2014/main" id="{3F884888-BB18-BB8F-E00C-5823B32F4FC8}"/>
              </a:ext>
            </a:extLst>
          </p:cNvPr>
          <p:cNvSpPr>
            <a:spLocks noGrp="1"/>
          </p:cNvSpPr>
          <p:nvPr>
            <p:ph type="sldNum" sz="quarter" idx="10"/>
          </p:nvPr>
        </p:nvSpPr>
        <p:spPr/>
        <p:txBody>
          <a:bodyPr/>
          <a:lstStyle/>
          <a:p>
            <a:fld id="{DBA2C2E2-0E08-480B-A22D-C2F2EBF6A27D}" type="slidenum">
              <a:rPr lang="en-US" smtClean="0"/>
              <a:pPr/>
              <a:t>125</a:t>
            </a:fld>
            <a:endParaRPr lang="en-US"/>
          </a:p>
        </p:txBody>
      </p:sp>
      <p:sp>
        <p:nvSpPr>
          <p:cNvPr id="6" name="Slide Image Placeholder 5">
            <a:extLst>
              <a:ext uri="{FF2B5EF4-FFF2-40B4-BE49-F238E27FC236}">
                <a16:creationId xmlns:a16="http://schemas.microsoft.com/office/drawing/2014/main" id="{F236308D-FDA9-4642-3DFE-9605049F43E7}"/>
              </a:ext>
            </a:extLst>
          </p:cNvPr>
          <p:cNvSpPr>
            <a:spLocks noGrp="1" noRot="1" noChangeAspect="1"/>
          </p:cNvSpPr>
          <p:nvPr>
            <p:ph type="sldImg"/>
          </p:nvPr>
        </p:nvSpPr>
        <p:spPr>
          <a:xfrm>
            <a:off x="2557463" y="177800"/>
            <a:ext cx="4194175" cy="2359025"/>
          </a:xfrm>
        </p:spPr>
      </p:sp>
    </p:spTree>
    <p:extLst>
      <p:ext uri="{BB962C8B-B14F-4D97-AF65-F5344CB8AC3E}">
        <p14:creationId xmlns:p14="http://schemas.microsoft.com/office/powerpoint/2010/main" val="741188708"/>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latin typeface="Lato"/>
                <a:ea typeface="Lato"/>
                <a:cs typeface="Lato"/>
              </a:rPr>
              <a:t>Celine </a:t>
            </a:r>
            <a:r>
              <a:rPr lang="en-US">
                <a:latin typeface="Lato"/>
                <a:ea typeface="Lato"/>
                <a:cs typeface="Lato"/>
              </a:rPr>
              <a:t> – </a:t>
            </a:r>
            <a:r>
              <a:t>On this slide, we will focus on Test Session Status Report.</a:t>
            </a:r>
            <a:br>
              <a:rPr/>
            </a:br>
            <a:r>
              <a:rPr lang="en-US"/>
              <a:t>This report summarizes </a:t>
            </a:r>
            <a:r>
              <a:rPr lang="en-US" sz="800" b="0" i="0" kern="1200">
                <a:solidFill>
                  <a:schemeClr val="tx1"/>
                </a:solidFill>
                <a:effectLst/>
                <a:latin typeface="Lato" panose="020F0502020204030203" pitchFamily="34" charset="0"/>
                <a:ea typeface="+mn-ea"/>
                <a:cs typeface="+mn-cs"/>
              </a:rPr>
              <a:t>active test sessions scheduled or running on the current day, including school, session ID, proctor name, and status summaries.</a:t>
            </a:r>
            <a:endParaRPr/>
          </a:p>
        </p:txBody>
      </p:sp>
      <p:sp>
        <p:nvSpPr>
          <p:cNvPr id="4" name="Slide Number Placeholder 3"/>
          <p:cNvSpPr>
            <a:spLocks noGrp="1"/>
          </p:cNvSpPr>
          <p:nvPr>
            <p:ph type="sldNum" sz="quarter" idx="10"/>
          </p:nvPr>
        </p:nvSpPr>
        <p:spPr/>
        <p:txBody>
          <a:bodyPr/>
          <a:lstStyle/>
          <a:p>
            <a:fld id="{DBA2C2E2-0E08-480B-A22D-C2F2EBF6A27D}" type="slidenum">
              <a:rPr lang="en-US" smtClean="0"/>
              <a:pPr/>
              <a:t>126</a:t>
            </a:fld>
            <a:endParaRPr lang="en-US"/>
          </a:p>
        </p:txBody>
      </p:sp>
      <p:sp>
        <p:nvSpPr>
          <p:cNvPr id="6" name="Slide Image Placeholder 5">
            <a:extLst>
              <a:ext uri="{FF2B5EF4-FFF2-40B4-BE49-F238E27FC236}">
                <a16:creationId xmlns:a16="http://schemas.microsoft.com/office/drawing/2014/main" id="{65E93B01-7343-CE56-2934-81E03E04458C}"/>
              </a:ext>
            </a:extLst>
          </p:cNvPr>
          <p:cNvSpPr>
            <a:spLocks noGrp="1" noRot="1" noChangeAspect="1"/>
          </p:cNvSpPr>
          <p:nvPr>
            <p:ph type="sldImg"/>
          </p:nvPr>
        </p:nvSpPr>
        <p:spPr>
          <a:xfrm>
            <a:off x="2557463" y="177800"/>
            <a:ext cx="4194175" cy="2359025"/>
          </a:xfrm>
        </p:spPr>
      </p:sp>
    </p:spTree>
    <p:extLst>
      <p:ext uri="{BB962C8B-B14F-4D97-AF65-F5344CB8AC3E}">
        <p14:creationId xmlns:p14="http://schemas.microsoft.com/office/powerpoint/2010/main" val="1767742933"/>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latin typeface="Lato"/>
                <a:ea typeface="Lato"/>
                <a:cs typeface="Lato"/>
              </a:rPr>
              <a:t>Celine </a:t>
            </a:r>
            <a:r>
              <a:rPr lang="en-US">
                <a:latin typeface="Lato"/>
                <a:ea typeface="Lato"/>
                <a:cs typeface="Lato"/>
              </a:rPr>
              <a:t> – </a:t>
            </a:r>
            <a:r>
              <a:t>On this slide, we will focus on Test Status Code Report.</a:t>
            </a:r>
            <a:br>
              <a:rPr/>
            </a:br>
            <a:br>
              <a:rPr/>
            </a:br>
            <a:r>
              <a:rPr lang="en-US"/>
              <a:t>This report </a:t>
            </a:r>
            <a:r>
              <a:rPr lang="en-US" sz="800" b="0" i="0" kern="1200">
                <a:solidFill>
                  <a:schemeClr val="tx1"/>
                </a:solidFill>
                <a:effectLst/>
                <a:latin typeface="Lato" panose="020F0502020204030203" pitchFamily="34" charset="0"/>
                <a:ea typeface="+mn-ea"/>
                <a:cs typeface="+mn-cs"/>
              </a:rPr>
              <a:t>is designed for district and school roles to view test status and opportunity data along with non-participation codes or reasons why a student has not tested.</a:t>
            </a:r>
            <a:endParaRPr/>
          </a:p>
        </p:txBody>
      </p:sp>
      <p:sp>
        <p:nvSpPr>
          <p:cNvPr id="4" name="Slide Number Placeholder 3"/>
          <p:cNvSpPr>
            <a:spLocks noGrp="1"/>
          </p:cNvSpPr>
          <p:nvPr>
            <p:ph type="sldNum" sz="quarter" idx="10"/>
          </p:nvPr>
        </p:nvSpPr>
        <p:spPr/>
        <p:txBody>
          <a:bodyPr/>
          <a:lstStyle/>
          <a:p>
            <a:fld id="{DBA2C2E2-0E08-480B-A22D-C2F2EBF6A27D}" type="slidenum">
              <a:rPr lang="en-US" smtClean="0"/>
              <a:pPr/>
              <a:t>127</a:t>
            </a:fld>
            <a:endParaRPr lang="en-US"/>
          </a:p>
        </p:txBody>
      </p:sp>
      <p:sp>
        <p:nvSpPr>
          <p:cNvPr id="6" name="Slide Image Placeholder 5">
            <a:extLst>
              <a:ext uri="{FF2B5EF4-FFF2-40B4-BE49-F238E27FC236}">
                <a16:creationId xmlns:a16="http://schemas.microsoft.com/office/drawing/2014/main" id="{AA4A7734-6CB7-BF92-688F-B490E372558D}"/>
              </a:ext>
            </a:extLst>
          </p:cNvPr>
          <p:cNvSpPr>
            <a:spLocks noGrp="1" noRot="1" noChangeAspect="1"/>
          </p:cNvSpPr>
          <p:nvPr>
            <p:ph type="sldImg"/>
          </p:nvPr>
        </p:nvSpPr>
        <p:spPr>
          <a:xfrm>
            <a:off x="2557463" y="177800"/>
            <a:ext cx="4194175" cy="2359025"/>
          </a:xfrm>
        </p:spPr>
      </p:sp>
    </p:spTree>
    <p:extLst>
      <p:ext uri="{BB962C8B-B14F-4D97-AF65-F5344CB8AC3E}">
        <p14:creationId xmlns:p14="http://schemas.microsoft.com/office/powerpoint/2010/main" val="2365060525"/>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400">
              <a:defRPr/>
            </a:pPr>
            <a:r>
              <a:rPr lang="en-US" b="1">
                <a:latin typeface="Lato"/>
                <a:ea typeface="Lato"/>
                <a:cs typeface="Lato"/>
              </a:rPr>
              <a:t>Celine </a:t>
            </a:r>
            <a:r>
              <a:rPr lang="en-US">
                <a:latin typeface="Lato"/>
                <a:ea typeface="Lato"/>
                <a:cs typeface="Lato"/>
              </a:rPr>
              <a:t> –  – STCs are responsible for entering all resets, invalidations and other test irregularities listed above in TIDE, as they are reported to them by </a:t>
            </a:r>
            <a:r>
              <a:rPr lang="en-US" err="1">
                <a:latin typeface="Lato"/>
                <a:ea typeface="Lato"/>
                <a:cs typeface="Lato"/>
              </a:rPr>
              <a:t>TAs.</a:t>
            </a:r>
            <a:r>
              <a:rPr lang="en-US">
                <a:latin typeface="Lato"/>
                <a:ea typeface="Lato"/>
                <a:cs typeface="Lato"/>
              </a:rPr>
              <a:t>  LACs will be responsible for reviewing and approving these during and after testing. </a:t>
            </a:r>
          </a:p>
          <a:p>
            <a:pPr defTabSz="914400">
              <a:defRPr/>
            </a:pPr>
            <a:endParaRPr lang="en-US">
              <a:ea typeface="Lato"/>
              <a:cs typeface="Lato"/>
            </a:endParaRPr>
          </a:p>
          <a:p>
            <a:pPr defTabSz="914400">
              <a:defRPr/>
            </a:pPr>
            <a:r>
              <a:rPr lang="en-US">
                <a:solidFill>
                  <a:srgbClr val="000000"/>
                </a:solidFill>
                <a:latin typeface="Lato"/>
                <a:ea typeface="Lato"/>
                <a:cs typeface="Lato"/>
              </a:rPr>
              <a:t>The next slide will discuss these resets and invalidations in more detail.</a:t>
            </a:r>
          </a:p>
          <a:p>
            <a:pPr defTabSz="914400">
              <a:defRPr/>
            </a:pPr>
            <a:endParaRPr lang="en-US">
              <a:solidFill>
                <a:srgbClr val="000000"/>
              </a:solidFill>
              <a:latin typeface="Lato"/>
              <a:ea typeface="Lato"/>
              <a:cs typeface="Lato"/>
            </a:endParaRPr>
          </a:p>
          <a:p>
            <a:pPr defTabSz="914400">
              <a:defRPr/>
            </a:pPr>
            <a:r>
              <a:rPr lang="en-US">
                <a:solidFill>
                  <a:srgbClr val="292A2E"/>
                </a:solidFill>
                <a:latin typeface="Lato"/>
                <a:ea typeface="Lato"/>
                <a:cs typeface="Lato"/>
              </a:rPr>
              <a:t>In the </a:t>
            </a:r>
            <a:r>
              <a:rPr lang="en-US" b="1">
                <a:solidFill>
                  <a:srgbClr val="292A2E"/>
                </a:solidFill>
                <a:latin typeface="Lato"/>
                <a:ea typeface="Lato"/>
                <a:cs typeface="Lato"/>
              </a:rPr>
              <a:t>Test Information Distribution Engine (TIDE)</a:t>
            </a:r>
            <a:r>
              <a:rPr lang="en-US">
                <a:solidFill>
                  <a:srgbClr val="292A2E"/>
                </a:solidFill>
                <a:latin typeface="Lato"/>
                <a:ea typeface="Lato"/>
                <a:cs typeface="Lato"/>
              </a:rPr>
              <a:t> and </a:t>
            </a:r>
            <a:r>
              <a:rPr lang="en-US" b="1">
                <a:solidFill>
                  <a:srgbClr val="292A2E"/>
                </a:solidFill>
                <a:latin typeface="Lato"/>
                <a:ea typeface="Lato"/>
                <a:cs typeface="Lato"/>
              </a:rPr>
              <a:t>Test Delivery System (TDS)</a:t>
            </a:r>
            <a:r>
              <a:rPr lang="en-US">
                <a:solidFill>
                  <a:srgbClr val="292A2E"/>
                </a:solidFill>
                <a:latin typeface="Lato"/>
                <a:ea typeface="Lato"/>
                <a:cs typeface="Lato"/>
              </a:rPr>
              <a:t>, </a:t>
            </a:r>
            <a:r>
              <a:rPr lang="en-US" b="1">
                <a:solidFill>
                  <a:srgbClr val="292A2E"/>
                </a:solidFill>
                <a:latin typeface="Lato"/>
                <a:ea typeface="Lato"/>
                <a:cs typeface="Lato"/>
              </a:rPr>
              <a:t>Appeals</a:t>
            </a:r>
            <a:r>
              <a:rPr lang="en-US">
                <a:solidFill>
                  <a:srgbClr val="292A2E"/>
                </a:solidFill>
                <a:latin typeface="Lato"/>
                <a:ea typeface="Lato"/>
                <a:cs typeface="Lato"/>
              </a:rPr>
              <a:t> (or Invalidation Requests) are administrative actions used to interrupt or modify the standard flow of a student's test opportunity due to testing disruptions, accommodations errors, or improprieties.</a:t>
            </a:r>
            <a:endParaRPr lang="en-US">
              <a:solidFill>
                <a:srgbClr val="000000"/>
              </a:solidFill>
              <a:latin typeface="Lato"/>
              <a:ea typeface="Lato"/>
              <a:cs typeface="Lato"/>
            </a:endParaRPr>
          </a:p>
          <a:p>
            <a:pPr defTabSz="914400">
              <a:defRPr/>
            </a:pPr>
            <a:r>
              <a:rPr lang="en-US">
                <a:latin typeface="Lato"/>
                <a:ea typeface="Lato"/>
                <a:cs typeface="Lato"/>
              </a:rPr>
              <a:t> </a:t>
            </a:r>
            <a:endParaRPr lang="en-US">
              <a:ea typeface="Lato"/>
              <a:cs typeface="Lato"/>
            </a:endParaRPr>
          </a:p>
        </p:txBody>
      </p:sp>
      <p:sp>
        <p:nvSpPr>
          <p:cNvPr id="4" name="Date Placeholder 3"/>
          <p:cNvSpPr>
            <a:spLocks noGrp="1"/>
          </p:cNvSpPr>
          <p:nvPr>
            <p:ph type="dt" idx="1"/>
          </p:nvPr>
        </p:nvSpPr>
        <p:spPr/>
        <p:txBody>
          <a:bodyPr/>
          <a:lstStyle/>
          <a:p>
            <a:r>
              <a:rPr lang="en-US"/>
              <a:t>(added from Insert tab, Header &amp; Footer icon, Fixed Date and time)  1/23/2018</a:t>
            </a:r>
          </a:p>
        </p:txBody>
      </p:sp>
      <p:sp>
        <p:nvSpPr>
          <p:cNvPr id="5" name="Footer Placeholder 4"/>
          <p:cNvSpPr>
            <a:spLocks noGrp="1"/>
          </p:cNvSpPr>
          <p:nvPr>
            <p:ph type="ftr" sz="quarter" idx="4"/>
          </p:nvPr>
        </p:nvSpPr>
        <p:spPr/>
        <p:txBody>
          <a:bodyPr/>
          <a:lstStyle/>
          <a:p>
            <a:r>
              <a:rPr lang="en-US"/>
              <a:t>Presentation Title (added from Insert tab, Header &amp; Footer icon)</a:t>
            </a:r>
          </a:p>
        </p:txBody>
      </p:sp>
      <p:sp>
        <p:nvSpPr>
          <p:cNvPr id="6" name="Slide Number Placeholder 5"/>
          <p:cNvSpPr>
            <a:spLocks noGrp="1"/>
          </p:cNvSpPr>
          <p:nvPr>
            <p:ph type="sldNum" sz="quarter" idx="5"/>
          </p:nvPr>
        </p:nvSpPr>
        <p:spPr/>
        <p:txBody>
          <a:bodyPr/>
          <a:lstStyle/>
          <a:p>
            <a:fld id="{B54DC83E-89B8-4806-9A94-7D2BAA520DC6}" type="slidenum">
              <a:rPr lang="en-US" smtClean="0"/>
              <a:pPr/>
              <a:t>128</a:t>
            </a:fld>
            <a:endParaRPr lang="en-US"/>
          </a:p>
        </p:txBody>
      </p:sp>
    </p:spTree>
    <p:extLst>
      <p:ext uri="{BB962C8B-B14F-4D97-AF65-F5344CB8AC3E}">
        <p14:creationId xmlns:p14="http://schemas.microsoft.com/office/powerpoint/2010/main" val="2322084424"/>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br>
              <a:rPr lang="en-US">
                <a:cs typeface="Lato"/>
              </a:rPr>
            </a:br>
            <a:r>
              <a:rPr lang="en-US" b="1">
                <a:latin typeface="Lato"/>
                <a:ea typeface="Lato"/>
                <a:cs typeface="Lato"/>
              </a:rPr>
              <a:t>Celine </a:t>
            </a:r>
            <a:r>
              <a:rPr lang="en-US">
                <a:latin typeface="Lato"/>
                <a:ea typeface="Lato"/>
                <a:cs typeface="Lato"/>
              </a:rPr>
              <a:t> –</a:t>
            </a:r>
            <a:r>
              <a:rPr lang="en-US" b="0">
                <a:latin typeface="Lato"/>
                <a:ea typeface="Lato"/>
                <a:cs typeface="Lato"/>
              </a:rPr>
              <a:t> In the next few slides we will go over the different types of resets and invalidations.</a:t>
            </a:r>
          </a:p>
          <a:p>
            <a:r>
              <a:rPr lang="en-US" b="1">
                <a:solidFill>
                  <a:srgbClr val="292A2E"/>
                </a:solidFill>
                <a:latin typeface="Lato"/>
                <a:ea typeface="Lato"/>
                <a:cs typeface="Lato"/>
              </a:rPr>
              <a:t>1. Invalidate a Test</a:t>
            </a:r>
            <a:endParaRPr lang="en-US">
              <a:solidFill>
                <a:srgbClr val="444444"/>
              </a:solidFill>
              <a:latin typeface="Lato"/>
              <a:ea typeface="Lato"/>
              <a:cs typeface="Lato"/>
            </a:endParaRPr>
          </a:p>
          <a:p>
            <a:pPr marL="171450" indent="-171450">
              <a:buFont typeface="Arial,Sans-Serif"/>
              <a:buChar char="•"/>
            </a:pPr>
            <a:r>
              <a:rPr lang="en-US" b="1">
                <a:solidFill>
                  <a:srgbClr val="292A2E"/>
                </a:solidFill>
                <a:latin typeface="Lato"/>
                <a:ea typeface="Lato"/>
                <a:cs typeface="Lato"/>
              </a:rPr>
              <a:t>Definition:</a:t>
            </a:r>
            <a:r>
              <a:rPr lang="en-US">
                <a:solidFill>
                  <a:srgbClr val="292A2E"/>
                </a:solidFill>
                <a:latin typeface="Lato"/>
                <a:ea typeface="Lato"/>
                <a:cs typeface="Lato"/>
              </a:rPr>
              <a:t> Eliminates a test opportunity by declaring it invalid.</a:t>
            </a:r>
            <a:endParaRPr lang="en-US">
              <a:solidFill>
                <a:srgbClr val="444444"/>
              </a:solidFill>
              <a:latin typeface="Lato"/>
              <a:ea typeface="Lato"/>
              <a:cs typeface="Lato"/>
            </a:endParaRPr>
          </a:p>
          <a:p>
            <a:pPr marL="171450" indent="-171450">
              <a:buFont typeface="Arial,Sans-Serif"/>
              <a:buChar char="•"/>
            </a:pPr>
            <a:r>
              <a:rPr lang="en-US" b="1">
                <a:solidFill>
                  <a:srgbClr val="292A2E"/>
                </a:solidFill>
                <a:latin typeface="Lato"/>
                <a:ea typeface="Lato"/>
                <a:cs typeface="Lato"/>
              </a:rPr>
              <a:t>System Effect:</a:t>
            </a:r>
            <a:r>
              <a:rPr lang="en-US">
                <a:solidFill>
                  <a:srgbClr val="292A2E"/>
                </a:solidFill>
                <a:latin typeface="Lato"/>
                <a:ea typeface="Lato"/>
                <a:cs typeface="Lato"/>
              </a:rPr>
              <a:t> The student's test opportunity and responses remain saved in the database, but the test status is marked as </a:t>
            </a:r>
            <a:r>
              <a:rPr lang="en-US" b="1">
                <a:solidFill>
                  <a:srgbClr val="292A2E"/>
                </a:solidFill>
                <a:latin typeface="Lato"/>
                <a:ea typeface="Lato"/>
                <a:cs typeface="Lato"/>
              </a:rPr>
              <a:t>Invalidated</a:t>
            </a:r>
            <a:r>
              <a:rPr lang="en-US">
                <a:solidFill>
                  <a:srgbClr val="292A2E"/>
                </a:solidFill>
                <a:latin typeface="Lato"/>
                <a:ea typeface="Lato"/>
                <a:cs typeface="Lato"/>
              </a:rPr>
              <a:t>. The student cannot resume testing, retake that test opportunity, or receive a reportable score for it.</a:t>
            </a:r>
            <a:endParaRPr lang="en-US">
              <a:solidFill>
                <a:srgbClr val="444444"/>
              </a:solidFill>
              <a:latin typeface="Lato"/>
              <a:ea typeface="Lato"/>
              <a:cs typeface="Lato"/>
            </a:endParaRPr>
          </a:p>
          <a:p>
            <a:pPr marL="171450" indent="-171450">
              <a:buFont typeface="Arial,Sans-Serif"/>
              <a:buChar char="•"/>
            </a:pPr>
            <a:r>
              <a:rPr lang="en-US" b="1">
                <a:solidFill>
                  <a:srgbClr val="292A2E"/>
                </a:solidFill>
                <a:latin typeface="Lato"/>
                <a:ea typeface="Lato"/>
                <a:cs typeface="Lato"/>
              </a:rPr>
              <a:t>Common Use Case:</a:t>
            </a:r>
            <a:r>
              <a:rPr lang="en-US">
                <a:solidFill>
                  <a:srgbClr val="292A2E"/>
                </a:solidFill>
                <a:latin typeface="Lato"/>
                <a:ea typeface="Lato"/>
                <a:cs typeface="Lato"/>
              </a:rPr>
              <a:t> Used in situations such as severe test improprieties (e.g., cheating, unauthorized device usage) or major testing environment disruptions where the test results cannot be counted.</a:t>
            </a:r>
            <a:endParaRPr lang="en-US">
              <a:solidFill>
                <a:srgbClr val="444444"/>
              </a:solidFill>
              <a:latin typeface="Lato"/>
              <a:ea typeface="Lato"/>
              <a:cs typeface="Lato"/>
            </a:endParaRPr>
          </a:p>
          <a:p>
            <a:endParaRPr lang="en-US">
              <a:cs typeface="Lato"/>
            </a:endParaRPr>
          </a:p>
          <a:p>
            <a:r>
              <a:rPr lang="en-US" b="1">
                <a:solidFill>
                  <a:srgbClr val="292A2E"/>
                </a:solidFill>
                <a:latin typeface="Lato"/>
                <a:ea typeface="Lato"/>
                <a:cs typeface="Lato"/>
              </a:rPr>
              <a:t>2. Reset a Test</a:t>
            </a:r>
            <a:endParaRPr lang="en-US">
              <a:solidFill>
                <a:srgbClr val="444444"/>
              </a:solidFill>
              <a:latin typeface="Lato"/>
              <a:ea typeface="Lato"/>
              <a:cs typeface="Lato"/>
            </a:endParaRPr>
          </a:p>
          <a:p>
            <a:pPr marL="171450" indent="-171450">
              <a:buFont typeface="Arial,Sans-Serif"/>
              <a:buChar char="•"/>
            </a:pPr>
            <a:r>
              <a:rPr lang="en-US" b="1">
                <a:solidFill>
                  <a:srgbClr val="292A2E"/>
                </a:solidFill>
                <a:latin typeface="Lato"/>
                <a:ea typeface="Lato"/>
                <a:cs typeface="Lato"/>
              </a:rPr>
              <a:t>Definition:</a:t>
            </a:r>
            <a:r>
              <a:rPr lang="en-US">
                <a:solidFill>
                  <a:srgbClr val="292A2E"/>
                </a:solidFill>
                <a:latin typeface="Lato"/>
                <a:ea typeface="Lato"/>
                <a:cs typeface="Lato"/>
              </a:rPr>
              <a:t> Completely deletes/resets a student's test opportunity and clears all associated item responses.</a:t>
            </a:r>
            <a:endParaRPr lang="en-US">
              <a:solidFill>
                <a:srgbClr val="444444"/>
              </a:solidFill>
              <a:latin typeface="Lato"/>
              <a:ea typeface="Lato"/>
              <a:cs typeface="Lato"/>
            </a:endParaRPr>
          </a:p>
          <a:p>
            <a:pPr marL="171450" indent="-171450">
              <a:buFont typeface="Arial,Sans-Serif"/>
              <a:buChar char="•"/>
            </a:pPr>
            <a:r>
              <a:rPr lang="en-US" b="1">
                <a:solidFill>
                  <a:srgbClr val="292A2E"/>
                </a:solidFill>
                <a:latin typeface="Lato"/>
                <a:ea typeface="Lato"/>
                <a:cs typeface="Lato"/>
              </a:rPr>
              <a:t>System Effect:</a:t>
            </a:r>
            <a:r>
              <a:rPr lang="en-US">
                <a:solidFill>
                  <a:srgbClr val="292A2E"/>
                </a:solidFill>
                <a:latin typeface="Lato"/>
                <a:ea typeface="Lato"/>
                <a:cs typeface="Lato"/>
              </a:rPr>
              <a:t> Removes all previously recorded student responses for that attempt from downstream systems and returns the student to an untested state for that opportunity. When the student logs back in, they restart the test from question 1 as if taking it for the first time (generating a new Result ID).</a:t>
            </a:r>
            <a:endParaRPr lang="en-US">
              <a:solidFill>
                <a:srgbClr val="444444"/>
              </a:solidFill>
              <a:latin typeface="Lato"/>
              <a:ea typeface="Lato"/>
              <a:cs typeface="Lato"/>
            </a:endParaRPr>
          </a:p>
          <a:p>
            <a:pPr marL="171450" indent="-171450">
              <a:buFont typeface="Arial,Sans-Serif"/>
              <a:buChar char="•"/>
            </a:pPr>
            <a:r>
              <a:rPr lang="en-US" b="1">
                <a:solidFill>
                  <a:srgbClr val="292A2E"/>
                </a:solidFill>
                <a:latin typeface="Lato"/>
                <a:ea typeface="Lato"/>
                <a:cs typeface="Lato"/>
              </a:rPr>
              <a:t>Common Use Case:</a:t>
            </a:r>
            <a:r>
              <a:rPr lang="en-US">
                <a:solidFill>
                  <a:srgbClr val="292A2E"/>
                </a:solidFill>
                <a:latin typeface="Lato"/>
                <a:ea typeface="Lato"/>
                <a:cs typeface="Lato"/>
              </a:rPr>
              <a:t> Used when a student took a test under incorrect settings or missing required accommodations (e.g., Text-to-Speech was accidentally left off), significantly impacting their test attempt.</a:t>
            </a:r>
            <a:endParaRPr lang="en-US">
              <a:solidFill>
                <a:srgbClr val="444444"/>
              </a:solidFill>
              <a:latin typeface="Lato"/>
              <a:ea typeface="Lato"/>
              <a:cs typeface="Lato"/>
            </a:endParaRPr>
          </a:p>
          <a:p>
            <a:endParaRPr lang="en-US">
              <a:cs typeface="Lato"/>
            </a:endParaRPr>
          </a:p>
          <a:p>
            <a:r>
              <a:rPr lang="en-US" b="1">
                <a:solidFill>
                  <a:srgbClr val="292A2E"/>
                </a:solidFill>
                <a:latin typeface="Lato"/>
                <a:ea typeface="Lato"/>
                <a:cs typeface="Lato"/>
              </a:rPr>
              <a:t>3. Re-open a Test</a:t>
            </a:r>
            <a:endParaRPr lang="en-US">
              <a:solidFill>
                <a:srgbClr val="444444"/>
              </a:solidFill>
              <a:latin typeface="Lato"/>
              <a:ea typeface="Lato"/>
              <a:cs typeface="Lato"/>
            </a:endParaRPr>
          </a:p>
          <a:p>
            <a:pPr marL="171450" indent="-171450">
              <a:buFont typeface="Arial,Sans-Serif"/>
              <a:buChar char="•"/>
            </a:pPr>
            <a:r>
              <a:rPr lang="en-US" b="1">
                <a:solidFill>
                  <a:srgbClr val="292A2E"/>
                </a:solidFill>
                <a:latin typeface="Lato"/>
                <a:ea typeface="Lato"/>
                <a:cs typeface="Lato"/>
              </a:rPr>
              <a:t>Definition:</a:t>
            </a:r>
            <a:r>
              <a:rPr lang="en-US">
                <a:solidFill>
                  <a:srgbClr val="292A2E"/>
                </a:solidFill>
                <a:latin typeface="Lato"/>
                <a:ea typeface="Lato"/>
                <a:cs typeface="Lato"/>
              </a:rPr>
              <a:t> Changes the status of an expired, submitted, or invalidated test opportunity back to active/paused so the student can resume testing.</a:t>
            </a:r>
            <a:endParaRPr lang="en-US">
              <a:solidFill>
                <a:srgbClr val="444444"/>
              </a:solidFill>
              <a:latin typeface="Lato"/>
              <a:ea typeface="Lato"/>
              <a:cs typeface="Lato"/>
            </a:endParaRPr>
          </a:p>
          <a:p>
            <a:pPr marL="171450" indent="-171450">
              <a:buFont typeface="Arial,Sans-Serif"/>
              <a:buChar char="•"/>
            </a:pPr>
            <a:r>
              <a:rPr lang="en-US" b="1">
                <a:solidFill>
                  <a:srgbClr val="292A2E"/>
                </a:solidFill>
                <a:latin typeface="Lato"/>
                <a:ea typeface="Lato"/>
                <a:cs typeface="Lato"/>
              </a:rPr>
              <a:t>System Effect:</a:t>
            </a:r>
            <a:r>
              <a:rPr lang="en-US">
                <a:solidFill>
                  <a:srgbClr val="292A2E"/>
                </a:solidFill>
                <a:latin typeface="Lato"/>
                <a:ea typeface="Lato"/>
                <a:cs typeface="Lato"/>
              </a:rPr>
              <a:t> Re-activates the test opportunity and allows the student to log back into the Test Delivery System (TDS) and resume where they left off. Depending on state configuration and whether it is paired with a Grace Period Extension, the student can access unanswered or unsubmitted items in their active segment.</a:t>
            </a:r>
            <a:endParaRPr lang="en-US">
              <a:solidFill>
                <a:srgbClr val="444444"/>
              </a:solidFill>
              <a:latin typeface="Lato"/>
              <a:ea typeface="Lato"/>
              <a:cs typeface="Lato"/>
            </a:endParaRPr>
          </a:p>
          <a:p>
            <a:pPr marL="171450" indent="-171450">
              <a:buFont typeface="Arial,Sans-Serif"/>
              <a:buChar char="•"/>
            </a:pPr>
            <a:r>
              <a:rPr lang="en-US" b="1">
                <a:solidFill>
                  <a:srgbClr val="292A2E"/>
                </a:solidFill>
                <a:latin typeface="Lato"/>
                <a:ea typeface="Lato"/>
                <a:cs typeface="Lato"/>
              </a:rPr>
              <a:t>Common Use Case:</a:t>
            </a:r>
            <a:r>
              <a:rPr lang="en-US">
                <a:solidFill>
                  <a:srgbClr val="292A2E"/>
                </a:solidFill>
                <a:latin typeface="Lato"/>
                <a:ea typeface="Lato"/>
                <a:cs typeface="Lato"/>
              </a:rPr>
              <a:t> Used when a student's test accidentally expired at the end of a testing window, was submitted prematurely, or needs to be resumed after an approved appeal.</a:t>
            </a:r>
            <a:endParaRPr lang="en-US">
              <a:solidFill>
                <a:srgbClr val="444444"/>
              </a:solidFill>
              <a:latin typeface="Lato"/>
              <a:ea typeface="Lato"/>
              <a:cs typeface="Lato"/>
            </a:endParaRPr>
          </a:p>
          <a:p>
            <a:br>
              <a:rPr lang="en-US">
                <a:solidFill>
                  <a:srgbClr val="444444"/>
                </a:solidFill>
              </a:rPr>
            </a:br>
            <a:endParaRPr lang="en-US">
              <a:solidFill>
                <a:srgbClr val="444444"/>
              </a:solidFill>
            </a:endParaRPr>
          </a:p>
          <a:p>
            <a:r>
              <a:rPr lang="en-US" b="1">
                <a:solidFill>
                  <a:srgbClr val="292A2E"/>
                </a:solidFill>
                <a:latin typeface="Lato"/>
                <a:ea typeface="Lato"/>
                <a:cs typeface="Lato"/>
              </a:rPr>
              <a:t>4. Restore a Test That Was Reset</a:t>
            </a:r>
            <a:endParaRPr lang="en-US">
              <a:solidFill>
                <a:srgbClr val="444444"/>
              </a:solidFill>
              <a:latin typeface="Lato"/>
              <a:ea typeface="Lato"/>
              <a:cs typeface="Lato"/>
            </a:endParaRPr>
          </a:p>
          <a:p>
            <a:pPr marL="171450" indent="-171450">
              <a:buFont typeface="Arial,Sans-Serif"/>
              <a:buChar char="•"/>
            </a:pPr>
            <a:r>
              <a:rPr lang="en-US" b="1">
                <a:solidFill>
                  <a:srgbClr val="292A2E"/>
                </a:solidFill>
                <a:latin typeface="Lato"/>
                <a:ea typeface="Lato"/>
                <a:cs typeface="Lato"/>
              </a:rPr>
              <a:t>Definition:</a:t>
            </a:r>
            <a:r>
              <a:rPr lang="en-US">
                <a:solidFill>
                  <a:srgbClr val="292A2E"/>
                </a:solidFill>
                <a:latin typeface="Lato"/>
                <a:ea typeface="Lato"/>
                <a:cs typeface="Lato"/>
              </a:rPr>
              <a:t> Reverses/undoes a previous </a:t>
            </a:r>
            <a:r>
              <a:rPr lang="en-US" b="1">
                <a:solidFill>
                  <a:srgbClr val="292A2E"/>
                </a:solidFill>
                <a:latin typeface="Lato"/>
                <a:ea typeface="Lato"/>
                <a:cs typeface="Lato"/>
              </a:rPr>
              <a:t>Reset</a:t>
            </a:r>
            <a:r>
              <a:rPr lang="en-US">
                <a:solidFill>
                  <a:srgbClr val="292A2E"/>
                </a:solidFill>
                <a:latin typeface="Lato"/>
                <a:ea typeface="Lato"/>
                <a:cs typeface="Lato"/>
              </a:rPr>
              <a:t> appeal.</a:t>
            </a:r>
            <a:endParaRPr lang="en-US">
              <a:solidFill>
                <a:srgbClr val="444444"/>
              </a:solidFill>
              <a:latin typeface="Lato"/>
              <a:ea typeface="Lato"/>
              <a:cs typeface="Lato"/>
            </a:endParaRPr>
          </a:p>
          <a:p>
            <a:pPr marL="171450" indent="-171450">
              <a:buFont typeface="Arial,Sans-Serif"/>
              <a:buChar char="•"/>
            </a:pPr>
            <a:r>
              <a:rPr lang="en-US" b="1">
                <a:solidFill>
                  <a:srgbClr val="292A2E"/>
                </a:solidFill>
                <a:latin typeface="Lato"/>
                <a:ea typeface="Lato"/>
                <a:cs typeface="Lato"/>
              </a:rPr>
              <a:t>System Effect:</a:t>
            </a:r>
            <a:r>
              <a:rPr lang="en-US">
                <a:solidFill>
                  <a:srgbClr val="292A2E"/>
                </a:solidFill>
                <a:latin typeface="Lato"/>
                <a:ea typeface="Lato"/>
                <a:cs typeface="Lato"/>
              </a:rPr>
              <a:t> Restores the student's original test opportunity and brings back all item responses and test state that existed prior to the reset being processed.</a:t>
            </a:r>
            <a:endParaRPr lang="en-US">
              <a:solidFill>
                <a:srgbClr val="444444"/>
              </a:solidFill>
              <a:latin typeface="Lato"/>
              <a:ea typeface="Lato"/>
              <a:cs typeface="Lato"/>
            </a:endParaRPr>
          </a:p>
          <a:p>
            <a:pPr marL="171450" indent="-171450">
              <a:buFont typeface="Arial,Sans-Serif"/>
              <a:buChar char="•"/>
            </a:pPr>
            <a:r>
              <a:rPr lang="en-US" b="1">
                <a:solidFill>
                  <a:srgbClr val="292A2E"/>
                </a:solidFill>
                <a:latin typeface="Lato"/>
                <a:ea typeface="Lato"/>
                <a:cs typeface="Lato"/>
              </a:rPr>
              <a:t>Common Use Case:</a:t>
            </a:r>
            <a:r>
              <a:rPr lang="en-US">
                <a:solidFill>
                  <a:srgbClr val="292A2E"/>
                </a:solidFill>
                <a:latin typeface="Lato"/>
                <a:ea typeface="Lato"/>
                <a:cs typeface="Lato"/>
              </a:rPr>
              <a:t> Used if a test was reset by mistake or if a district/school determines that the original test attempt should be retained and scored instead of a restart.</a:t>
            </a:r>
            <a:endParaRPr lang="en-US">
              <a:solidFill>
                <a:srgbClr val="444444"/>
              </a:solidFill>
              <a:latin typeface="Lato"/>
              <a:ea typeface="Lato"/>
              <a:cs typeface="Lato"/>
            </a:endParaRPr>
          </a:p>
          <a:p>
            <a:br>
              <a:rPr lang="en-US">
                <a:solidFill>
                  <a:srgbClr val="444444"/>
                </a:solidFill>
              </a:rPr>
            </a:br>
            <a:endParaRPr lang="en-US">
              <a:solidFill>
                <a:srgbClr val="444444"/>
              </a:solidFill>
            </a:endParaRPr>
          </a:p>
          <a:p>
            <a:r>
              <a:rPr lang="en-US" b="1">
                <a:solidFill>
                  <a:srgbClr val="292A2E"/>
                </a:solidFill>
                <a:latin typeface="Lato"/>
                <a:ea typeface="Lato"/>
                <a:cs typeface="Lato"/>
              </a:rPr>
              <a:t>5. Grace Period Extension (GPE)</a:t>
            </a:r>
            <a:endParaRPr lang="en-US">
              <a:solidFill>
                <a:srgbClr val="444444"/>
              </a:solidFill>
              <a:latin typeface="Lato"/>
              <a:ea typeface="Lato"/>
              <a:cs typeface="Lato"/>
            </a:endParaRPr>
          </a:p>
          <a:p>
            <a:r>
              <a:rPr lang="en-US" i="1">
                <a:solidFill>
                  <a:srgbClr val="292A2E"/>
                </a:solidFill>
                <a:latin typeface="Lato"/>
                <a:ea typeface="Lato"/>
                <a:cs typeface="Lato"/>
              </a:rPr>
              <a:t>(Note: Commonly referenced in TIDE as </a:t>
            </a:r>
            <a:r>
              <a:rPr lang="en-US" b="1" i="1">
                <a:solidFill>
                  <a:srgbClr val="292A2E"/>
                </a:solidFill>
                <a:latin typeface="Lato"/>
                <a:ea typeface="Lato"/>
                <a:cs typeface="Lato"/>
              </a:rPr>
              <a:t>Grace Period Extension / GPE</a:t>
            </a:r>
            <a:r>
              <a:rPr lang="en-US" i="1">
                <a:solidFill>
                  <a:srgbClr val="292A2E"/>
                </a:solidFill>
                <a:latin typeface="Lato"/>
                <a:ea typeface="Lato"/>
                <a:cs typeface="Lato"/>
              </a:rPr>
              <a:t>)</a:t>
            </a:r>
            <a:endParaRPr lang="en-US">
              <a:solidFill>
                <a:srgbClr val="444444"/>
              </a:solidFill>
              <a:latin typeface="Lato"/>
              <a:ea typeface="Lato"/>
              <a:cs typeface="Lato"/>
            </a:endParaRPr>
          </a:p>
          <a:p>
            <a:pPr marL="171450" indent="-171450">
              <a:buFont typeface="Arial,Sans-Serif"/>
              <a:buChar char="•"/>
            </a:pPr>
            <a:r>
              <a:rPr lang="en-US" b="1">
                <a:solidFill>
                  <a:srgbClr val="292A2E"/>
                </a:solidFill>
                <a:latin typeface="Lato"/>
                <a:ea typeface="Lato"/>
                <a:cs typeface="Lato"/>
              </a:rPr>
              <a:t>Definition:</a:t>
            </a:r>
            <a:r>
              <a:rPr lang="en-US">
                <a:solidFill>
                  <a:srgbClr val="292A2E"/>
                </a:solidFill>
                <a:latin typeface="Lato"/>
                <a:ea typeface="Lato"/>
                <a:cs typeface="Lato"/>
              </a:rPr>
              <a:t> Overrides standard test pause rules to allow a student to review and edit questions in their current/last active test segment after a pause.</a:t>
            </a:r>
            <a:endParaRPr lang="en-US">
              <a:solidFill>
                <a:srgbClr val="444444"/>
              </a:solidFill>
              <a:latin typeface="Lato"/>
              <a:ea typeface="Lato"/>
              <a:cs typeface="Lato"/>
            </a:endParaRPr>
          </a:p>
          <a:p>
            <a:pPr marL="171450" indent="-171450">
              <a:buFont typeface="Arial,Sans-Serif"/>
              <a:buChar char="•"/>
            </a:pPr>
            <a:r>
              <a:rPr lang="en-US" b="1">
                <a:solidFill>
                  <a:srgbClr val="292A2E"/>
                </a:solidFill>
                <a:latin typeface="Lato"/>
                <a:ea typeface="Lato"/>
                <a:cs typeface="Lato"/>
              </a:rPr>
              <a:t>System Effect:</a:t>
            </a:r>
            <a:r>
              <a:rPr lang="en-US">
                <a:solidFill>
                  <a:srgbClr val="292A2E"/>
                </a:solidFill>
                <a:latin typeface="Lato"/>
                <a:ea typeface="Lato"/>
                <a:cs typeface="Lato"/>
              </a:rPr>
              <a:t> When a student pauses a test for longer than the standard grace period (e.g., 20+ minutes), TDS normally locks previously viewed items. A Grace Period Extension unlocks those items in the active segment, allowing the student to navigate back and edit or complete their responses.</a:t>
            </a:r>
            <a:endParaRPr lang="en-US">
              <a:solidFill>
                <a:srgbClr val="444444"/>
              </a:solidFill>
              <a:latin typeface="Lato"/>
              <a:ea typeface="Lato"/>
              <a:cs typeface="Lato"/>
            </a:endParaRPr>
          </a:p>
          <a:p>
            <a:pPr marL="171450" indent="-171450">
              <a:buFont typeface="Arial,Sans-Serif"/>
              <a:buChar char="•"/>
            </a:pPr>
            <a:r>
              <a:rPr lang="en-US" b="1">
                <a:solidFill>
                  <a:srgbClr val="292A2E"/>
                </a:solidFill>
                <a:latin typeface="Lato"/>
                <a:ea typeface="Lato"/>
                <a:cs typeface="Lato"/>
              </a:rPr>
              <a:t>Common Use Case:</a:t>
            </a:r>
            <a:r>
              <a:rPr lang="en-US">
                <a:solidFill>
                  <a:srgbClr val="292A2E"/>
                </a:solidFill>
                <a:latin typeface="Lato"/>
                <a:ea typeface="Lato"/>
                <a:cs typeface="Lato"/>
              </a:rPr>
              <a:t> Used when a test session is unexpectedly interrupted (e.g., building power outage, fire drill, network drop) and the student needs to resume testing without losing the ability to access previously viewed items in that segment.</a:t>
            </a:r>
            <a:endParaRPr lang="en-US">
              <a:solidFill>
                <a:srgbClr val="444444"/>
              </a:solidFill>
              <a:latin typeface="Lato"/>
              <a:ea typeface="Lato"/>
              <a:cs typeface="Lato"/>
            </a:endParaRPr>
          </a:p>
          <a:p>
            <a:br>
              <a:rPr lang="en-US">
                <a:solidFill>
                  <a:srgbClr val="444444"/>
                </a:solidFill>
              </a:rPr>
            </a:br>
            <a:endParaRPr lang="en-US">
              <a:solidFill>
                <a:srgbClr val="444444"/>
              </a:solidFill>
            </a:endParaRPr>
          </a:p>
          <a:p>
            <a:r>
              <a:rPr lang="en-US" b="1">
                <a:solidFill>
                  <a:srgbClr val="292A2E"/>
                </a:solidFill>
                <a:latin typeface="Lato"/>
                <a:ea typeface="Lato"/>
                <a:cs typeface="Lato"/>
              </a:rPr>
              <a:t>6. Reopen Test Segment </a:t>
            </a:r>
            <a:r>
              <a:rPr lang="en-US" b="1" i="1">
                <a:solidFill>
                  <a:srgbClr val="292A2E"/>
                </a:solidFill>
                <a:latin typeface="Lato"/>
                <a:ea typeface="Lato"/>
                <a:cs typeface="Lato"/>
              </a:rPr>
              <a:t>(Reopen Prior Test Segment)</a:t>
            </a:r>
            <a:endParaRPr lang="en-US">
              <a:solidFill>
                <a:srgbClr val="444444"/>
              </a:solidFill>
              <a:latin typeface="Lato"/>
              <a:ea typeface="Lato"/>
              <a:cs typeface="Lato"/>
            </a:endParaRPr>
          </a:p>
          <a:p>
            <a:pPr marL="171450" indent="-171450">
              <a:buFont typeface="Arial,Sans-Serif"/>
              <a:buChar char="•"/>
            </a:pPr>
            <a:r>
              <a:rPr lang="en-US" b="1">
                <a:solidFill>
                  <a:srgbClr val="292A2E"/>
                </a:solidFill>
                <a:latin typeface="Lato"/>
                <a:ea typeface="Lato"/>
                <a:cs typeface="Lato"/>
              </a:rPr>
              <a:t>Definition:</a:t>
            </a:r>
            <a:r>
              <a:rPr lang="en-US">
                <a:solidFill>
                  <a:srgbClr val="292A2E"/>
                </a:solidFill>
                <a:latin typeface="Lato"/>
                <a:ea typeface="Lato"/>
                <a:cs typeface="Lato"/>
              </a:rPr>
              <a:t> Grants permission for a student to re-enter a specific test segment that was previously completed and exited.</a:t>
            </a:r>
            <a:endParaRPr lang="en-US">
              <a:solidFill>
                <a:srgbClr val="444444"/>
              </a:solidFill>
              <a:latin typeface="Lato"/>
              <a:ea typeface="Lato"/>
              <a:cs typeface="Lato"/>
            </a:endParaRPr>
          </a:p>
          <a:p>
            <a:pPr marL="171450" indent="-171450">
              <a:buFont typeface="Arial,Sans-Serif"/>
              <a:buChar char="•"/>
            </a:pPr>
            <a:r>
              <a:rPr lang="en-US" b="1">
                <a:solidFill>
                  <a:srgbClr val="292A2E"/>
                </a:solidFill>
                <a:latin typeface="Lato"/>
                <a:ea typeface="Lato"/>
                <a:cs typeface="Lato"/>
              </a:rPr>
              <a:t>System Effect:</a:t>
            </a:r>
            <a:r>
              <a:rPr lang="en-US">
                <a:solidFill>
                  <a:srgbClr val="292A2E"/>
                </a:solidFill>
                <a:latin typeface="Lato"/>
                <a:ea typeface="Lato"/>
                <a:cs typeface="Lato"/>
              </a:rPr>
              <a:t> Allows the student to navigate back into an earlier, impermeable segment boundary that had already been submitted, making unanswered or editable items in that specific segment accessible again </a:t>
            </a:r>
            <a:r>
              <a:rPr lang="en-US" i="1">
                <a:solidFill>
                  <a:srgbClr val="292A2E"/>
                </a:solidFill>
                <a:latin typeface="Lato"/>
                <a:ea typeface="Lato"/>
                <a:cs typeface="Lato"/>
              </a:rPr>
              <a:t>(subject to adaptive test routing rules)</a:t>
            </a:r>
            <a:r>
              <a:rPr lang="en-US">
                <a:solidFill>
                  <a:srgbClr val="292A2E"/>
                </a:solidFill>
                <a:latin typeface="Lato"/>
                <a:ea typeface="Lato"/>
                <a:cs typeface="Lato"/>
              </a:rPr>
              <a:t>.</a:t>
            </a:r>
            <a:endParaRPr lang="en-US">
              <a:solidFill>
                <a:srgbClr val="444444"/>
              </a:solidFill>
              <a:latin typeface="Lato"/>
              <a:ea typeface="Lato"/>
              <a:cs typeface="Lato"/>
            </a:endParaRPr>
          </a:p>
          <a:p>
            <a:pPr marL="171450" indent="-171450">
              <a:buFont typeface="Arial,Sans-Serif"/>
              <a:buChar char="•"/>
            </a:pPr>
            <a:r>
              <a:rPr lang="en-US" b="1">
                <a:solidFill>
                  <a:srgbClr val="292A2E"/>
                </a:solidFill>
                <a:latin typeface="Lato"/>
                <a:ea typeface="Lato"/>
                <a:cs typeface="Lato"/>
              </a:rPr>
              <a:t>Common Use Case:</a:t>
            </a:r>
            <a:r>
              <a:rPr lang="en-US">
                <a:solidFill>
                  <a:srgbClr val="292A2E"/>
                </a:solidFill>
                <a:latin typeface="Lato"/>
                <a:ea typeface="Lato"/>
                <a:cs typeface="Lato"/>
              </a:rPr>
              <a:t> Used when a student was inadvertently advanced into a new segment before completing all items in a prior segment due to a technical error or miscommunication during test administration.</a:t>
            </a:r>
            <a:endParaRPr lang="en-US">
              <a:solidFill>
                <a:srgbClr val="444444"/>
              </a:solidFill>
              <a:latin typeface="Lato"/>
              <a:ea typeface="Lato"/>
              <a:cs typeface="Lato"/>
            </a:endParaRPr>
          </a:p>
          <a:p>
            <a:endParaRPr lang="en-US">
              <a:latin typeface="Lato"/>
              <a:ea typeface="Lato"/>
              <a:cs typeface="Lato"/>
            </a:endParaRPr>
          </a:p>
        </p:txBody>
      </p:sp>
      <p:sp>
        <p:nvSpPr>
          <p:cNvPr id="4" name="Slide Number Placeholder 3"/>
          <p:cNvSpPr>
            <a:spLocks noGrp="1"/>
          </p:cNvSpPr>
          <p:nvPr>
            <p:ph type="sldNum" sz="quarter" idx="5"/>
          </p:nvPr>
        </p:nvSpPr>
        <p:spPr/>
        <p:txBody>
          <a:bodyPr/>
          <a:lstStyle/>
          <a:p>
            <a:fld id="{3A28F8F6-267A-3448-91BA-B192467F4970}" type="slidenum">
              <a:rPr lang="en-US" smtClean="0"/>
              <a:pPr/>
              <a:t>129</a:t>
            </a:fld>
            <a:endParaRPr lang="en-US"/>
          </a:p>
        </p:txBody>
      </p:sp>
    </p:spTree>
    <p:extLst>
      <p:ext uri="{BB962C8B-B14F-4D97-AF65-F5344CB8AC3E}">
        <p14:creationId xmlns:p14="http://schemas.microsoft.com/office/powerpoint/2010/main" val="3573071159"/>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5B55EE-2D76-B84B-B47A-AB8E1DCDF6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1D91BB-5600-6CD0-2736-DAAE0E5044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C178D6F-4CCA-D10E-6BE0-871972DBDE37}"/>
              </a:ext>
            </a:extLst>
          </p:cNvPr>
          <p:cNvSpPr>
            <a:spLocks noGrp="1"/>
          </p:cNvSpPr>
          <p:nvPr>
            <p:ph type="body" idx="1"/>
          </p:nvPr>
        </p:nvSpPr>
        <p:spPr/>
        <p:txBody>
          <a:bodyPr/>
          <a:lstStyle/>
          <a:p>
            <a:pPr>
              <a:defRPr/>
            </a:pPr>
            <a:endParaRPr lang="en-US">
              <a:cs typeface="Lato"/>
            </a:endParaRPr>
          </a:p>
          <a:p>
            <a:pPr>
              <a:defRPr/>
            </a:pPr>
            <a:r>
              <a:rPr lang="en-US" b="1">
                <a:latin typeface="Lato"/>
                <a:ea typeface="Lato"/>
                <a:cs typeface="Lato"/>
              </a:rPr>
              <a:t>Celine </a:t>
            </a:r>
            <a:r>
              <a:rPr lang="en-US">
                <a:latin typeface="Lato"/>
                <a:ea typeface="Lato"/>
                <a:cs typeface="Lato"/>
              </a:rPr>
              <a:t> – </a:t>
            </a:r>
          </a:p>
          <a:p>
            <a:pPr>
              <a:defRPr/>
            </a:pPr>
            <a:r>
              <a:rPr lang="en-US" b="1">
                <a:solidFill>
                  <a:srgbClr val="292A2E"/>
                </a:solidFill>
                <a:latin typeface="Lato"/>
                <a:ea typeface="Lato"/>
                <a:cs typeface="Lato"/>
              </a:rPr>
              <a:t>4. Restore a Test That Was Reset</a:t>
            </a:r>
            <a:endParaRPr lang="en-US">
              <a:solidFill>
                <a:srgbClr val="444444"/>
              </a:solidFill>
              <a:latin typeface="Lato"/>
              <a:ea typeface="Lato"/>
              <a:cs typeface="Lato"/>
            </a:endParaRPr>
          </a:p>
          <a:p>
            <a:pPr marL="171450" indent="-171450">
              <a:buFont typeface="Arial,Sans-Serif"/>
              <a:buChar char="•"/>
              <a:defRPr/>
            </a:pPr>
            <a:r>
              <a:rPr lang="en-US" b="1">
                <a:solidFill>
                  <a:srgbClr val="292A2E"/>
                </a:solidFill>
                <a:latin typeface="Lato"/>
                <a:ea typeface="Lato"/>
                <a:cs typeface="Lato"/>
              </a:rPr>
              <a:t>Definition:</a:t>
            </a:r>
            <a:r>
              <a:rPr lang="en-US">
                <a:solidFill>
                  <a:srgbClr val="292A2E"/>
                </a:solidFill>
                <a:latin typeface="Lato"/>
                <a:ea typeface="Lato"/>
                <a:cs typeface="Lato"/>
              </a:rPr>
              <a:t> Reverses/undoes a previous </a:t>
            </a:r>
            <a:r>
              <a:rPr lang="en-US" b="1">
                <a:solidFill>
                  <a:srgbClr val="292A2E"/>
                </a:solidFill>
                <a:latin typeface="Lato"/>
                <a:ea typeface="Lato"/>
                <a:cs typeface="Lato"/>
              </a:rPr>
              <a:t>Reset</a:t>
            </a:r>
            <a:r>
              <a:rPr lang="en-US">
                <a:solidFill>
                  <a:srgbClr val="292A2E"/>
                </a:solidFill>
                <a:latin typeface="Lato"/>
                <a:ea typeface="Lato"/>
                <a:cs typeface="Lato"/>
              </a:rPr>
              <a:t> appeal.</a:t>
            </a:r>
            <a:endParaRPr lang="en-US">
              <a:solidFill>
                <a:srgbClr val="444444"/>
              </a:solidFill>
              <a:latin typeface="Lato"/>
              <a:ea typeface="Lato"/>
              <a:cs typeface="Lato"/>
            </a:endParaRPr>
          </a:p>
          <a:p>
            <a:pPr marL="171450" indent="-171450">
              <a:buFont typeface="Arial,Sans-Serif"/>
              <a:buChar char="•"/>
              <a:defRPr/>
            </a:pPr>
            <a:r>
              <a:rPr lang="en-US" b="1">
                <a:solidFill>
                  <a:srgbClr val="292A2E"/>
                </a:solidFill>
                <a:latin typeface="Lato"/>
                <a:ea typeface="Lato"/>
                <a:cs typeface="Lato"/>
              </a:rPr>
              <a:t>System Effect:</a:t>
            </a:r>
            <a:r>
              <a:rPr lang="en-US">
                <a:solidFill>
                  <a:srgbClr val="292A2E"/>
                </a:solidFill>
                <a:latin typeface="Lato"/>
                <a:ea typeface="Lato"/>
                <a:cs typeface="Lato"/>
              </a:rPr>
              <a:t> Restores the student's original test opportunity and brings back all item responses and test state that existed prior to the reset being processed.</a:t>
            </a:r>
            <a:endParaRPr lang="en-US">
              <a:solidFill>
                <a:srgbClr val="444444"/>
              </a:solidFill>
              <a:latin typeface="Lato"/>
              <a:ea typeface="Lato"/>
              <a:cs typeface="Lato"/>
            </a:endParaRPr>
          </a:p>
          <a:p>
            <a:pPr marL="171450" indent="-171450">
              <a:buFont typeface="Arial,Sans-Serif"/>
              <a:buChar char="•"/>
              <a:defRPr/>
            </a:pPr>
            <a:r>
              <a:rPr lang="en-US" b="1">
                <a:solidFill>
                  <a:srgbClr val="292A2E"/>
                </a:solidFill>
                <a:latin typeface="Lato"/>
                <a:ea typeface="Lato"/>
                <a:cs typeface="Lato"/>
              </a:rPr>
              <a:t>Common Use Case:</a:t>
            </a:r>
            <a:r>
              <a:rPr lang="en-US">
                <a:solidFill>
                  <a:srgbClr val="292A2E"/>
                </a:solidFill>
                <a:latin typeface="Lato"/>
                <a:ea typeface="Lato"/>
                <a:cs typeface="Lato"/>
              </a:rPr>
              <a:t> Used if a test was reset by mistake or if a district/school determines that the original test attempt should be retained and scored instead of a restart.</a:t>
            </a:r>
            <a:endParaRPr lang="en-US">
              <a:solidFill>
                <a:srgbClr val="444444"/>
              </a:solidFill>
              <a:latin typeface="Lato"/>
              <a:ea typeface="Lato"/>
              <a:cs typeface="Lato"/>
            </a:endParaRPr>
          </a:p>
          <a:p>
            <a:pPr>
              <a:defRPr/>
            </a:pPr>
            <a:br>
              <a:rPr lang="en-US">
                <a:solidFill>
                  <a:srgbClr val="444444"/>
                </a:solidFill>
              </a:rPr>
            </a:br>
            <a:endParaRPr lang="en-US">
              <a:solidFill>
                <a:srgbClr val="444444"/>
              </a:solidFill>
            </a:endParaRPr>
          </a:p>
          <a:p>
            <a:pPr>
              <a:defRPr/>
            </a:pPr>
            <a:r>
              <a:rPr lang="en-US" b="1">
                <a:solidFill>
                  <a:srgbClr val="292A2E"/>
                </a:solidFill>
                <a:latin typeface="Lato"/>
                <a:ea typeface="Lato"/>
                <a:cs typeface="Lato"/>
              </a:rPr>
              <a:t>5. Grace Period Extension (GPE)</a:t>
            </a:r>
            <a:endParaRPr lang="en-US">
              <a:solidFill>
                <a:srgbClr val="444444"/>
              </a:solidFill>
              <a:latin typeface="Lato"/>
              <a:ea typeface="Lato"/>
              <a:cs typeface="Lato"/>
            </a:endParaRPr>
          </a:p>
          <a:p>
            <a:pPr>
              <a:defRPr/>
            </a:pPr>
            <a:r>
              <a:rPr lang="en-US" i="1">
                <a:solidFill>
                  <a:srgbClr val="292A2E"/>
                </a:solidFill>
                <a:latin typeface="Lato"/>
                <a:ea typeface="Lato"/>
                <a:cs typeface="Lato"/>
              </a:rPr>
              <a:t>(Note: Commonly referenced in TIDE as </a:t>
            </a:r>
            <a:r>
              <a:rPr lang="en-US" b="1" i="1">
                <a:solidFill>
                  <a:srgbClr val="292A2E"/>
                </a:solidFill>
                <a:latin typeface="Lato"/>
                <a:ea typeface="Lato"/>
                <a:cs typeface="Lato"/>
              </a:rPr>
              <a:t>Grace Period Extension / GPE</a:t>
            </a:r>
            <a:r>
              <a:rPr lang="en-US" i="1">
                <a:solidFill>
                  <a:srgbClr val="292A2E"/>
                </a:solidFill>
                <a:latin typeface="Lato"/>
                <a:ea typeface="Lato"/>
                <a:cs typeface="Lato"/>
              </a:rPr>
              <a:t>)</a:t>
            </a:r>
            <a:endParaRPr lang="en-US">
              <a:solidFill>
                <a:srgbClr val="444444"/>
              </a:solidFill>
              <a:latin typeface="Lato"/>
              <a:ea typeface="Lato"/>
              <a:cs typeface="Lato"/>
            </a:endParaRPr>
          </a:p>
          <a:p>
            <a:pPr marL="171450" indent="-171450">
              <a:buFont typeface="Arial,Sans-Serif"/>
              <a:buChar char="•"/>
              <a:defRPr/>
            </a:pPr>
            <a:r>
              <a:rPr lang="en-US" b="1">
                <a:solidFill>
                  <a:srgbClr val="292A2E"/>
                </a:solidFill>
                <a:latin typeface="Lato"/>
                <a:ea typeface="Lato"/>
                <a:cs typeface="Lato"/>
              </a:rPr>
              <a:t>Definition:</a:t>
            </a:r>
            <a:r>
              <a:rPr lang="en-US">
                <a:solidFill>
                  <a:srgbClr val="292A2E"/>
                </a:solidFill>
                <a:latin typeface="Lato"/>
                <a:ea typeface="Lato"/>
                <a:cs typeface="Lato"/>
              </a:rPr>
              <a:t> Overrides standard test pause rules to allow a student to review and edit questions in their current/last active test segment after a pause.</a:t>
            </a:r>
            <a:endParaRPr lang="en-US">
              <a:solidFill>
                <a:srgbClr val="444444"/>
              </a:solidFill>
              <a:latin typeface="Lato"/>
              <a:ea typeface="Lato"/>
              <a:cs typeface="Lato"/>
            </a:endParaRPr>
          </a:p>
          <a:p>
            <a:pPr marL="171450" indent="-171450">
              <a:buFont typeface="Arial,Sans-Serif"/>
              <a:buChar char="•"/>
              <a:defRPr/>
            </a:pPr>
            <a:r>
              <a:rPr lang="en-US" b="1">
                <a:solidFill>
                  <a:srgbClr val="292A2E"/>
                </a:solidFill>
                <a:latin typeface="Lato"/>
                <a:ea typeface="Lato"/>
                <a:cs typeface="Lato"/>
              </a:rPr>
              <a:t>System Effect:</a:t>
            </a:r>
            <a:r>
              <a:rPr lang="en-US">
                <a:solidFill>
                  <a:srgbClr val="292A2E"/>
                </a:solidFill>
                <a:latin typeface="Lato"/>
                <a:ea typeface="Lato"/>
                <a:cs typeface="Lato"/>
              </a:rPr>
              <a:t> When a student pauses a test for longer than the standard grace period (e.g., 20+ minutes), TDS normally locks previously viewed items. A Grace Period Extension unlocks those items in the active segment, allowing the student to navigate back and edit or complete their responses.</a:t>
            </a:r>
            <a:endParaRPr lang="en-US">
              <a:solidFill>
                <a:srgbClr val="444444"/>
              </a:solidFill>
              <a:latin typeface="Lato"/>
              <a:ea typeface="Lato"/>
              <a:cs typeface="Lato"/>
            </a:endParaRPr>
          </a:p>
          <a:p>
            <a:pPr marL="171450" indent="-171450">
              <a:buFont typeface="Arial,Sans-Serif"/>
              <a:buChar char="•"/>
              <a:defRPr/>
            </a:pPr>
            <a:r>
              <a:rPr lang="en-US" b="1">
                <a:solidFill>
                  <a:srgbClr val="292A2E"/>
                </a:solidFill>
                <a:latin typeface="Lato"/>
                <a:ea typeface="Lato"/>
                <a:cs typeface="Lato"/>
              </a:rPr>
              <a:t>Common Use Case:</a:t>
            </a:r>
            <a:r>
              <a:rPr lang="en-US">
                <a:solidFill>
                  <a:srgbClr val="292A2E"/>
                </a:solidFill>
                <a:latin typeface="Lato"/>
                <a:ea typeface="Lato"/>
                <a:cs typeface="Lato"/>
              </a:rPr>
              <a:t> Used when a test session is unexpectedly interrupted (e.g., building power outage, fire drill, network drop) and the student needs to resume testing without losing the ability to access previously viewed items in that segment.</a:t>
            </a:r>
            <a:endParaRPr lang="en-US">
              <a:solidFill>
                <a:srgbClr val="444444"/>
              </a:solidFill>
              <a:latin typeface="Lato"/>
              <a:ea typeface="Lato"/>
              <a:cs typeface="Lato"/>
            </a:endParaRPr>
          </a:p>
          <a:p>
            <a:pPr>
              <a:defRPr/>
            </a:pPr>
            <a:br>
              <a:rPr lang="en-US">
                <a:solidFill>
                  <a:srgbClr val="444444"/>
                </a:solidFill>
              </a:rPr>
            </a:br>
            <a:endParaRPr lang="en-US">
              <a:solidFill>
                <a:srgbClr val="444444"/>
              </a:solidFill>
            </a:endParaRPr>
          </a:p>
          <a:p>
            <a:pPr>
              <a:defRPr/>
            </a:pPr>
            <a:r>
              <a:rPr lang="en-US" b="1">
                <a:solidFill>
                  <a:srgbClr val="292A2E"/>
                </a:solidFill>
                <a:latin typeface="Lato"/>
                <a:ea typeface="Lato"/>
                <a:cs typeface="Lato"/>
              </a:rPr>
              <a:t>6. Reopen Test Segment </a:t>
            </a:r>
            <a:r>
              <a:rPr lang="en-US" b="1" i="1">
                <a:solidFill>
                  <a:srgbClr val="292A2E"/>
                </a:solidFill>
                <a:latin typeface="Lato"/>
                <a:ea typeface="Lato"/>
                <a:cs typeface="Lato"/>
              </a:rPr>
              <a:t>(Reopen Prior Test Segment)</a:t>
            </a:r>
            <a:endParaRPr lang="en-US">
              <a:solidFill>
                <a:srgbClr val="444444"/>
              </a:solidFill>
              <a:latin typeface="Lato"/>
              <a:ea typeface="Lato"/>
              <a:cs typeface="Lato"/>
            </a:endParaRPr>
          </a:p>
          <a:p>
            <a:pPr marL="171450" indent="-171450">
              <a:buFont typeface="Arial,Sans-Serif"/>
              <a:buChar char="•"/>
              <a:defRPr/>
            </a:pPr>
            <a:r>
              <a:rPr lang="en-US" b="1">
                <a:solidFill>
                  <a:srgbClr val="292A2E"/>
                </a:solidFill>
                <a:latin typeface="Lato"/>
                <a:ea typeface="Lato"/>
                <a:cs typeface="Lato"/>
              </a:rPr>
              <a:t>Definition:</a:t>
            </a:r>
            <a:r>
              <a:rPr lang="en-US">
                <a:solidFill>
                  <a:srgbClr val="292A2E"/>
                </a:solidFill>
                <a:latin typeface="Lato"/>
                <a:ea typeface="Lato"/>
                <a:cs typeface="Lato"/>
              </a:rPr>
              <a:t> Grants permission for a student to re-enter a specific test segment that was previously completed and exited.</a:t>
            </a:r>
            <a:endParaRPr lang="en-US">
              <a:solidFill>
                <a:srgbClr val="444444"/>
              </a:solidFill>
              <a:latin typeface="Lato"/>
              <a:ea typeface="Lato"/>
              <a:cs typeface="Lato"/>
            </a:endParaRPr>
          </a:p>
          <a:p>
            <a:pPr marL="171450" indent="-171450">
              <a:buFont typeface="Arial,Sans-Serif"/>
              <a:buChar char="•"/>
              <a:defRPr/>
            </a:pPr>
            <a:r>
              <a:rPr lang="en-US" b="1">
                <a:solidFill>
                  <a:srgbClr val="292A2E"/>
                </a:solidFill>
                <a:latin typeface="Lato"/>
                <a:ea typeface="Lato"/>
                <a:cs typeface="Lato"/>
              </a:rPr>
              <a:t>System Effect:</a:t>
            </a:r>
            <a:r>
              <a:rPr lang="en-US">
                <a:solidFill>
                  <a:srgbClr val="292A2E"/>
                </a:solidFill>
                <a:latin typeface="Lato"/>
                <a:ea typeface="Lato"/>
                <a:cs typeface="Lato"/>
              </a:rPr>
              <a:t> Allows the student to navigate back into an earlier, impermeable segment boundary that had already been submitted, making unanswered or editable items in that specific segment accessible again </a:t>
            </a:r>
            <a:r>
              <a:rPr lang="en-US" i="1">
                <a:solidFill>
                  <a:srgbClr val="292A2E"/>
                </a:solidFill>
                <a:latin typeface="Lato"/>
                <a:ea typeface="Lato"/>
                <a:cs typeface="Lato"/>
              </a:rPr>
              <a:t>(subject to adaptive test routing rules)</a:t>
            </a:r>
            <a:r>
              <a:rPr lang="en-US">
                <a:solidFill>
                  <a:srgbClr val="292A2E"/>
                </a:solidFill>
                <a:latin typeface="Lato"/>
                <a:ea typeface="Lato"/>
                <a:cs typeface="Lato"/>
              </a:rPr>
              <a:t>.</a:t>
            </a:r>
            <a:endParaRPr lang="en-US">
              <a:solidFill>
                <a:srgbClr val="444444"/>
              </a:solidFill>
              <a:latin typeface="Lato"/>
              <a:ea typeface="Lato"/>
              <a:cs typeface="Lato"/>
            </a:endParaRPr>
          </a:p>
          <a:p>
            <a:pPr marL="171450" indent="-171450">
              <a:buFont typeface="Arial,Sans-Serif"/>
              <a:buChar char="•"/>
              <a:defRPr/>
            </a:pPr>
            <a:r>
              <a:rPr lang="en-US" b="1">
                <a:solidFill>
                  <a:srgbClr val="292A2E"/>
                </a:solidFill>
                <a:latin typeface="Lato"/>
                <a:ea typeface="Lato"/>
                <a:cs typeface="Lato"/>
              </a:rPr>
              <a:t>Common Use Case:</a:t>
            </a:r>
            <a:r>
              <a:rPr lang="en-US">
                <a:solidFill>
                  <a:srgbClr val="292A2E"/>
                </a:solidFill>
                <a:latin typeface="Lato"/>
                <a:ea typeface="Lato"/>
                <a:cs typeface="Lato"/>
              </a:rPr>
              <a:t> Used when a student was inadvertently advanced into a new segment before completing all items in a prior segment due to a technical error or miscommunication during test administration.</a:t>
            </a:r>
            <a:endParaRPr lang="en-US">
              <a:solidFill>
                <a:srgbClr val="444444"/>
              </a:solidFill>
              <a:latin typeface="Lato"/>
              <a:ea typeface="Lato"/>
              <a:cs typeface="Lato"/>
            </a:endParaRPr>
          </a:p>
          <a:p>
            <a:pPr>
              <a:defRPr/>
            </a:pPr>
            <a:endParaRPr lang="en-US">
              <a:ea typeface="Lato" panose="020F0502020204030203" pitchFamily="34" charset="0"/>
              <a:cs typeface="Lato" panose="020F0502020204030203" pitchFamily="34" charset="0"/>
            </a:endParaRPr>
          </a:p>
        </p:txBody>
      </p:sp>
      <p:sp>
        <p:nvSpPr>
          <p:cNvPr id="4" name="Slide Number Placeholder 3">
            <a:extLst>
              <a:ext uri="{FF2B5EF4-FFF2-40B4-BE49-F238E27FC236}">
                <a16:creationId xmlns:a16="http://schemas.microsoft.com/office/drawing/2014/main" id="{A11FC8D2-AD45-F4C0-D6BB-A127E81036CD}"/>
              </a:ext>
            </a:extLst>
          </p:cNvPr>
          <p:cNvSpPr>
            <a:spLocks noGrp="1"/>
          </p:cNvSpPr>
          <p:nvPr>
            <p:ph type="sldNum" sz="quarter" idx="5"/>
          </p:nvPr>
        </p:nvSpPr>
        <p:spPr/>
        <p:txBody>
          <a:bodyPr/>
          <a:lstStyle/>
          <a:p>
            <a:fld id="{3A28F8F6-267A-3448-91BA-B192467F4970}" type="slidenum">
              <a:rPr lang="en-US" smtClean="0"/>
              <a:pPr/>
              <a:t>130</a:t>
            </a:fld>
            <a:endParaRPr lang="en-US"/>
          </a:p>
        </p:txBody>
      </p:sp>
    </p:spTree>
    <p:extLst>
      <p:ext uri="{BB962C8B-B14F-4D97-AF65-F5344CB8AC3E}">
        <p14:creationId xmlns:p14="http://schemas.microsoft.com/office/powerpoint/2010/main" val="769504967"/>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pPr defTabSz="914400">
              <a:defRPr/>
            </a:pPr>
            <a:r>
              <a:rPr lang="en-US" b="1">
                <a:latin typeface="Lato"/>
                <a:ea typeface="Lato"/>
                <a:cs typeface="Lato"/>
              </a:rPr>
              <a:t>Celine </a:t>
            </a:r>
            <a:r>
              <a:rPr lang="en-US">
                <a:latin typeface="Lato"/>
                <a:ea typeface="Lato"/>
                <a:cs typeface="Lato"/>
              </a:rPr>
              <a:t> –  – This slide provides the feature that STCs will use to set a reset or invalidation. These irregularities can be searched on by Result ID or Session ID as well. </a:t>
            </a:r>
            <a:endParaRPr lang="en-US">
              <a:ea typeface="Lato"/>
              <a:cs typeface="Lato"/>
            </a:endParaRPr>
          </a:p>
        </p:txBody>
      </p:sp>
      <p:sp>
        <p:nvSpPr>
          <p:cNvPr id="4" name="Slide Number Placeholder 3"/>
          <p:cNvSpPr>
            <a:spLocks noGrp="1"/>
          </p:cNvSpPr>
          <p:nvPr>
            <p:ph type="sldNum" sz="quarter" idx="10"/>
          </p:nvPr>
        </p:nvSpPr>
        <p:spPr/>
        <p:txBody>
          <a:bodyPr/>
          <a:lstStyle/>
          <a:p>
            <a:fld id="{DBA2C2E2-0E08-480B-A22D-C2F2EBF6A27D}" type="slidenum">
              <a:rPr lang="en-US" smtClean="0"/>
              <a:pPr/>
              <a:t>131</a:t>
            </a:fld>
            <a:endParaRPr lang="en-US"/>
          </a:p>
        </p:txBody>
      </p:sp>
      <p:sp>
        <p:nvSpPr>
          <p:cNvPr id="6" name="Slide Image Placeholder 5">
            <a:extLst>
              <a:ext uri="{FF2B5EF4-FFF2-40B4-BE49-F238E27FC236}">
                <a16:creationId xmlns:a16="http://schemas.microsoft.com/office/drawing/2014/main" id="{80CDA0B0-A947-07D8-495F-3615B804E3D7}"/>
              </a:ext>
            </a:extLst>
          </p:cNvPr>
          <p:cNvSpPr>
            <a:spLocks noGrp="1" noRot="1" noChangeAspect="1"/>
          </p:cNvSpPr>
          <p:nvPr>
            <p:ph type="sldImg"/>
          </p:nvPr>
        </p:nvSpPr>
        <p:spPr>
          <a:xfrm>
            <a:off x="2557463" y="177800"/>
            <a:ext cx="4194175" cy="2359025"/>
          </a:xfrm>
        </p:spPr>
      </p:sp>
    </p:spTree>
    <p:extLst>
      <p:ext uri="{BB962C8B-B14F-4D97-AF65-F5344CB8AC3E}">
        <p14:creationId xmlns:p14="http://schemas.microsoft.com/office/powerpoint/2010/main" val="2315715749"/>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pPr defTabSz="914400">
              <a:defRPr/>
            </a:pPr>
            <a:r>
              <a:rPr lang="en-US" b="1">
                <a:latin typeface="Lato"/>
                <a:ea typeface="Lato"/>
                <a:cs typeface="Lato"/>
              </a:rPr>
              <a:t>Celine </a:t>
            </a:r>
            <a:r>
              <a:rPr lang="en-US">
                <a:latin typeface="Lato"/>
                <a:ea typeface="Lato"/>
                <a:cs typeface="Lato"/>
              </a:rPr>
              <a:t> –  LACs will need to regularly review and approved pending testing irregularities throughout the test window, as they are reported to STCs and submitted by STCs into TIDE.  This slide provides a way to quickly search by various criteria including request date or school number.  If there is a particular irregularity (case) that the LAC is tracking they can also search by Case. </a:t>
            </a:r>
            <a:endParaRPr lang="en-US">
              <a:ea typeface="Lato"/>
              <a:cs typeface="Lato"/>
            </a:endParaRPr>
          </a:p>
        </p:txBody>
      </p:sp>
      <p:sp>
        <p:nvSpPr>
          <p:cNvPr id="4" name="Slide Number Placeholder 3"/>
          <p:cNvSpPr>
            <a:spLocks noGrp="1"/>
          </p:cNvSpPr>
          <p:nvPr>
            <p:ph type="sldNum" sz="quarter" idx="10"/>
          </p:nvPr>
        </p:nvSpPr>
        <p:spPr/>
        <p:txBody>
          <a:bodyPr/>
          <a:lstStyle/>
          <a:p>
            <a:fld id="{DBA2C2E2-0E08-480B-A22D-C2F2EBF6A27D}" type="slidenum">
              <a:rPr lang="en-US" smtClean="0"/>
              <a:pPr/>
              <a:t>132</a:t>
            </a:fld>
            <a:endParaRPr lang="en-US"/>
          </a:p>
        </p:txBody>
      </p:sp>
      <p:sp>
        <p:nvSpPr>
          <p:cNvPr id="6" name="Slide Image Placeholder 5">
            <a:extLst>
              <a:ext uri="{FF2B5EF4-FFF2-40B4-BE49-F238E27FC236}">
                <a16:creationId xmlns:a16="http://schemas.microsoft.com/office/drawing/2014/main" id="{A04EB2E9-343C-9F65-2E86-BCF94636B0B8}"/>
              </a:ext>
            </a:extLst>
          </p:cNvPr>
          <p:cNvSpPr>
            <a:spLocks noGrp="1" noRot="1" noChangeAspect="1"/>
          </p:cNvSpPr>
          <p:nvPr>
            <p:ph type="sldImg"/>
          </p:nvPr>
        </p:nvSpPr>
        <p:spPr>
          <a:xfrm>
            <a:off x="2557463" y="177800"/>
            <a:ext cx="4194175" cy="2359025"/>
          </a:xfrm>
        </p:spPr>
      </p:sp>
    </p:spTree>
    <p:extLst>
      <p:ext uri="{BB962C8B-B14F-4D97-AF65-F5344CB8AC3E}">
        <p14:creationId xmlns:p14="http://schemas.microsoft.com/office/powerpoint/2010/main" val="3573776217"/>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pPr defTabSz="914400">
              <a:defRPr/>
            </a:pPr>
            <a:r>
              <a:rPr lang="en-US">
                <a:latin typeface="Lato"/>
                <a:ea typeface="Lato"/>
                <a:cs typeface="Lato"/>
              </a:rPr>
              <a:t>Celine  -</a:t>
            </a:r>
          </a:p>
          <a:p>
            <a:pPr defTabSz="914400">
              <a:defRPr/>
            </a:pPr>
            <a:r>
              <a:rPr lang="en-US">
                <a:latin typeface="Lato"/>
                <a:ea typeface="Lato"/>
                <a:cs typeface="Lato"/>
              </a:rPr>
              <a:t> </a:t>
            </a:r>
            <a:r>
              <a:rPr lang="en-US">
                <a:solidFill>
                  <a:srgbClr val="292A2E"/>
                </a:solidFill>
                <a:highlight>
                  <a:srgbClr val="FFFFFF"/>
                </a:highlight>
                <a:latin typeface="Lato"/>
                <a:ea typeface="Lato"/>
                <a:cs typeface="Lato"/>
              </a:rPr>
              <a:t>This view allows LACS the ability to </a:t>
            </a:r>
            <a:r>
              <a:rPr lang="en-US" b="1">
                <a:solidFill>
                  <a:srgbClr val="292A2E"/>
                </a:solidFill>
                <a:highlight>
                  <a:srgbClr val="FFFFFF"/>
                </a:highlight>
                <a:latin typeface="Lato"/>
                <a:ea typeface="Lato"/>
                <a:cs typeface="Lato"/>
              </a:rPr>
              <a:t>review, process, and manage submitted appeal requests</a:t>
            </a:r>
            <a:r>
              <a:rPr lang="en-US">
                <a:solidFill>
                  <a:srgbClr val="292A2E"/>
                </a:solidFill>
                <a:highlight>
                  <a:srgbClr val="FFFFFF"/>
                </a:highlight>
                <a:latin typeface="Lato"/>
                <a:ea typeface="Lato"/>
                <a:cs typeface="Lato"/>
              </a:rPr>
              <a:t> — specifically </a:t>
            </a:r>
            <a:r>
              <a:rPr lang="en-US" b="1">
                <a:solidFill>
                  <a:srgbClr val="292A2E"/>
                </a:solidFill>
                <a:highlight>
                  <a:srgbClr val="FFFFFF"/>
                </a:highlight>
                <a:latin typeface="Lato"/>
                <a:ea typeface="Lato"/>
                <a:cs typeface="Lato"/>
              </a:rPr>
              <a:t>Invalidation</a:t>
            </a:r>
            <a:r>
              <a:rPr lang="en-US">
                <a:solidFill>
                  <a:srgbClr val="292A2E"/>
                </a:solidFill>
                <a:highlight>
                  <a:srgbClr val="FFFFFF"/>
                </a:highlight>
                <a:latin typeface="Lato"/>
                <a:ea typeface="Lato"/>
                <a:cs typeface="Lato"/>
              </a:rPr>
              <a:t> and </a:t>
            </a:r>
            <a:r>
              <a:rPr lang="en-US" b="1">
                <a:solidFill>
                  <a:srgbClr val="292A2E"/>
                </a:solidFill>
                <a:highlight>
                  <a:srgbClr val="FFFFFF"/>
                </a:highlight>
                <a:latin typeface="Lato"/>
                <a:ea typeface="Lato"/>
                <a:cs typeface="Lato"/>
              </a:rPr>
              <a:t>Reset</a:t>
            </a:r>
            <a:r>
              <a:rPr lang="en-US">
                <a:solidFill>
                  <a:srgbClr val="292A2E"/>
                </a:solidFill>
                <a:highlight>
                  <a:srgbClr val="FFFFFF"/>
                </a:highlight>
                <a:latin typeface="Lato"/>
                <a:ea typeface="Lato"/>
                <a:cs typeface="Lato"/>
              </a:rPr>
              <a:t> appeals — for students within their organization.</a:t>
            </a:r>
            <a:endParaRPr lang="en-US">
              <a:latin typeface="Lato"/>
              <a:ea typeface="Lato"/>
              <a:cs typeface="Lato"/>
            </a:endParaRPr>
          </a:p>
          <a:p>
            <a:pPr defTabSz="914400">
              <a:defRPr/>
            </a:pPr>
            <a:br>
              <a:rPr lang="en-US">
                <a:cs typeface="Lato"/>
              </a:rPr>
            </a:br>
            <a:r>
              <a:rPr lang="en-US">
                <a:solidFill>
                  <a:srgbClr val="292A2E"/>
                </a:solidFill>
                <a:latin typeface="Lato"/>
                <a:ea typeface="Lato"/>
                <a:cs typeface="Lato"/>
              </a:rPr>
              <a:t>This screen is the </a:t>
            </a:r>
            <a:r>
              <a:rPr lang="en-US" b="1">
                <a:solidFill>
                  <a:srgbClr val="292A2E"/>
                </a:solidFill>
                <a:latin typeface="Lato"/>
                <a:ea typeface="Lato"/>
                <a:cs typeface="Lato"/>
              </a:rPr>
              <a:t>central hub</a:t>
            </a:r>
            <a:r>
              <a:rPr lang="en-US">
                <a:solidFill>
                  <a:srgbClr val="292A2E"/>
                </a:solidFill>
                <a:latin typeface="Lato"/>
                <a:ea typeface="Lato"/>
                <a:cs typeface="Lato"/>
              </a:rPr>
              <a:t> for approving pending test invalidation and reset appeals at the LAC level. The </a:t>
            </a:r>
            <a:r>
              <a:rPr lang="en-US" b="1">
                <a:solidFill>
                  <a:srgbClr val="292A2E"/>
                </a:solidFill>
                <a:latin typeface="Lato"/>
                <a:ea typeface="Lato"/>
                <a:cs typeface="Lato"/>
              </a:rPr>
              <a:t>Process button</a:t>
            </a:r>
            <a:r>
              <a:rPr lang="en-US">
                <a:solidFill>
                  <a:srgbClr val="292A2E"/>
                </a:solidFill>
                <a:latin typeface="Lato"/>
                <a:ea typeface="Lato"/>
                <a:cs typeface="Lato"/>
              </a:rPr>
              <a:t> is the critical action that officially applies the appeal outcome to the student's test record in the system. You may also export the </a:t>
            </a:r>
            <a:r>
              <a:rPr lang="en-US">
                <a:solidFill>
                  <a:srgbClr val="292A2E"/>
                </a:solidFill>
                <a:highlight>
                  <a:srgbClr val="FFFFFF"/>
                </a:highlight>
              </a:rPr>
              <a:t>current results grid to a file (e.g., CSV/Excel) for offline review or record-keeping</a:t>
            </a:r>
            <a:endParaRPr lang="en-US">
              <a:solidFill>
                <a:srgbClr val="444444"/>
              </a:solidFill>
              <a:latin typeface="Lato"/>
              <a:ea typeface="Lato"/>
              <a:cs typeface="Lato"/>
            </a:endParaRPr>
          </a:p>
          <a:p>
            <a:pPr defTabSz="914400">
              <a:defRPr/>
            </a:pPr>
            <a:endParaRPr lang="en-US">
              <a:cs typeface="Lato"/>
            </a:endParaRPr>
          </a:p>
          <a:p>
            <a:pPr defTabSz="914400">
              <a:defRPr/>
            </a:pPr>
            <a:r>
              <a:rPr lang="en-US" b="1">
                <a:solidFill>
                  <a:srgbClr val="292A2E"/>
                </a:solidFill>
                <a:highlight>
                  <a:srgbClr val="FFFFFF"/>
                </a:highlight>
              </a:rPr>
              <a:t>Sample Records Displayed</a:t>
            </a:r>
            <a:endParaRPr lang="en-US"/>
          </a:p>
          <a:p>
            <a:pPr defTabSz="914400">
              <a:defRPr/>
            </a:pPr>
            <a:r>
              <a:rPr lang="en-US">
                <a:solidFill>
                  <a:srgbClr val="292A2E"/>
                </a:solidFill>
                <a:highlight>
                  <a:srgbClr val="FFFFFF"/>
                </a:highlight>
              </a:rPr>
              <a:t>All visible records show </a:t>
            </a:r>
            <a:r>
              <a:rPr lang="en-US" b="1">
                <a:solidFill>
                  <a:srgbClr val="292A2E"/>
                </a:solidFill>
                <a:highlight>
                  <a:srgbClr val="FFFFFF"/>
                </a:highlight>
              </a:rPr>
              <a:t>Invalidate a test</a:t>
            </a:r>
            <a:r>
              <a:rPr lang="en-US">
                <a:solidFill>
                  <a:srgbClr val="292A2E"/>
                </a:solidFill>
                <a:highlight>
                  <a:srgbClr val="FFFFFF"/>
                </a:highlight>
              </a:rPr>
              <a:t> requests submitted on </a:t>
            </a:r>
            <a:r>
              <a:rPr lang="en-US" b="1">
                <a:solidFill>
                  <a:srgbClr val="292A2E"/>
                </a:solidFill>
                <a:highlight>
                  <a:srgbClr val="FFFFFF"/>
                </a:highlight>
              </a:rPr>
              <a:t>10/14/2022 – 10/17/2022</a:t>
            </a:r>
            <a:r>
              <a:rPr lang="en-US">
                <a:solidFill>
                  <a:srgbClr val="292A2E"/>
                </a:solidFill>
                <a:highlight>
                  <a:srgbClr val="FFFFFF"/>
                </a:highlight>
              </a:rPr>
              <a:t> with the appeal reason of </a:t>
            </a:r>
            <a:r>
              <a:rPr lang="en-US" b="1">
                <a:solidFill>
                  <a:srgbClr val="292A2E"/>
                </a:solidFill>
                <a:highlight>
                  <a:srgbClr val="FFFFFF"/>
                </a:highlight>
              </a:rPr>
              <a:t>Student Test Irregularity</a:t>
            </a:r>
            <a:r>
              <a:rPr lang="en-US">
                <a:solidFill>
                  <a:srgbClr val="292A2E"/>
                </a:solidFill>
                <a:highlight>
                  <a:srgbClr val="FFFFFF"/>
                </a:highlight>
              </a:rPr>
              <a:t>. Two records are currently </a:t>
            </a:r>
            <a:r>
              <a:rPr lang="en-US" b="1">
                <a:solidFill>
                  <a:srgbClr val="292A2E"/>
                </a:solidFill>
                <a:highlight>
                  <a:srgbClr val="FFFFFF"/>
                </a:highlight>
              </a:rPr>
              <a:t>checked/selected</a:t>
            </a:r>
            <a:r>
              <a:rPr lang="en-US">
                <a:solidFill>
                  <a:srgbClr val="292A2E"/>
                </a:solidFill>
                <a:highlight>
                  <a:srgbClr val="FFFFFF"/>
                </a:highlight>
              </a:rPr>
              <a:t> (blue checkbox) and are in </a:t>
            </a:r>
            <a:r>
              <a:rPr lang="en-US" b="1">
                <a:solidFill>
                  <a:srgbClr val="292A2E"/>
                </a:solidFill>
                <a:highlight>
                  <a:srgbClr val="FFFFFF"/>
                </a:highlight>
              </a:rPr>
              <a:t>Retracted</a:t>
            </a:r>
            <a:r>
              <a:rPr lang="en-US">
                <a:solidFill>
                  <a:srgbClr val="292A2E"/>
                </a:solidFill>
                <a:highlight>
                  <a:srgbClr val="FFFFFF"/>
                </a:highlight>
              </a:rPr>
              <a:t> status, while one record shows a </a:t>
            </a:r>
            <a:r>
              <a:rPr lang="en-US" b="1">
                <a:solidFill>
                  <a:srgbClr val="292A2E"/>
                </a:solidFill>
                <a:highlight>
                  <a:srgbClr val="FFFFFF"/>
                </a:highlight>
              </a:rPr>
              <a:t>Processed</a:t>
            </a:r>
            <a:r>
              <a:rPr lang="en-US">
                <a:solidFill>
                  <a:srgbClr val="292A2E"/>
                </a:solidFill>
                <a:highlight>
                  <a:srgbClr val="FFFFFF"/>
                </a:highlight>
              </a:rPr>
              <a:t> status (with a second red arrow callout pointing to it).</a:t>
            </a:r>
            <a:endParaRPr lang="en-US"/>
          </a:p>
          <a:p>
            <a:pPr defTabSz="914400">
              <a:defRPr/>
            </a:pPr>
            <a:br>
              <a:rPr lang="en-US"/>
            </a:br>
            <a:endParaRPr lang="en-US"/>
          </a:p>
          <a:p>
            <a:pPr defTabSz="914400">
              <a:defRPr/>
            </a:pPr>
            <a:endParaRPr lang="en-US">
              <a:latin typeface="Lato"/>
              <a:ea typeface="Lato"/>
              <a:cs typeface="Lato"/>
            </a:endParaRPr>
          </a:p>
        </p:txBody>
      </p:sp>
      <p:sp>
        <p:nvSpPr>
          <p:cNvPr id="4" name="Slide Number Placeholder 3"/>
          <p:cNvSpPr>
            <a:spLocks noGrp="1"/>
          </p:cNvSpPr>
          <p:nvPr>
            <p:ph type="sldNum" sz="quarter" idx="10"/>
          </p:nvPr>
        </p:nvSpPr>
        <p:spPr/>
        <p:txBody>
          <a:bodyPr/>
          <a:lstStyle/>
          <a:p>
            <a:fld id="{DBA2C2E2-0E08-480B-A22D-C2F2EBF6A27D}" type="slidenum">
              <a:rPr lang="en-US" smtClean="0"/>
              <a:pPr/>
              <a:t>133</a:t>
            </a:fld>
            <a:endParaRPr lang="en-US"/>
          </a:p>
        </p:txBody>
      </p:sp>
      <p:sp>
        <p:nvSpPr>
          <p:cNvPr id="6" name="Slide Image Placeholder 5">
            <a:extLst>
              <a:ext uri="{FF2B5EF4-FFF2-40B4-BE49-F238E27FC236}">
                <a16:creationId xmlns:a16="http://schemas.microsoft.com/office/drawing/2014/main" id="{AC48515C-EB13-70FA-9584-56438E44B7A3}"/>
              </a:ext>
            </a:extLst>
          </p:cNvPr>
          <p:cNvSpPr>
            <a:spLocks noGrp="1" noRot="1" noChangeAspect="1"/>
          </p:cNvSpPr>
          <p:nvPr>
            <p:ph type="sldImg"/>
          </p:nvPr>
        </p:nvSpPr>
        <p:spPr>
          <a:xfrm>
            <a:off x="2557463" y="177800"/>
            <a:ext cx="4194175" cy="2359025"/>
          </a:xfrm>
        </p:spPr>
      </p:sp>
    </p:spTree>
    <p:extLst>
      <p:ext uri="{BB962C8B-B14F-4D97-AF65-F5344CB8AC3E}">
        <p14:creationId xmlns:p14="http://schemas.microsoft.com/office/powerpoint/2010/main" val="3573776217"/>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D7583B-857A-7CB6-C438-606B7CFC7D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A46427-A109-4E00-F083-05B7240817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76C9278-C526-D8F6-8772-D76F2B93A902}"/>
              </a:ext>
            </a:extLst>
          </p:cNvPr>
          <p:cNvSpPr>
            <a:spLocks noGrp="1"/>
          </p:cNvSpPr>
          <p:nvPr>
            <p:ph type="body" idx="1"/>
          </p:nvPr>
        </p:nvSpPr>
        <p:spPr/>
        <p:txBody>
          <a:bodyPr/>
          <a:lstStyle/>
          <a:p>
            <a:pPr defTabSz="914400">
              <a:defRPr/>
            </a:pPr>
            <a:r>
              <a:rPr lang="en-US" b="1">
                <a:latin typeface="Lato"/>
                <a:ea typeface="Lato"/>
                <a:cs typeface="Lato"/>
              </a:rPr>
              <a:t>Celine </a:t>
            </a:r>
            <a:r>
              <a:rPr lang="en-US">
                <a:latin typeface="Lato"/>
                <a:ea typeface="Lato"/>
                <a:cs typeface="Lato"/>
              </a:rPr>
              <a:t>On this slide, we will focus on TIDE: After Testing.</a:t>
            </a:r>
            <a:br>
              <a:rPr lang="en-US">
                <a:cs typeface="Lato"/>
              </a:rPr>
            </a:br>
            <a:br>
              <a:rPr lang="en-US">
                <a:cs typeface="Lato"/>
              </a:rPr>
            </a:br>
            <a:r>
              <a:rPr lang="en-US">
                <a:latin typeface="Lato"/>
                <a:ea typeface="Lato"/>
                <a:cs typeface="Lato"/>
              </a:rPr>
              <a:t>The Users Involved: LACs STCs.</a:t>
            </a:r>
            <a:br>
              <a:rPr lang="en-US">
                <a:cs typeface="Lato"/>
              </a:rPr>
            </a:br>
            <a:br>
              <a:rPr lang="en-US">
                <a:cs typeface="Lato"/>
              </a:rPr>
            </a:br>
            <a:endParaRPr lang="en-US">
              <a:ea typeface="Lato"/>
              <a:cs typeface="Lato"/>
            </a:endParaRPr>
          </a:p>
        </p:txBody>
      </p:sp>
      <p:sp>
        <p:nvSpPr>
          <p:cNvPr id="4" name="Date Placeholder 3">
            <a:extLst>
              <a:ext uri="{FF2B5EF4-FFF2-40B4-BE49-F238E27FC236}">
                <a16:creationId xmlns:a16="http://schemas.microsoft.com/office/drawing/2014/main" id="{2F562A3C-0275-3EEE-277D-353F57B4F06C}"/>
              </a:ext>
            </a:extLst>
          </p:cNvPr>
          <p:cNvSpPr>
            <a:spLocks noGrp="1"/>
          </p:cNvSpPr>
          <p:nvPr>
            <p:ph type="dt" idx="1"/>
          </p:nvPr>
        </p:nvSpPr>
        <p:spPr/>
        <p:txBody>
          <a:bodyPr/>
          <a:lstStyle/>
          <a:p>
            <a:r>
              <a:rPr lang="en-US"/>
              <a:t>(added from Insert tab, Header &amp; Footer icon, Fixed Date and time)  1/23/2018</a:t>
            </a:r>
          </a:p>
        </p:txBody>
      </p:sp>
      <p:sp>
        <p:nvSpPr>
          <p:cNvPr id="5" name="Footer Placeholder 4">
            <a:extLst>
              <a:ext uri="{FF2B5EF4-FFF2-40B4-BE49-F238E27FC236}">
                <a16:creationId xmlns:a16="http://schemas.microsoft.com/office/drawing/2014/main" id="{2E3E9C3D-0B19-A717-B228-0760A4284CFC}"/>
              </a:ext>
            </a:extLst>
          </p:cNvPr>
          <p:cNvSpPr>
            <a:spLocks noGrp="1"/>
          </p:cNvSpPr>
          <p:nvPr>
            <p:ph type="ftr" sz="quarter" idx="4"/>
          </p:nvPr>
        </p:nvSpPr>
        <p:spPr/>
        <p:txBody>
          <a:bodyPr/>
          <a:lstStyle/>
          <a:p>
            <a:r>
              <a:rPr lang="en-US"/>
              <a:t>Presentation Title (added from Insert tab, Header &amp; Footer icon)</a:t>
            </a:r>
          </a:p>
        </p:txBody>
      </p:sp>
      <p:sp>
        <p:nvSpPr>
          <p:cNvPr id="6" name="Slide Number Placeholder 5">
            <a:extLst>
              <a:ext uri="{FF2B5EF4-FFF2-40B4-BE49-F238E27FC236}">
                <a16:creationId xmlns:a16="http://schemas.microsoft.com/office/drawing/2014/main" id="{891893AA-3B09-F097-4657-034A82AAD286}"/>
              </a:ext>
            </a:extLst>
          </p:cNvPr>
          <p:cNvSpPr>
            <a:spLocks noGrp="1"/>
          </p:cNvSpPr>
          <p:nvPr>
            <p:ph type="sldNum" sz="quarter" idx="5"/>
          </p:nvPr>
        </p:nvSpPr>
        <p:spPr/>
        <p:txBody>
          <a:bodyPr/>
          <a:lstStyle/>
          <a:p>
            <a:fld id="{B54DC83E-89B8-4806-9A94-7D2BAA520DC6}" type="slidenum">
              <a:rPr lang="en-US" smtClean="0"/>
              <a:pPr/>
              <a:t>134</a:t>
            </a:fld>
            <a:endParaRPr lang="en-US"/>
          </a:p>
        </p:txBody>
      </p:sp>
    </p:spTree>
    <p:extLst>
      <p:ext uri="{BB962C8B-B14F-4D97-AF65-F5344CB8AC3E}">
        <p14:creationId xmlns:p14="http://schemas.microsoft.com/office/powerpoint/2010/main" val="1622485725"/>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highlight>
                  <a:srgbClr val="FFFFFF"/>
                </a:highlight>
                <a:latin typeface="Lato"/>
                <a:ea typeface="Lato"/>
                <a:cs typeface="Lato"/>
              </a:rPr>
              <a:t>Celine</a:t>
            </a:r>
            <a:r>
              <a:rPr lang="en-US">
                <a:solidFill>
                  <a:srgbClr val="292A2E"/>
                </a:solidFill>
                <a:highlight>
                  <a:srgbClr val="FFFFFF"/>
                </a:highlight>
                <a:latin typeface="Lato"/>
                <a:ea typeface="Lato"/>
                <a:cs typeface="Lato"/>
              </a:rPr>
              <a:t> – This slide represents the After Testing section of TIDE</a:t>
            </a:r>
          </a:p>
          <a:p>
            <a:endParaRPr lang="en-US">
              <a:solidFill>
                <a:srgbClr val="292A2E"/>
              </a:solidFill>
              <a:highlight>
                <a:srgbClr val="FFFFFF"/>
              </a:highlight>
              <a:latin typeface="Lato"/>
              <a:ea typeface="Lato"/>
              <a:cs typeface="Lato"/>
            </a:endParaRPr>
          </a:p>
          <a:p>
            <a:pPr marL="171450" indent="-171450">
              <a:buFont typeface="Arial"/>
              <a:buChar char="•"/>
            </a:pPr>
            <a:r>
              <a:rPr lang="en-US" b="1">
                <a:solidFill>
                  <a:srgbClr val="292A2E"/>
                </a:solidFill>
                <a:highlight>
                  <a:srgbClr val="FFFFFF"/>
                </a:highlight>
                <a:latin typeface="Lato"/>
                <a:ea typeface="Lato"/>
                <a:cs typeface="Lato"/>
              </a:rPr>
              <a:t>Data Cleanup</a:t>
            </a:r>
            <a:r>
              <a:rPr lang="en-US">
                <a:solidFill>
                  <a:srgbClr val="292A2E"/>
                </a:solidFill>
                <a:highlight>
                  <a:srgbClr val="FFFFFF"/>
                </a:highlight>
                <a:latin typeface="Lato"/>
                <a:ea typeface="Lato"/>
                <a:cs typeface="Lato"/>
              </a:rPr>
              <a:t> is the parent category containing two sub-topics:</a:t>
            </a:r>
            <a:endParaRPr lang="en-US">
              <a:latin typeface="Lato"/>
              <a:ea typeface="Lato"/>
              <a:cs typeface="Lato"/>
            </a:endParaRPr>
          </a:p>
          <a:p>
            <a:pPr marL="475615" lvl="1" indent="-171450">
              <a:buFont typeface="Arial"/>
              <a:buChar char="•"/>
            </a:pPr>
            <a:r>
              <a:rPr lang="en-US" b="1">
                <a:solidFill>
                  <a:srgbClr val="292A2E"/>
                </a:solidFill>
                <a:highlight>
                  <a:srgbClr val="FFFFFF"/>
                </a:highlight>
                <a:latin typeface="Lato"/>
                <a:ea typeface="Lato"/>
                <a:cs typeface="Lato"/>
              </a:rPr>
              <a:t>Reason Not Assessed (RNA)</a:t>
            </a:r>
            <a:r>
              <a:rPr lang="en-US">
                <a:solidFill>
                  <a:srgbClr val="292A2E"/>
                </a:solidFill>
                <a:highlight>
                  <a:srgbClr val="FFFFFF"/>
                </a:highlight>
                <a:latin typeface="Lato"/>
                <a:ea typeface="Lato"/>
                <a:cs typeface="Lato"/>
              </a:rPr>
              <a:t> — entering and managing non-participation codes for students who did not complete testing.</a:t>
            </a:r>
            <a:endParaRPr lang="en-US">
              <a:latin typeface="Lato"/>
              <a:ea typeface="Lato"/>
              <a:cs typeface="Lato"/>
            </a:endParaRPr>
          </a:p>
          <a:p>
            <a:pPr marL="475615" lvl="1" indent="-171450">
              <a:buFont typeface="Arial"/>
              <a:buChar char="•"/>
            </a:pPr>
            <a:r>
              <a:rPr lang="en-US" b="1">
                <a:solidFill>
                  <a:srgbClr val="292A2E"/>
                </a:solidFill>
                <a:highlight>
                  <a:srgbClr val="FFFFFF"/>
                </a:highlight>
                <a:latin typeface="Lato"/>
                <a:ea typeface="Lato"/>
                <a:cs typeface="Lato"/>
              </a:rPr>
              <a:t>Discrepancy Resolution</a:t>
            </a:r>
            <a:r>
              <a:rPr lang="en-US">
                <a:solidFill>
                  <a:srgbClr val="292A2E"/>
                </a:solidFill>
                <a:highlight>
                  <a:srgbClr val="FFFFFF"/>
                </a:highlight>
                <a:latin typeface="Lato"/>
                <a:ea typeface="Lato"/>
                <a:cs typeface="Lato"/>
              </a:rPr>
              <a:t> — resolving discrepancies between paper-pencil test records and system data (currently selected/highlighted as an active link).</a:t>
            </a:r>
            <a:endParaRPr lang="en-US">
              <a:latin typeface="Lato"/>
              <a:ea typeface="Lato"/>
              <a:cs typeface="Lato"/>
            </a:endParaRPr>
          </a:p>
          <a:p>
            <a:br>
              <a:rPr lang="en-US"/>
            </a:br>
            <a:endParaRPr lang="en-US"/>
          </a:p>
        </p:txBody>
      </p:sp>
      <p:sp>
        <p:nvSpPr>
          <p:cNvPr id="4" name="Slide Number Placeholder 3"/>
          <p:cNvSpPr>
            <a:spLocks noGrp="1"/>
          </p:cNvSpPr>
          <p:nvPr>
            <p:ph type="sldNum" sz="quarter" idx="5"/>
          </p:nvPr>
        </p:nvSpPr>
        <p:spPr/>
        <p:txBody>
          <a:bodyPr/>
          <a:lstStyle/>
          <a:p>
            <a:fld id="{3A28F8F6-267A-3448-91BA-B192467F4970}" type="slidenum">
              <a:rPr lang="en-US" smtClean="0"/>
              <a:pPr/>
              <a:t>135</a:t>
            </a:fld>
            <a:endParaRPr lang="en-US"/>
          </a:p>
        </p:txBody>
      </p:sp>
    </p:spTree>
    <p:extLst>
      <p:ext uri="{BB962C8B-B14F-4D97-AF65-F5344CB8AC3E}">
        <p14:creationId xmlns:p14="http://schemas.microsoft.com/office/powerpoint/2010/main" val="1008419856"/>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AEB193-E76B-69A6-9EA7-B95C28387A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AE970B-49D2-5DC4-EA80-3D7D3ADD949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595CA0A-6396-6338-99C9-889248FB8738}"/>
              </a:ext>
            </a:extLst>
          </p:cNvPr>
          <p:cNvSpPr>
            <a:spLocks noGrp="1"/>
          </p:cNvSpPr>
          <p:nvPr>
            <p:ph type="body" idx="1"/>
          </p:nvPr>
        </p:nvSpPr>
        <p:spPr/>
        <p:txBody>
          <a:bodyPr/>
          <a:lstStyle/>
          <a:p>
            <a:r>
              <a:rPr lang="en-US" b="1">
                <a:latin typeface="Lato"/>
                <a:ea typeface="Lato"/>
                <a:cs typeface="Lato"/>
              </a:rPr>
              <a:t>Celine</a:t>
            </a:r>
            <a:r>
              <a:rPr lang="en-US">
                <a:latin typeface="Lato"/>
                <a:cs typeface="Lato"/>
              </a:rPr>
              <a:t> – Read entire slide</a:t>
            </a:r>
            <a:br>
              <a:rPr lang="en-US">
                <a:cs typeface="Lato"/>
              </a:rPr>
            </a:br>
            <a:br>
              <a:rPr lang="en-US">
                <a:cs typeface="Lato"/>
              </a:rPr>
            </a:br>
            <a:endParaRPr lang="en-US">
              <a:latin typeface="Lato"/>
              <a:ea typeface="Lato"/>
              <a:cs typeface="Lato"/>
            </a:endParaRPr>
          </a:p>
        </p:txBody>
      </p:sp>
      <p:sp>
        <p:nvSpPr>
          <p:cNvPr id="4" name="Slide Number Placeholder 3">
            <a:extLst>
              <a:ext uri="{FF2B5EF4-FFF2-40B4-BE49-F238E27FC236}">
                <a16:creationId xmlns:a16="http://schemas.microsoft.com/office/drawing/2014/main" id="{5AEBD5E2-2E7D-B828-02B4-14228C9C8015}"/>
              </a:ext>
            </a:extLst>
          </p:cNvPr>
          <p:cNvSpPr>
            <a:spLocks noGrp="1"/>
          </p:cNvSpPr>
          <p:nvPr>
            <p:ph type="sldNum" sz="quarter" idx="5"/>
          </p:nvPr>
        </p:nvSpPr>
        <p:spPr/>
        <p:txBody>
          <a:bodyPr/>
          <a:lstStyle/>
          <a:p>
            <a:fld id="{3A28F8F6-267A-3448-91BA-B192467F4970}" type="slidenum">
              <a:rPr lang="en-US" smtClean="0"/>
              <a:pPr/>
              <a:t>136</a:t>
            </a:fld>
            <a:endParaRPr lang="en-US"/>
          </a:p>
        </p:txBody>
      </p:sp>
    </p:spTree>
    <p:extLst>
      <p:ext uri="{BB962C8B-B14F-4D97-AF65-F5344CB8AC3E}">
        <p14:creationId xmlns:p14="http://schemas.microsoft.com/office/powerpoint/2010/main" val="72588446"/>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8EBFE1-B93E-2523-224C-6388D3E959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640080-FE02-D2DE-2152-1FBA22C95D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E7229E-D630-CD7D-820A-C5C5E3749DE9}"/>
              </a:ext>
            </a:extLst>
          </p:cNvPr>
          <p:cNvSpPr>
            <a:spLocks noGrp="1"/>
          </p:cNvSpPr>
          <p:nvPr>
            <p:ph type="body" idx="1"/>
          </p:nvPr>
        </p:nvSpPr>
        <p:spPr/>
        <p:txBody>
          <a:bodyPr/>
          <a:lstStyle/>
          <a:p>
            <a:br>
              <a:rPr lang="en-US">
                <a:cs typeface="Lato"/>
              </a:rPr>
            </a:br>
            <a:r>
              <a:rPr lang="en-US" b="1">
                <a:latin typeface="Lato"/>
                <a:ea typeface="Lato"/>
                <a:cs typeface="Lato"/>
              </a:rPr>
              <a:t>Celine</a:t>
            </a:r>
            <a:r>
              <a:rPr lang="en-US">
                <a:latin typeface="Lato"/>
                <a:ea typeface="Lato"/>
                <a:cs typeface="Lato"/>
              </a:rPr>
              <a:t> – Read entire slide</a:t>
            </a:r>
          </a:p>
        </p:txBody>
      </p:sp>
      <p:sp>
        <p:nvSpPr>
          <p:cNvPr id="4" name="Slide Number Placeholder 3">
            <a:extLst>
              <a:ext uri="{FF2B5EF4-FFF2-40B4-BE49-F238E27FC236}">
                <a16:creationId xmlns:a16="http://schemas.microsoft.com/office/drawing/2014/main" id="{A11D6C0B-6001-ECB5-923D-B7D00567C3DA}"/>
              </a:ext>
            </a:extLst>
          </p:cNvPr>
          <p:cNvSpPr>
            <a:spLocks noGrp="1"/>
          </p:cNvSpPr>
          <p:nvPr>
            <p:ph type="sldNum" sz="quarter" idx="5"/>
          </p:nvPr>
        </p:nvSpPr>
        <p:spPr/>
        <p:txBody>
          <a:bodyPr/>
          <a:lstStyle/>
          <a:p>
            <a:fld id="{3A28F8F6-267A-3448-91BA-B192467F4970}" type="slidenum">
              <a:rPr lang="en-US" smtClean="0"/>
              <a:pPr/>
              <a:t>137</a:t>
            </a:fld>
            <a:endParaRPr lang="en-US"/>
          </a:p>
        </p:txBody>
      </p:sp>
    </p:spTree>
    <p:extLst>
      <p:ext uri="{BB962C8B-B14F-4D97-AF65-F5344CB8AC3E}">
        <p14:creationId xmlns:p14="http://schemas.microsoft.com/office/powerpoint/2010/main" val="953572504"/>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3E1575-AE65-32C7-8250-8AA96A5DA5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D8D6A5-2515-798A-1ECD-74F066EA3C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DF486C-B2DE-D425-A109-94C227633A58}"/>
              </a:ext>
            </a:extLst>
          </p:cNvPr>
          <p:cNvSpPr>
            <a:spLocks noGrp="1"/>
          </p:cNvSpPr>
          <p:nvPr>
            <p:ph type="body" idx="1"/>
          </p:nvPr>
        </p:nvSpPr>
        <p:spPr/>
        <p:txBody>
          <a:bodyPr/>
          <a:lstStyle/>
          <a:p>
            <a:r>
              <a:rPr lang="en-US" b="1">
                <a:latin typeface="Lato"/>
                <a:ea typeface="Lato"/>
                <a:cs typeface="Lato"/>
              </a:rPr>
              <a:t>Celine </a:t>
            </a:r>
            <a:r>
              <a:rPr lang="en-US" b="0">
                <a:latin typeface="Lato"/>
                <a:ea typeface="Lato"/>
                <a:cs typeface="Lato"/>
              </a:rPr>
              <a:t>As indicated on this slide, you can input a Reason Not Assessed Code for each test. The chart to the right of the image includes the various available Reason Not Assessed codes. [Read Options]. Only Cheating/Using Unauthorized Electronic Device blocks testing through the system. </a:t>
            </a:r>
            <a:endParaRPr/>
          </a:p>
        </p:txBody>
      </p:sp>
      <p:sp>
        <p:nvSpPr>
          <p:cNvPr id="4" name="Slide Number Placeholder 3">
            <a:extLst>
              <a:ext uri="{FF2B5EF4-FFF2-40B4-BE49-F238E27FC236}">
                <a16:creationId xmlns:a16="http://schemas.microsoft.com/office/drawing/2014/main" id="{3E64E036-A966-BD0E-80C8-9A9A10D987B2}"/>
              </a:ext>
            </a:extLst>
          </p:cNvPr>
          <p:cNvSpPr>
            <a:spLocks noGrp="1"/>
          </p:cNvSpPr>
          <p:nvPr>
            <p:ph type="sldNum" sz="quarter" idx="5"/>
          </p:nvPr>
        </p:nvSpPr>
        <p:spPr/>
        <p:txBody>
          <a:bodyPr/>
          <a:lstStyle/>
          <a:p>
            <a:fld id="{3A28F8F6-267A-3448-91BA-B192467F4970}" type="slidenum">
              <a:rPr lang="en-US" smtClean="0"/>
              <a:pPr/>
              <a:t>138</a:t>
            </a:fld>
            <a:endParaRPr lang="en-US"/>
          </a:p>
        </p:txBody>
      </p:sp>
    </p:spTree>
    <p:extLst>
      <p:ext uri="{BB962C8B-B14F-4D97-AF65-F5344CB8AC3E}">
        <p14:creationId xmlns:p14="http://schemas.microsoft.com/office/powerpoint/2010/main" val="924287708"/>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640B35-49D4-129F-5855-AD51F6100B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23C993-9722-BAD2-EFC2-5DC0E5284A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752FA4-C2A2-A3B5-3A9A-33543D7AA9FF}"/>
              </a:ext>
            </a:extLst>
          </p:cNvPr>
          <p:cNvSpPr>
            <a:spLocks noGrp="1"/>
          </p:cNvSpPr>
          <p:nvPr>
            <p:ph type="body" idx="1"/>
          </p:nvPr>
        </p:nvSpPr>
        <p:spPr/>
        <p:txBody>
          <a:bodyPr/>
          <a:lstStyle/>
          <a:p>
            <a:pPr defTabSz="914400">
              <a:defRPr/>
            </a:pPr>
            <a:r>
              <a:rPr lang="en-US">
                <a:latin typeface="Lato"/>
                <a:ea typeface="Lato"/>
                <a:cs typeface="Lato"/>
              </a:rPr>
              <a:t>Suzanne - On </a:t>
            </a:r>
            <a:r>
              <a:rPr>
                <a:latin typeface="Lato"/>
                <a:ea typeface="Lato"/>
                <a:cs typeface="Lato"/>
              </a:rPr>
              <a:t>this slide, we will focus on </a:t>
            </a:r>
            <a:r>
              <a:rPr lang="en-US">
                <a:latin typeface="Lato"/>
                <a:ea typeface="Lato"/>
                <a:cs typeface="Lato"/>
              </a:rPr>
              <a:t>Reporting</a:t>
            </a:r>
            <a:r>
              <a:rPr>
                <a:latin typeface="Lato"/>
                <a:ea typeface="Lato"/>
                <a:cs typeface="Lato"/>
              </a:rPr>
              <a:t>: After Testing.</a:t>
            </a:r>
            <a:br>
              <a:rPr>
                <a:cs typeface="Lato"/>
              </a:rPr>
            </a:br>
            <a:br>
              <a:rPr>
                <a:cs typeface="Lato"/>
              </a:rPr>
            </a:br>
            <a:r>
              <a:rPr>
                <a:latin typeface="Lato"/>
                <a:ea typeface="Lato"/>
                <a:cs typeface="Lato"/>
              </a:rPr>
              <a:t>The </a:t>
            </a:r>
            <a:r>
              <a:rPr lang="en-US">
                <a:latin typeface="Lato"/>
                <a:ea typeface="Lato"/>
                <a:cs typeface="Lato"/>
              </a:rPr>
              <a:t>users involved in reporting are LACs, STCs, TAs, DRAs, and RAs. Reporting access decisions are made at the local level for Maryland.  The Reporting systems are set up to provide access to LACs at the district/LEA level, STCs will have school level access, and TAs will have access to students for whom students are assigned to them via rosters in TIDE. As a reminder from earlier in the presentation, DRAs are district level reporting only rules and RAs are school level reporting roles that users can have who mainly are interested in viewing reports in the Reporting system, versus access to other systems like TIDE or TDS. Also, please remember that users can have multiple roles associated to them in Launchpad/TIDE. </a:t>
            </a:r>
            <a:endParaRPr lang="en-US">
              <a:latin typeface="+mn-ea"/>
              <a:cs typeface="Lato"/>
            </a:endParaRPr>
          </a:p>
        </p:txBody>
      </p:sp>
      <p:sp>
        <p:nvSpPr>
          <p:cNvPr id="4" name="Date Placeholder 3">
            <a:extLst>
              <a:ext uri="{FF2B5EF4-FFF2-40B4-BE49-F238E27FC236}">
                <a16:creationId xmlns:a16="http://schemas.microsoft.com/office/drawing/2014/main" id="{1ECBC640-64AD-BBB0-7A67-0DDB04CCB189}"/>
              </a:ext>
            </a:extLst>
          </p:cNvPr>
          <p:cNvSpPr>
            <a:spLocks noGrp="1"/>
          </p:cNvSpPr>
          <p:nvPr>
            <p:ph type="dt" idx="1"/>
          </p:nvPr>
        </p:nvSpPr>
        <p:spPr/>
        <p:txBody>
          <a:bodyPr/>
          <a:lstStyle/>
          <a:p>
            <a:r>
              <a:rPr lang="en-US"/>
              <a:t>(added from Insert tab, Header &amp; Footer icon, Fixed Date and time)  1/23/2018</a:t>
            </a:r>
          </a:p>
        </p:txBody>
      </p:sp>
      <p:sp>
        <p:nvSpPr>
          <p:cNvPr id="5" name="Footer Placeholder 4">
            <a:extLst>
              <a:ext uri="{FF2B5EF4-FFF2-40B4-BE49-F238E27FC236}">
                <a16:creationId xmlns:a16="http://schemas.microsoft.com/office/drawing/2014/main" id="{F9D0496B-F155-7806-9759-375B5CDBF3FF}"/>
              </a:ext>
            </a:extLst>
          </p:cNvPr>
          <p:cNvSpPr>
            <a:spLocks noGrp="1"/>
          </p:cNvSpPr>
          <p:nvPr>
            <p:ph type="ftr" sz="quarter" idx="4"/>
          </p:nvPr>
        </p:nvSpPr>
        <p:spPr/>
        <p:txBody>
          <a:bodyPr/>
          <a:lstStyle/>
          <a:p>
            <a:r>
              <a:rPr lang="en-US"/>
              <a:t>Presentation Title (added from Insert tab, Header &amp; Footer icon)</a:t>
            </a:r>
          </a:p>
        </p:txBody>
      </p:sp>
      <p:sp>
        <p:nvSpPr>
          <p:cNvPr id="6" name="Slide Number Placeholder 5">
            <a:extLst>
              <a:ext uri="{FF2B5EF4-FFF2-40B4-BE49-F238E27FC236}">
                <a16:creationId xmlns:a16="http://schemas.microsoft.com/office/drawing/2014/main" id="{8649F17C-0A55-E756-3914-2F6A89DE1970}"/>
              </a:ext>
            </a:extLst>
          </p:cNvPr>
          <p:cNvSpPr>
            <a:spLocks noGrp="1"/>
          </p:cNvSpPr>
          <p:nvPr>
            <p:ph type="sldNum" sz="quarter" idx="5"/>
          </p:nvPr>
        </p:nvSpPr>
        <p:spPr/>
        <p:txBody>
          <a:bodyPr/>
          <a:lstStyle/>
          <a:p>
            <a:fld id="{B54DC83E-89B8-4806-9A94-7D2BAA520DC6}" type="slidenum">
              <a:rPr lang="en-US" smtClean="0"/>
              <a:pPr/>
              <a:t>139</a:t>
            </a:fld>
            <a:endParaRPr lang="en-US"/>
          </a:p>
        </p:txBody>
      </p:sp>
    </p:spTree>
    <p:extLst>
      <p:ext uri="{BB962C8B-B14F-4D97-AF65-F5344CB8AC3E}">
        <p14:creationId xmlns:p14="http://schemas.microsoft.com/office/powerpoint/2010/main" val="933292931"/>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Suzanne – In SY26-27, the MCAP and new MSTAR assessments will deploy student score results in CRS. The Winter EOC, Spring EOC, Summer EOC, Science Grade 6 and 8, and Social Studies grade 8 assessments will deploy on a traditional reporting schedule in comparison to previous years. </a:t>
            </a:r>
          </a:p>
          <a:p>
            <a:endParaRPr lang="en-US">
              <a:latin typeface="Calibri"/>
              <a:ea typeface="Calibri"/>
              <a:cs typeface="Calibri"/>
            </a:endParaRPr>
          </a:p>
          <a:p>
            <a:r>
              <a:rPr lang="en-US">
                <a:latin typeface="Calibri"/>
                <a:ea typeface="Calibri"/>
                <a:cs typeface="Calibri"/>
              </a:rPr>
              <a:t>The MSTAR ELA G3-G8 assessments will have their scores held until after Standard Setting activities in summer 2027. </a:t>
            </a:r>
          </a:p>
        </p:txBody>
      </p:sp>
      <p:sp>
        <p:nvSpPr>
          <p:cNvPr id="4" name="Slide Number Placeholder 3"/>
          <p:cNvSpPr>
            <a:spLocks noGrp="1"/>
          </p:cNvSpPr>
          <p:nvPr>
            <p:ph type="sldNum" sz="quarter" idx="5"/>
          </p:nvPr>
        </p:nvSpPr>
        <p:spPr/>
        <p:txBody>
          <a:bodyPr/>
          <a:lstStyle/>
          <a:p>
            <a:fld id="{3A28F8F6-267A-3448-91BA-B192467F4970}" type="slidenum">
              <a:rPr lang="en-US" smtClean="0"/>
              <a:pPr/>
              <a:t>140</a:t>
            </a:fld>
            <a:endParaRPr lang="en-US"/>
          </a:p>
        </p:txBody>
      </p:sp>
    </p:spTree>
    <p:extLst>
      <p:ext uri="{BB962C8B-B14F-4D97-AF65-F5344CB8AC3E}">
        <p14:creationId xmlns:p14="http://schemas.microsoft.com/office/powerpoint/2010/main" val="170073460"/>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Suzanne – This is a mockup of the dashboard that will appear for the Winter EOC assessments in the CRS. Note that the system user interface will be labeled MSTAR but the Winter EOC assessments and other legacy assessments mentioned on the previous slide are still considered legacy MCAP assessments.  This slide represents how this will look in CRS for SY26-27.  Note that MSTAR assessments will be separated from the MCAP assessments as you can see in this slide of the CRS Home Page.  In SY27-28, all assessments will transition to MSTAR. </a:t>
            </a:r>
          </a:p>
          <a:p>
            <a:endParaRPr lang="en-US">
              <a:latin typeface="Calibri"/>
              <a:ea typeface="Calibri"/>
              <a:cs typeface="Calibri"/>
            </a:endParaRPr>
          </a:p>
          <a:p>
            <a:r>
              <a:rPr lang="en-US">
                <a:latin typeface="Calibri"/>
                <a:ea typeface="Calibri"/>
                <a:cs typeface="Calibri"/>
              </a:rPr>
              <a:t>CRS provides many opportunities to access student data, either individually or at the school or LEA level. Users can search for a single student by entering their SASID in the 'Looking for a specific student' search box. </a:t>
            </a:r>
          </a:p>
          <a:p>
            <a:endParaRPr lang="en-US">
              <a:latin typeface="Calibri"/>
              <a:ea typeface="Calibri"/>
              <a:cs typeface="Calibri"/>
            </a:endParaRPr>
          </a:p>
          <a:p>
            <a:r>
              <a:rPr lang="en-US">
                <a:latin typeface="Calibri"/>
                <a:ea typeface="Calibri"/>
                <a:cs typeface="Calibri"/>
              </a:rPr>
              <a:t>There are Features and Tools available on the right side of the screen in CRS.  This includes an option to change the reporting time period in CRS.  A School Test Coordinator might want to view how there new 4th grade students performed on their assessments last year as 3rd grade students.  By changing the reporting time period, they would be able to see the students previous years score results. </a:t>
            </a:r>
          </a:p>
          <a:p>
            <a:endParaRPr lang="en-US">
              <a:latin typeface="Calibri"/>
              <a:ea typeface="Calibri"/>
              <a:cs typeface="Calibri"/>
            </a:endParaRPr>
          </a:p>
          <a:p>
            <a:r>
              <a:rPr lang="en-US">
                <a:latin typeface="Calibri"/>
                <a:ea typeface="Calibri"/>
                <a:cs typeface="Calibri"/>
              </a:rPr>
              <a:t>The download and print option allows users to print student score reports (ISRs) or student data files with score information. ISRs can be printed by bulk for quick distribution after the close of the test administration. The student data file allows users to be able to access a CSV file that can be filtered and sorted to provide access to relevant data for multiple students associated to the user. </a:t>
            </a:r>
          </a:p>
          <a:p>
            <a:endParaRPr lang="en-US">
              <a:latin typeface="Calibri"/>
              <a:ea typeface="Calibri"/>
              <a:cs typeface="Calibri"/>
            </a:endParaRPr>
          </a:p>
          <a:p>
            <a:r>
              <a:rPr lang="en-US">
                <a:latin typeface="Calibri"/>
                <a:ea typeface="Calibri"/>
                <a:cs typeface="Calibri"/>
              </a:rPr>
              <a:t>Finally, as mentioned previously rosters are required to assign TA users access to view their student score results.  Rosters can be added, uploaded or viewed in CRS as you can see on the right side of this slide. </a:t>
            </a: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3A28F8F6-267A-3448-91BA-B192467F4970}" type="slidenum">
              <a:rPr lang="en-US" smtClean="0"/>
              <a:pPr/>
              <a:t>141</a:t>
            </a:fld>
            <a:endParaRPr lang="en-US"/>
          </a:p>
        </p:txBody>
      </p:sp>
    </p:spTree>
    <p:extLst>
      <p:ext uri="{BB962C8B-B14F-4D97-AF65-F5344CB8AC3E}">
        <p14:creationId xmlns:p14="http://schemas.microsoft.com/office/powerpoint/2010/main" val="3248517333"/>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Suzanne – This slide represents a mockup of the Winter EOC dashboard for LEA and school users.  Note that only students associated with users based on their permissions will be available to view in the system. This dashboard will show student performance percentages.  </a:t>
            </a:r>
          </a:p>
          <a:p>
            <a:endParaRPr lang="en-US">
              <a:latin typeface="Calibri"/>
              <a:ea typeface="Calibri"/>
              <a:cs typeface="Calibri"/>
            </a:endParaRPr>
          </a:p>
          <a:p>
            <a:r>
              <a:rPr lang="en-US">
                <a:latin typeface="Calibri"/>
                <a:ea typeface="Calibri"/>
                <a:cs typeface="Calibri"/>
              </a:rPr>
              <a:t>There are some additional options on the right of this view that provide additional features and tools for users. </a:t>
            </a:r>
          </a:p>
          <a:p>
            <a:endParaRPr lang="en-US">
              <a:latin typeface="Calibri"/>
              <a:ea typeface="Calibri"/>
              <a:cs typeface="Calibri"/>
            </a:endParaRPr>
          </a:p>
          <a:p>
            <a:r>
              <a:rPr lang="en-US">
                <a:latin typeface="Calibri"/>
                <a:ea typeface="Calibri"/>
                <a:cs typeface="Calibri"/>
              </a:rPr>
              <a:t>The reporting time period can be changed.  This feature is helpful because it will allow users to see how their students performed on tests in the past.  For example, a STC might be interested in how their new grade 4 students performed in grade 3 the previous year.  By changing this reporting time period, the user will be able to access this data for instructional planning purposes. </a:t>
            </a:r>
          </a:p>
          <a:p>
            <a:endParaRPr lang="en-US">
              <a:latin typeface="Calibri"/>
              <a:ea typeface="Calibri"/>
              <a:cs typeface="Calibri"/>
            </a:endParaRPr>
          </a:p>
          <a:p>
            <a:r>
              <a:rPr lang="en-US">
                <a:latin typeface="Calibri"/>
                <a:ea typeface="Calibri"/>
                <a:cs typeface="Calibri"/>
              </a:rPr>
              <a:t>There are also options to download student score results, including a data file of score results and PDFs of student score reports that can be downloaded in a bulk download. </a:t>
            </a:r>
          </a:p>
          <a:p>
            <a:endParaRPr lang="en-US">
              <a:latin typeface="Calibri"/>
              <a:ea typeface="Calibri"/>
              <a:cs typeface="Calibri"/>
            </a:endParaRPr>
          </a:p>
          <a:p>
            <a:r>
              <a:rPr lang="en-US">
                <a:latin typeface="Calibri"/>
                <a:ea typeface="Calibri"/>
                <a:cs typeface="Calibri"/>
              </a:rPr>
              <a:t>There are also options to add, create and view rosters in CRS. Rosters are required for TAs to be able to see student score results for their students. </a:t>
            </a:r>
          </a:p>
        </p:txBody>
      </p:sp>
      <p:sp>
        <p:nvSpPr>
          <p:cNvPr id="4" name="Slide Number Placeholder 3"/>
          <p:cNvSpPr>
            <a:spLocks noGrp="1"/>
          </p:cNvSpPr>
          <p:nvPr>
            <p:ph type="sldNum" sz="quarter" idx="5"/>
          </p:nvPr>
        </p:nvSpPr>
        <p:spPr/>
        <p:txBody>
          <a:bodyPr/>
          <a:lstStyle/>
          <a:p>
            <a:fld id="{3A28F8F6-267A-3448-91BA-B192467F4970}" type="slidenum">
              <a:rPr lang="en-US" smtClean="0"/>
              <a:pPr/>
              <a:t>142</a:t>
            </a:fld>
            <a:endParaRPr lang="en-US"/>
          </a:p>
        </p:txBody>
      </p:sp>
    </p:spTree>
    <p:extLst>
      <p:ext uri="{BB962C8B-B14F-4D97-AF65-F5344CB8AC3E}">
        <p14:creationId xmlns:p14="http://schemas.microsoft.com/office/powerpoint/2010/main" val="1571129293"/>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Suzanne – This slide represents LEA/district performance overall on the test for schools.  </a:t>
            </a:r>
            <a:endParaRPr lang="en-US"/>
          </a:p>
          <a:p>
            <a:endParaRPr lang="en-US">
              <a:latin typeface="Calibri"/>
              <a:ea typeface="Calibri"/>
              <a:cs typeface="Calibri"/>
            </a:endParaRPr>
          </a:p>
          <a:p>
            <a:r>
              <a:rPr lang="en-US">
                <a:latin typeface="Lato"/>
                <a:ea typeface="Lato"/>
                <a:cs typeface="Lato"/>
              </a:rPr>
              <a:t>This slide provides an overview of the School Performance on Test page.</a:t>
            </a:r>
            <a:endParaRPr lang="en-US">
              <a:solidFill>
                <a:srgbClr val="444444"/>
              </a:solidFill>
              <a:latin typeface="Lato"/>
              <a:ea typeface="Lato"/>
              <a:cs typeface="Lato"/>
            </a:endParaRPr>
          </a:p>
          <a:p>
            <a:endParaRPr lang="en-US">
              <a:solidFill>
                <a:srgbClr val="444444"/>
              </a:solidFill>
            </a:endParaRPr>
          </a:p>
          <a:p>
            <a:r>
              <a:rPr lang="en-US">
                <a:latin typeface="Lato"/>
                <a:ea typeface="Lato"/>
                <a:cs typeface="Lato"/>
              </a:rPr>
              <a:t>The table is organized into two primary sections: </a:t>
            </a:r>
            <a:endParaRPr lang="en-US">
              <a:solidFill>
                <a:srgbClr val="444444"/>
              </a:solidFill>
              <a:latin typeface="Lato"/>
              <a:ea typeface="Lato"/>
              <a:cs typeface="Lato"/>
            </a:endParaRPr>
          </a:p>
          <a:p>
            <a:r>
              <a:rPr lang="en-US">
                <a:latin typeface="Lato"/>
                <a:ea typeface="Lato"/>
                <a:cs typeface="Lato"/>
              </a:rPr>
              <a:t>Total assessment performance (as indicated by the blue banner) displays overall metrics for each row including student count, test completion rate, average scale score, performance distribution (red, orange, green, blue) and percent proficient at each school. </a:t>
            </a:r>
            <a:r>
              <a:rPr lang="en-US">
                <a:latin typeface="Calibri"/>
                <a:ea typeface="Calibri"/>
                <a:cs typeface="Calibri"/>
              </a:rPr>
              <a:t>The information available will be student count, average scale score, performance distribution, percent proficient and reporting category scores.  The reporting category </a:t>
            </a:r>
            <a:r>
              <a:rPr lang="en-US" err="1">
                <a:latin typeface="Calibri"/>
                <a:ea typeface="Calibri"/>
                <a:cs typeface="Calibri"/>
              </a:rPr>
              <a:t>accordians</a:t>
            </a:r>
            <a:r>
              <a:rPr lang="en-US">
                <a:latin typeface="Calibri"/>
                <a:ea typeface="Calibri"/>
                <a:cs typeface="Calibri"/>
              </a:rPr>
              <a:t> on the screen will open up to display student score information. </a:t>
            </a:r>
            <a:endParaRPr lang="en-US">
              <a:ea typeface="Lato"/>
              <a:cs typeface="Lato"/>
            </a:endParaRPr>
          </a:p>
        </p:txBody>
      </p:sp>
      <p:sp>
        <p:nvSpPr>
          <p:cNvPr id="4" name="Slide Number Placeholder 3"/>
          <p:cNvSpPr>
            <a:spLocks noGrp="1"/>
          </p:cNvSpPr>
          <p:nvPr>
            <p:ph type="sldNum" sz="quarter" idx="5"/>
          </p:nvPr>
        </p:nvSpPr>
        <p:spPr/>
        <p:txBody>
          <a:bodyPr/>
          <a:lstStyle/>
          <a:p>
            <a:fld id="{3A28F8F6-267A-3448-91BA-B192467F4970}" type="slidenum">
              <a:rPr lang="en-US" smtClean="0"/>
              <a:pPr/>
              <a:t>143</a:t>
            </a:fld>
            <a:endParaRPr lang="en-US"/>
          </a:p>
        </p:txBody>
      </p:sp>
    </p:spTree>
    <p:extLst>
      <p:ext uri="{BB962C8B-B14F-4D97-AF65-F5344CB8AC3E}">
        <p14:creationId xmlns:p14="http://schemas.microsoft.com/office/powerpoint/2010/main" val="1154310429"/>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Suzanne – This slide provides a visual of how the reporting category information will show in CRS when the </a:t>
            </a:r>
            <a:r>
              <a:rPr lang="en-US" err="1">
                <a:latin typeface="Calibri"/>
                <a:ea typeface="Calibri"/>
                <a:cs typeface="Calibri"/>
              </a:rPr>
              <a:t>accordians</a:t>
            </a:r>
            <a:r>
              <a:rPr lang="en-US">
                <a:latin typeface="Calibri"/>
                <a:ea typeface="Calibri"/>
                <a:cs typeface="Calibri"/>
              </a:rPr>
              <a:t>, as seen on the previous slide are opened. </a:t>
            </a:r>
          </a:p>
          <a:p>
            <a:endParaRPr lang="en-US">
              <a:latin typeface="Calibri"/>
              <a:ea typeface="Calibri"/>
              <a:cs typeface="Calibri"/>
            </a:endParaRPr>
          </a:p>
          <a:p>
            <a:r>
              <a:rPr lang="en-US">
                <a:solidFill>
                  <a:srgbClr val="000000"/>
                </a:solidFill>
                <a:latin typeface="Calibri"/>
                <a:ea typeface="Calibri"/>
                <a:cs typeface="Calibri"/>
              </a:rPr>
              <a:t>Specific performance breakdown for the Reading category is shown: </a:t>
            </a:r>
          </a:p>
          <a:p>
            <a:pPr marL="171450" indent="-171450">
              <a:buFont typeface="Calibri"/>
              <a:buChar char="-"/>
            </a:pPr>
            <a:r>
              <a:rPr lang="en-US">
                <a:solidFill>
                  <a:srgbClr val="000000"/>
                </a:solidFill>
                <a:latin typeface="Calibri"/>
                <a:ea typeface="Calibri"/>
                <a:cs typeface="Calibri"/>
              </a:rPr>
              <a:t>Average scale score – category scale score average </a:t>
            </a:r>
          </a:p>
          <a:p>
            <a:pPr marL="171450" indent="-171450">
              <a:buFont typeface="Calibri"/>
              <a:buChar char="-"/>
            </a:pPr>
            <a:r>
              <a:rPr lang="en-US">
                <a:solidFill>
                  <a:srgbClr val="000000"/>
                </a:solidFill>
                <a:latin typeface="Calibri"/>
                <a:ea typeface="Calibri"/>
                <a:cs typeface="Calibri"/>
              </a:rPr>
              <a:t>Performance – 2 level performance distribution chart (red versus green) displaying counts and percentages</a:t>
            </a:r>
          </a:p>
          <a:p>
            <a:pPr marL="171450" indent="-171450">
              <a:buFont typeface="Calibri"/>
              <a:buChar char="-"/>
            </a:pPr>
            <a:r>
              <a:rPr lang="en-US">
                <a:solidFill>
                  <a:srgbClr val="000000"/>
                </a:solidFill>
                <a:latin typeface="Calibri"/>
                <a:ea typeface="Calibri"/>
                <a:cs typeface="Calibri"/>
              </a:rPr>
              <a:t>Item performance distribution chart provides item performance metrics. </a:t>
            </a:r>
          </a:p>
          <a:p>
            <a:pPr marL="171450" indent="-171450">
              <a:buFont typeface="Calibri"/>
              <a:buChar char="-"/>
            </a:pPr>
            <a:endParaRPr lang="en-US">
              <a:ea typeface="Lato" panose="020F0502020204030203" pitchFamily="34" charset="0"/>
              <a:cs typeface="Lato" panose="020F0502020204030203" pitchFamily="34" charset="0"/>
            </a:endParaRPr>
          </a:p>
        </p:txBody>
      </p:sp>
      <p:sp>
        <p:nvSpPr>
          <p:cNvPr id="4" name="Slide Number Placeholder 3"/>
          <p:cNvSpPr>
            <a:spLocks noGrp="1"/>
          </p:cNvSpPr>
          <p:nvPr>
            <p:ph type="sldNum" sz="quarter" idx="5"/>
          </p:nvPr>
        </p:nvSpPr>
        <p:spPr/>
        <p:txBody>
          <a:bodyPr/>
          <a:lstStyle/>
          <a:p>
            <a:fld id="{3A28F8F6-267A-3448-91BA-B192467F4970}" type="slidenum">
              <a:rPr lang="en-US" smtClean="0"/>
              <a:pPr/>
              <a:t>144</a:t>
            </a:fld>
            <a:endParaRPr lang="en-US"/>
          </a:p>
        </p:txBody>
      </p:sp>
    </p:spTree>
    <p:extLst>
      <p:ext uri="{BB962C8B-B14F-4D97-AF65-F5344CB8AC3E}">
        <p14:creationId xmlns:p14="http://schemas.microsoft.com/office/powerpoint/2010/main" val="2750059361"/>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CAI – This page shows what it looks like if a user selects 'download and print' from the CRS dashboard.  They will select the test reason (administration), assessments, and students that the user is interested in printing.  Score reports are available in English and Spanish. </a:t>
            </a:r>
          </a:p>
        </p:txBody>
      </p:sp>
      <p:sp>
        <p:nvSpPr>
          <p:cNvPr id="4" name="Slide Number Placeholder 3"/>
          <p:cNvSpPr>
            <a:spLocks noGrp="1"/>
          </p:cNvSpPr>
          <p:nvPr>
            <p:ph type="sldNum" sz="quarter" idx="5"/>
          </p:nvPr>
        </p:nvSpPr>
        <p:spPr/>
        <p:txBody>
          <a:bodyPr/>
          <a:lstStyle/>
          <a:p>
            <a:fld id="{3A28F8F6-267A-3448-91BA-B192467F4970}" type="slidenum">
              <a:rPr lang="en-US" smtClean="0"/>
              <a:pPr/>
              <a:t>145</a:t>
            </a:fld>
            <a:endParaRPr lang="en-US"/>
          </a:p>
        </p:txBody>
      </p:sp>
    </p:spTree>
    <p:extLst>
      <p:ext uri="{BB962C8B-B14F-4D97-AF65-F5344CB8AC3E}">
        <p14:creationId xmlns:p14="http://schemas.microsoft.com/office/powerpoint/2010/main" val="801480584"/>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Suzanne – As we have mentioned throughout this presentation, some tests, such as the Winter EOC tests will not move to the new MSTAR test design until SY27-28.  Although CRS will be new and there will be new features and reporting data available in this platform, the MCAP individual score reports will stay very similar to previous score reports.  This slide represents a mockup of the ISR for the SY26-27 MCAP ELA G10 Winter EOC test.  As you can see, the report looks very similar to past reports for this assessment.  This is intentional as the EOC report test design and score report presentations will not be updated until next school year. </a:t>
            </a:r>
          </a:p>
        </p:txBody>
      </p:sp>
      <p:sp>
        <p:nvSpPr>
          <p:cNvPr id="4" name="Slide Number Placeholder 3"/>
          <p:cNvSpPr>
            <a:spLocks noGrp="1"/>
          </p:cNvSpPr>
          <p:nvPr>
            <p:ph type="sldNum" sz="quarter" idx="5"/>
          </p:nvPr>
        </p:nvSpPr>
        <p:spPr/>
        <p:txBody>
          <a:bodyPr/>
          <a:lstStyle/>
          <a:p>
            <a:fld id="{3A28F8F6-267A-3448-91BA-B192467F4970}" type="slidenum">
              <a:rPr lang="en-US" smtClean="0"/>
              <a:pPr/>
              <a:t>146</a:t>
            </a:fld>
            <a:endParaRPr lang="en-US"/>
          </a:p>
        </p:txBody>
      </p:sp>
    </p:spTree>
    <p:extLst>
      <p:ext uri="{BB962C8B-B14F-4D97-AF65-F5344CB8AC3E}">
        <p14:creationId xmlns:p14="http://schemas.microsoft.com/office/powerpoint/2010/main" val="477962922"/>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Lato"/>
                <a:ea typeface="Lato"/>
                <a:cs typeface="Lato"/>
              </a:rPr>
              <a:t>Sandy - On this slide, we will focus on The New MSTAR Customer Support.</a:t>
            </a:r>
            <a:br>
              <a:rPr lang="en-US">
                <a:cs typeface="Lato"/>
              </a:rPr>
            </a:br>
            <a:br>
              <a:rPr lang="en-US">
                <a:cs typeface="Lato"/>
              </a:rPr>
            </a:br>
            <a:r>
              <a:rPr lang="en-US">
                <a:latin typeface="Lato"/>
                <a:ea typeface="Lato"/>
                <a:cs typeface="Lato"/>
              </a:rPr>
              <a:t>When requesting support, provide enough detail for efficient routing while following student data and test security requirements.</a:t>
            </a:r>
          </a:p>
        </p:txBody>
      </p:sp>
      <p:sp>
        <p:nvSpPr>
          <p:cNvPr id="4" name="Slide Number Placeholder 3"/>
          <p:cNvSpPr>
            <a:spLocks noGrp="1"/>
          </p:cNvSpPr>
          <p:nvPr>
            <p:ph type="sldNum" sz="quarter" idx="5"/>
          </p:nvPr>
        </p:nvSpPr>
        <p:spPr/>
        <p:txBody>
          <a:bodyPr/>
          <a:lstStyle/>
          <a:p>
            <a:fld id="{3A28F8F6-267A-3448-91BA-B192467F4970}" type="slidenum">
              <a:rPr lang="en-US" smtClean="0"/>
              <a:pPr/>
              <a:t>147</a:t>
            </a:fld>
            <a:endParaRPr lang="en-US"/>
          </a:p>
        </p:txBody>
      </p:sp>
    </p:spTree>
    <p:extLst>
      <p:ext uri="{BB962C8B-B14F-4D97-AF65-F5344CB8AC3E}">
        <p14:creationId xmlns:p14="http://schemas.microsoft.com/office/powerpoint/2010/main" val="3872975337"/>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Lato"/>
                <a:ea typeface="Lato"/>
                <a:cs typeface="Lato"/>
              </a:rPr>
              <a:t>Sandy 0 On this slide, we will focus on New MSTAR Technology Readiness.</a:t>
            </a:r>
            <a:br>
              <a:rPr lang="en-US">
                <a:cs typeface="Lato"/>
              </a:rPr>
            </a:br>
            <a:br>
              <a:rPr lang="en-US">
                <a:cs typeface="Lato"/>
              </a:rPr>
            </a:br>
            <a:r>
              <a:rPr lang="en-US">
                <a:latin typeface="Lato"/>
                <a:ea typeface="Lato"/>
                <a:cs typeface="Lato"/>
              </a:rPr>
              <a:t>The key points are Diagnostic Readiness Tool Available through the Practice Test Site Empower technology coordinators to prepare their computers for testing and determine if they have enough Internet bandwidth Additional diagnostic checks include running multimedia checks on.</a:t>
            </a:r>
            <a:br>
              <a:rPr lang="en-US">
                <a:cs typeface="Lato"/>
              </a:rPr>
            </a:br>
            <a:br>
              <a:rPr lang="en-US">
                <a:cs typeface="Lato"/>
              </a:rPr>
            </a:br>
            <a:r>
              <a:rPr lang="en-US">
                <a:latin typeface="Lato"/>
                <a:ea typeface="Lato"/>
                <a:cs typeface="Lato"/>
              </a:rPr>
              <a:t>With that context, let us move to the next step in the process.</a:t>
            </a:r>
          </a:p>
        </p:txBody>
      </p:sp>
      <p:sp>
        <p:nvSpPr>
          <p:cNvPr id="4" name="Slide Number Placeholder 3"/>
          <p:cNvSpPr>
            <a:spLocks noGrp="1"/>
          </p:cNvSpPr>
          <p:nvPr>
            <p:ph type="sldNum" sz="quarter" idx="5"/>
          </p:nvPr>
        </p:nvSpPr>
        <p:spPr/>
        <p:txBody>
          <a:bodyPr/>
          <a:lstStyle/>
          <a:p>
            <a:fld id="{3A28F8F6-267A-3448-91BA-B192467F4970}" type="slidenum">
              <a:rPr lang="en-US" smtClean="0"/>
              <a:pPr/>
              <a:t>148</a:t>
            </a:fld>
            <a:endParaRPr lang="en-US"/>
          </a:p>
        </p:txBody>
      </p:sp>
    </p:spTree>
    <p:extLst>
      <p:ext uri="{BB962C8B-B14F-4D97-AF65-F5344CB8AC3E}">
        <p14:creationId xmlns:p14="http://schemas.microsoft.com/office/powerpoint/2010/main" val="4006898707"/>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Lato"/>
                <a:ea typeface="Lato"/>
                <a:cs typeface="Lato"/>
              </a:rPr>
              <a:t>Sandy - On this slide, we will focus on New MSTAR Portal.</a:t>
            </a:r>
            <a:br>
              <a:rPr lang="en-US">
                <a:cs typeface="Lato"/>
              </a:rPr>
            </a:br>
            <a:br>
              <a:rPr lang="en-US">
                <a:cs typeface="Lato"/>
              </a:rPr>
            </a:br>
            <a:r>
              <a:rPr lang="en-US">
                <a:latin typeface="Lato"/>
                <a:ea typeface="Lato"/>
                <a:cs typeface="Lato"/>
              </a:rPr>
              <a:t>The key points are Customer Support.</a:t>
            </a:r>
            <a:br>
              <a:rPr lang="en-US">
                <a:cs typeface="Lato"/>
              </a:rPr>
            </a:br>
            <a:br>
              <a:rPr lang="en-US">
                <a:cs typeface="Lato"/>
              </a:rPr>
            </a:br>
            <a:r>
              <a:rPr lang="en-US">
                <a:latin typeface="Lato"/>
                <a:ea typeface="Lato"/>
                <a:cs typeface="Lato"/>
              </a:rPr>
              <a:t>With that context, let us move to the next step in the process.</a:t>
            </a:r>
          </a:p>
        </p:txBody>
      </p:sp>
      <p:sp>
        <p:nvSpPr>
          <p:cNvPr id="4" name="Slide Number Placeholder 3"/>
          <p:cNvSpPr>
            <a:spLocks noGrp="1"/>
          </p:cNvSpPr>
          <p:nvPr>
            <p:ph type="sldNum" sz="quarter" idx="5"/>
          </p:nvPr>
        </p:nvSpPr>
        <p:spPr/>
        <p:txBody>
          <a:bodyPr/>
          <a:lstStyle/>
          <a:p>
            <a:fld id="{3A28F8F6-267A-3448-91BA-B192467F4970}" type="slidenum">
              <a:rPr lang="en-US" smtClean="0"/>
              <a:pPr/>
              <a:t>149</a:t>
            </a:fld>
            <a:endParaRPr lang="en-US"/>
          </a:p>
        </p:txBody>
      </p:sp>
    </p:spTree>
    <p:extLst>
      <p:ext uri="{BB962C8B-B14F-4D97-AF65-F5344CB8AC3E}">
        <p14:creationId xmlns:p14="http://schemas.microsoft.com/office/powerpoint/2010/main" val="3448945178"/>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7D29D5-FA34-B747-6B23-AA422FFCB1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2E8D9E-A0A7-DD0C-0E44-75ABCAA9BD5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B54FB4-728D-D769-3EFE-8EC4F8E7987F}"/>
              </a:ext>
            </a:extLst>
          </p:cNvPr>
          <p:cNvSpPr>
            <a:spLocks noGrp="1"/>
          </p:cNvSpPr>
          <p:nvPr>
            <p:ph type="body" idx="1"/>
          </p:nvPr>
        </p:nvSpPr>
        <p:spPr/>
        <p:txBody>
          <a:bodyPr/>
          <a:lstStyle/>
          <a:p>
            <a:r>
              <a:rPr lang="en-US">
                <a:solidFill>
                  <a:srgbClr val="4A5568"/>
                </a:solidFill>
                <a:latin typeface="Lato"/>
                <a:ea typeface="Lato"/>
                <a:cs typeface="Lato"/>
              </a:rPr>
              <a:t>Sandy - Course catalog organized by platform: </a:t>
            </a:r>
            <a:r>
              <a:rPr lang="en-US" err="1">
                <a:solidFill>
                  <a:srgbClr val="4A5568"/>
                </a:solidFill>
                <a:latin typeface="Lato"/>
                <a:ea typeface="Lato"/>
                <a:cs typeface="Lato"/>
              </a:rPr>
              <a:t>LaunchPad</a:t>
            </a:r>
            <a:r>
              <a:rPr lang="en-US">
                <a:solidFill>
                  <a:srgbClr val="4A5568"/>
                </a:solidFill>
                <a:latin typeface="Lato"/>
                <a:ea typeface="Lato"/>
                <a:cs typeface="Lato"/>
              </a:rPr>
              <a:t>, TIDE, TDS, CRS, Family Portal and Hotline Direct (exception this is a role)</a:t>
            </a:r>
            <a:endParaRPr lang="en-US"/>
          </a:p>
          <a:p>
            <a:r>
              <a:rPr lang="en-US">
                <a:solidFill>
                  <a:srgbClr val="4A5568"/>
                </a:solidFill>
                <a:latin typeface="Lato"/>
                <a:ea typeface="Lato"/>
                <a:cs typeface="Lato"/>
              </a:rPr>
              <a:t>Self-paced training courses to complete before statewide administration</a:t>
            </a:r>
            <a:endParaRPr lang="en-US">
              <a:latin typeface="Lato"/>
              <a:ea typeface="Lato"/>
              <a:cs typeface="Lato"/>
            </a:endParaRPr>
          </a:p>
          <a:p>
            <a:endParaRPr lang="en-US">
              <a:ea typeface="Lato"/>
              <a:cs typeface="Lato"/>
            </a:endParaRPr>
          </a:p>
        </p:txBody>
      </p:sp>
      <p:sp>
        <p:nvSpPr>
          <p:cNvPr id="4" name="Slide Number Placeholder 3">
            <a:extLst>
              <a:ext uri="{FF2B5EF4-FFF2-40B4-BE49-F238E27FC236}">
                <a16:creationId xmlns:a16="http://schemas.microsoft.com/office/drawing/2014/main" id="{83CABD8A-9A99-6FBE-83A4-258FB42E4997}"/>
              </a:ext>
            </a:extLst>
          </p:cNvPr>
          <p:cNvSpPr>
            <a:spLocks noGrp="1"/>
          </p:cNvSpPr>
          <p:nvPr>
            <p:ph type="sldNum" sz="quarter" idx="5"/>
          </p:nvPr>
        </p:nvSpPr>
        <p:spPr/>
        <p:txBody>
          <a:bodyPr/>
          <a:lstStyle/>
          <a:p>
            <a:fld id="{3A28F8F6-267A-3448-91BA-B192467F4970}" type="slidenum">
              <a:rPr lang="en-US" smtClean="0"/>
              <a:pPr/>
              <a:t>150</a:t>
            </a:fld>
            <a:endParaRPr lang="en-US"/>
          </a:p>
        </p:txBody>
      </p:sp>
    </p:spTree>
    <p:extLst>
      <p:ext uri="{BB962C8B-B14F-4D97-AF65-F5344CB8AC3E}">
        <p14:creationId xmlns:p14="http://schemas.microsoft.com/office/powerpoint/2010/main" val="1611284496"/>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AD18E9-5379-BD8B-C909-100FF1D652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50ED9D-61D6-E986-160B-999F579FD9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6D1E43-E8E1-53CB-D99B-4ED95B056415}"/>
              </a:ext>
            </a:extLst>
          </p:cNvPr>
          <p:cNvSpPr>
            <a:spLocks noGrp="1"/>
          </p:cNvSpPr>
          <p:nvPr>
            <p:ph type="body" idx="1"/>
          </p:nvPr>
        </p:nvSpPr>
        <p:spPr/>
        <p:txBody>
          <a:bodyPr/>
          <a:lstStyle/>
          <a:p>
            <a:r>
              <a:rPr lang="en-US">
                <a:latin typeface="Lato"/>
                <a:ea typeface="Lato"/>
                <a:cs typeface="Lato"/>
              </a:rPr>
              <a:t>Sandy - On this slide, we will focus on New MSTAR Customer Support.</a:t>
            </a:r>
            <a:br>
              <a:rPr lang="en-US">
                <a:cs typeface="Lato"/>
              </a:rPr>
            </a:br>
            <a:br>
              <a:rPr lang="en-US">
                <a:cs typeface="Lato"/>
              </a:rPr>
            </a:br>
            <a:r>
              <a:rPr lang="en-US">
                <a:latin typeface="Lato"/>
                <a:ea typeface="Lato"/>
                <a:cs typeface="Lato"/>
              </a:rPr>
              <a:t>The key points are Contact Customer Support via Phone, email, or Live Agent in MSTAR Portal; Customer Support.</a:t>
            </a:r>
            <a:br>
              <a:rPr lang="en-US">
                <a:cs typeface="Lato"/>
              </a:rPr>
            </a:br>
            <a:br>
              <a:rPr lang="en-US">
                <a:cs typeface="Lato"/>
              </a:rPr>
            </a:br>
            <a:r>
              <a:rPr lang="en-US">
                <a:latin typeface="Lato"/>
                <a:ea typeface="Lato"/>
                <a:cs typeface="Lato"/>
              </a:rPr>
              <a:t>When requesting support, provide enough detail for efficient routing while following student data and test security requirements.</a:t>
            </a:r>
          </a:p>
        </p:txBody>
      </p:sp>
      <p:sp>
        <p:nvSpPr>
          <p:cNvPr id="4" name="Slide Number Placeholder 3">
            <a:extLst>
              <a:ext uri="{FF2B5EF4-FFF2-40B4-BE49-F238E27FC236}">
                <a16:creationId xmlns:a16="http://schemas.microsoft.com/office/drawing/2014/main" id="{F40836CB-B3EE-F3A6-BC6F-7EEEC9ECB68F}"/>
              </a:ext>
            </a:extLst>
          </p:cNvPr>
          <p:cNvSpPr>
            <a:spLocks noGrp="1"/>
          </p:cNvSpPr>
          <p:nvPr>
            <p:ph type="sldNum" sz="quarter" idx="5"/>
          </p:nvPr>
        </p:nvSpPr>
        <p:spPr/>
        <p:txBody>
          <a:bodyPr/>
          <a:lstStyle/>
          <a:p>
            <a:fld id="{3A28F8F6-267A-3448-91BA-B192467F4970}" type="slidenum">
              <a:rPr lang="en-US" smtClean="0"/>
              <a:pPr/>
              <a:t>151</a:t>
            </a:fld>
            <a:endParaRPr lang="en-US"/>
          </a:p>
        </p:txBody>
      </p:sp>
    </p:spTree>
    <p:extLst>
      <p:ext uri="{BB962C8B-B14F-4D97-AF65-F5344CB8AC3E}">
        <p14:creationId xmlns:p14="http://schemas.microsoft.com/office/powerpoint/2010/main" val="2709924433"/>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Lato"/>
                <a:ea typeface="Lato"/>
                <a:cs typeface="Lato"/>
              </a:rPr>
              <a:t>Sandy - On this slide, we will focus on New MSTASR Service Center.</a:t>
            </a:r>
            <a:br>
              <a:rPr lang="en-US">
                <a:cs typeface="Lato"/>
              </a:rPr>
            </a:br>
            <a:br>
              <a:rPr lang="en-US">
                <a:cs typeface="Lato"/>
              </a:rPr>
            </a:br>
            <a:r>
              <a:rPr lang="en-US">
                <a:latin typeface="Lato"/>
                <a:ea typeface="Lato"/>
                <a:cs typeface="Lato"/>
              </a:rPr>
              <a:t>The key points are Customer Support.</a:t>
            </a:r>
            <a:br>
              <a:rPr lang="en-US">
                <a:cs typeface="Lato"/>
              </a:rPr>
            </a:br>
            <a:br>
              <a:rPr lang="en-US">
                <a:cs typeface="Lato"/>
              </a:rPr>
            </a:br>
            <a:r>
              <a:rPr lang="en-US">
                <a:latin typeface="Lato"/>
                <a:ea typeface="Lato"/>
                <a:cs typeface="Lato"/>
              </a:rPr>
              <a:t>When requesting support, provide enough detail for efficient routing while following student data and test security requirements.</a:t>
            </a:r>
          </a:p>
        </p:txBody>
      </p:sp>
      <p:sp>
        <p:nvSpPr>
          <p:cNvPr id="4" name="Slide Number Placeholder 3"/>
          <p:cNvSpPr>
            <a:spLocks noGrp="1"/>
          </p:cNvSpPr>
          <p:nvPr>
            <p:ph type="sldNum" sz="quarter" idx="5"/>
          </p:nvPr>
        </p:nvSpPr>
        <p:spPr/>
        <p:txBody>
          <a:bodyPr/>
          <a:lstStyle/>
          <a:p>
            <a:fld id="{3A28F8F6-267A-3448-91BA-B192467F4970}" type="slidenum">
              <a:rPr lang="en-US" smtClean="0"/>
              <a:pPr/>
              <a:t>152</a:t>
            </a:fld>
            <a:endParaRPr lang="en-US"/>
          </a:p>
        </p:txBody>
      </p:sp>
    </p:spTree>
    <p:extLst>
      <p:ext uri="{BB962C8B-B14F-4D97-AF65-F5344CB8AC3E}">
        <p14:creationId xmlns:p14="http://schemas.microsoft.com/office/powerpoint/2010/main" val="4285635837"/>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F6B8A3-B611-13C0-30AE-2FF7B66707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69F83C-A6AA-73CD-5B18-B559CE39CD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4B3788-359B-6E63-4B8C-FC6019619165}"/>
              </a:ext>
            </a:extLst>
          </p:cNvPr>
          <p:cNvSpPr>
            <a:spLocks noGrp="1"/>
          </p:cNvSpPr>
          <p:nvPr>
            <p:ph type="body" idx="1"/>
          </p:nvPr>
        </p:nvSpPr>
        <p:spPr/>
        <p:txBody>
          <a:bodyPr/>
          <a:lstStyle/>
          <a:p>
            <a:r>
              <a:rPr lang="en-US">
                <a:latin typeface="Lato"/>
                <a:ea typeface="Lato"/>
                <a:cs typeface="Lato"/>
              </a:rPr>
              <a:t>Sandy - On this slide, we will focus on Customer Support Reminders.</a:t>
            </a:r>
            <a:br>
              <a:rPr lang="en-US">
                <a:cs typeface="Lato"/>
              </a:rPr>
            </a:br>
            <a:br>
              <a:rPr lang="en-US">
                <a:cs typeface="Lato"/>
              </a:rPr>
            </a:br>
            <a:r>
              <a:rPr lang="en-US">
                <a:latin typeface="Lato"/>
                <a:ea typeface="Lato"/>
                <a:cs typeface="Lato"/>
              </a:rPr>
              <a:t>The key points are When reaching out to Customer Support always be prepared to provide the following information. LAC/STC Name LAC/STC Email/Phone Number LEA/School Name Content Area/Assessment Name Question/Inquiry Description: SASID, Roster name, Admin, Grade (it is ok to; Customer Support.</a:t>
            </a:r>
            <a:br>
              <a:rPr lang="en-US">
                <a:cs typeface="Lato"/>
              </a:rPr>
            </a:br>
            <a:br>
              <a:rPr lang="en-US">
                <a:cs typeface="Lato"/>
              </a:rPr>
            </a:br>
            <a:r>
              <a:rPr lang="en-US">
                <a:latin typeface="Lato"/>
                <a:ea typeface="Lato"/>
                <a:cs typeface="Lato"/>
              </a:rPr>
              <a:t>When requesting support, provide enough detail for efficient routing while following student data and test security requirements.</a:t>
            </a:r>
          </a:p>
        </p:txBody>
      </p:sp>
      <p:sp>
        <p:nvSpPr>
          <p:cNvPr id="4" name="Slide Number Placeholder 3">
            <a:extLst>
              <a:ext uri="{FF2B5EF4-FFF2-40B4-BE49-F238E27FC236}">
                <a16:creationId xmlns:a16="http://schemas.microsoft.com/office/drawing/2014/main" id="{5883FCEA-54D9-84BF-390A-ABFEEDD70682}"/>
              </a:ext>
            </a:extLst>
          </p:cNvPr>
          <p:cNvSpPr>
            <a:spLocks noGrp="1"/>
          </p:cNvSpPr>
          <p:nvPr>
            <p:ph type="sldNum" sz="quarter" idx="5"/>
          </p:nvPr>
        </p:nvSpPr>
        <p:spPr/>
        <p:txBody>
          <a:bodyPr/>
          <a:lstStyle/>
          <a:p>
            <a:fld id="{3A28F8F6-267A-3448-91BA-B192467F4970}" type="slidenum">
              <a:rPr lang="en-US" smtClean="0"/>
              <a:pPr/>
              <a:t>153</a:t>
            </a:fld>
            <a:endParaRPr lang="en-US"/>
          </a:p>
        </p:txBody>
      </p:sp>
    </p:spTree>
    <p:extLst>
      <p:ext uri="{BB962C8B-B14F-4D97-AF65-F5344CB8AC3E}">
        <p14:creationId xmlns:p14="http://schemas.microsoft.com/office/powerpoint/2010/main" val="2107656372"/>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Lato"/>
                <a:ea typeface="Lato"/>
                <a:cs typeface="Lato"/>
              </a:rPr>
              <a:t>Sandy - On this slide, we will focus on Examples of Tier 1 calls.</a:t>
            </a:r>
            <a:br>
              <a:rPr lang="en-US">
                <a:cs typeface="Lato"/>
              </a:rPr>
            </a:br>
            <a:br>
              <a:rPr lang="en-US">
                <a:cs typeface="Lato"/>
              </a:rPr>
            </a:br>
            <a:r>
              <a:rPr lang="en-US">
                <a:latin typeface="Lato"/>
                <a:ea typeface="Lato"/>
                <a:cs typeface="Lato"/>
              </a:rPr>
              <a:t>The key points are Errors with file imports in </a:t>
            </a:r>
            <a:r>
              <a:rPr lang="en-US" err="1">
                <a:latin typeface="Lato"/>
                <a:ea typeface="Lato"/>
                <a:cs typeface="Lato"/>
              </a:rPr>
              <a:t>LaunchPad</a:t>
            </a:r>
            <a:r>
              <a:rPr lang="en-US">
                <a:latin typeface="Lato"/>
                <a:ea typeface="Lato"/>
                <a:cs typeface="Lato"/>
              </a:rPr>
              <a:t>. Placing Additional Orders for materials in TIDE. TDS sign in issues-Incorrect State Program was selected, or a wrong Session ID was used. Students had a paper form instead of an online form assigned so they were unable; Customer Support.</a:t>
            </a:r>
            <a:br>
              <a:rPr lang="en-US">
                <a:cs typeface="Lato"/>
              </a:rPr>
            </a:br>
            <a:br>
              <a:rPr lang="en-US">
                <a:cs typeface="Lato"/>
              </a:rPr>
            </a:br>
            <a:r>
              <a:rPr lang="en-US">
                <a:latin typeface="Lato"/>
                <a:ea typeface="Lato"/>
                <a:cs typeface="Lato"/>
              </a:rPr>
              <a:t>With that context, let us move to the next step in the process.</a:t>
            </a:r>
          </a:p>
        </p:txBody>
      </p:sp>
      <p:sp>
        <p:nvSpPr>
          <p:cNvPr id="4" name="Slide Number Placeholder 3"/>
          <p:cNvSpPr>
            <a:spLocks noGrp="1"/>
          </p:cNvSpPr>
          <p:nvPr>
            <p:ph type="sldNum" sz="quarter" idx="5"/>
          </p:nvPr>
        </p:nvSpPr>
        <p:spPr/>
        <p:txBody>
          <a:bodyPr/>
          <a:lstStyle/>
          <a:p>
            <a:fld id="{3A28F8F6-267A-3448-91BA-B192467F4970}" type="slidenum">
              <a:rPr lang="en-US" smtClean="0"/>
              <a:pPr/>
              <a:t>154</a:t>
            </a:fld>
            <a:endParaRPr lang="en-US"/>
          </a:p>
        </p:txBody>
      </p:sp>
    </p:spTree>
    <p:extLst>
      <p:ext uri="{BB962C8B-B14F-4D97-AF65-F5344CB8AC3E}">
        <p14:creationId xmlns:p14="http://schemas.microsoft.com/office/powerpoint/2010/main" val="2372765871"/>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925D5C-2DDD-AB87-A6BC-2AC96707DC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BC9D0A-2E34-246D-6F27-3859B563EE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404F63-4DCA-D6AA-21B2-3D1B4032F510}"/>
              </a:ext>
            </a:extLst>
          </p:cNvPr>
          <p:cNvSpPr>
            <a:spLocks noGrp="1"/>
          </p:cNvSpPr>
          <p:nvPr>
            <p:ph type="body" idx="1"/>
          </p:nvPr>
        </p:nvSpPr>
        <p:spPr/>
        <p:txBody>
          <a:bodyPr/>
          <a:lstStyle/>
          <a:p>
            <a:r>
              <a:rPr lang="en-US"/>
              <a:t>Oliver - </a:t>
            </a:r>
            <a:r>
              <a:t>On this slide, we will focus on Customer Support Example of Tier 2 - TIDE, TDS, CRS.</a:t>
            </a:r>
            <a:br/>
            <a:br/>
            <a:r>
              <a:t>The key points are Reach out to the Help Desk for support on TIDE, TDS, CRS Please provide the Help Desk with a detailed description of the problem, as well as the following: • TA's name. If the issue pertains to a student, provide the student's SASID and associated LEA or; Customer Support.</a:t>
            </a:r>
            <a:br/>
            <a:br/>
            <a:r>
              <a:t>When requesting support, provide enough detail for efficient routing while following student data and test security requirements.</a:t>
            </a:r>
          </a:p>
        </p:txBody>
      </p:sp>
      <p:sp>
        <p:nvSpPr>
          <p:cNvPr id="4" name="Slide Number Placeholder 3">
            <a:extLst>
              <a:ext uri="{FF2B5EF4-FFF2-40B4-BE49-F238E27FC236}">
                <a16:creationId xmlns:a16="http://schemas.microsoft.com/office/drawing/2014/main" id="{94B6E874-383A-D8D4-F781-6FD4B5885945}"/>
              </a:ext>
            </a:extLst>
          </p:cNvPr>
          <p:cNvSpPr>
            <a:spLocks noGrp="1"/>
          </p:cNvSpPr>
          <p:nvPr>
            <p:ph type="sldNum" sz="quarter" idx="5"/>
          </p:nvPr>
        </p:nvSpPr>
        <p:spPr/>
        <p:txBody>
          <a:bodyPr/>
          <a:lstStyle/>
          <a:p>
            <a:fld id="{3A28F8F6-267A-3448-91BA-B192467F4970}" type="slidenum">
              <a:rPr lang="en-US" smtClean="0"/>
              <a:pPr/>
              <a:t>155</a:t>
            </a:fld>
            <a:endParaRPr lang="en-US"/>
          </a:p>
        </p:txBody>
      </p:sp>
    </p:spTree>
    <p:extLst>
      <p:ext uri="{BB962C8B-B14F-4D97-AF65-F5344CB8AC3E}">
        <p14:creationId xmlns:p14="http://schemas.microsoft.com/office/powerpoint/2010/main" val="3574428695"/>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Lato"/>
                <a:ea typeface="Lato"/>
                <a:cs typeface="Lato"/>
              </a:rPr>
              <a:t>MSDE/Pearson - As we close, let us reinforce the key takeaways and next steps as we look ahead. </a:t>
            </a:r>
          </a:p>
        </p:txBody>
      </p:sp>
      <p:sp>
        <p:nvSpPr>
          <p:cNvPr id="4" name="Slide Number Placeholder 3"/>
          <p:cNvSpPr>
            <a:spLocks noGrp="1"/>
          </p:cNvSpPr>
          <p:nvPr>
            <p:ph type="sldNum" sz="quarter" idx="5"/>
          </p:nvPr>
        </p:nvSpPr>
        <p:spPr/>
        <p:txBody>
          <a:bodyPr/>
          <a:lstStyle/>
          <a:p>
            <a:fld id="{3A28F8F6-267A-3448-91BA-B192467F4970}" type="slidenum">
              <a:rPr lang="en-US" smtClean="0"/>
              <a:pPr/>
              <a:t>156</a:t>
            </a:fld>
            <a:endParaRPr lang="en-US"/>
          </a:p>
        </p:txBody>
      </p:sp>
    </p:spTree>
    <p:extLst>
      <p:ext uri="{BB962C8B-B14F-4D97-AF65-F5344CB8AC3E}">
        <p14:creationId xmlns:p14="http://schemas.microsoft.com/office/powerpoint/2010/main" val="2915734001"/>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6F6E18-854B-7F46-DACF-80EC73704C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88FDBD-1AF4-D16D-DBE3-059F98E4B48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C02700-0ADC-EDBE-9244-2221075D4B86}"/>
              </a:ext>
            </a:extLst>
          </p:cNvPr>
          <p:cNvSpPr>
            <a:spLocks noGrp="1"/>
          </p:cNvSpPr>
          <p:nvPr>
            <p:ph type="body" idx="1"/>
          </p:nvPr>
        </p:nvSpPr>
        <p:spPr/>
        <p:txBody>
          <a:bodyPr/>
          <a:lstStyle/>
          <a:p>
            <a:r>
              <a:rPr lang="en-US">
                <a:latin typeface="Lato"/>
                <a:ea typeface="Lato"/>
                <a:cs typeface="Lato"/>
              </a:rPr>
              <a:t>MSDE/Pearson - </a:t>
            </a:r>
          </a:p>
          <a:p>
            <a:r>
              <a:rPr lang="en-US">
                <a:latin typeface="Lato"/>
                <a:ea typeface="Lato"/>
                <a:cs typeface="Lato"/>
              </a:rPr>
              <a:t>On this slide, we will focus on Key MSTAR Starter Resources and upcoming activities related to the SY26-27 test administration.</a:t>
            </a:r>
            <a:br>
              <a:rPr lang="en-US">
                <a:cs typeface="Lato"/>
              </a:rPr>
            </a:br>
            <a:br>
              <a:rPr lang="en-US">
                <a:cs typeface="Lato"/>
              </a:rPr>
            </a:br>
            <a:endParaRPr lang="en-US">
              <a:latin typeface="Lato"/>
              <a:ea typeface="Lato"/>
              <a:cs typeface="Lato"/>
            </a:endParaRPr>
          </a:p>
        </p:txBody>
      </p:sp>
      <p:sp>
        <p:nvSpPr>
          <p:cNvPr id="4" name="Slide Number Placeholder 3">
            <a:extLst>
              <a:ext uri="{FF2B5EF4-FFF2-40B4-BE49-F238E27FC236}">
                <a16:creationId xmlns:a16="http://schemas.microsoft.com/office/drawing/2014/main" id="{11FBEA87-4933-9795-030E-ECC549C203BB}"/>
              </a:ext>
            </a:extLst>
          </p:cNvPr>
          <p:cNvSpPr>
            <a:spLocks noGrp="1"/>
          </p:cNvSpPr>
          <p:nvPr>
            <p:ph type="sldNum" sz="quarter" idx="5"/>
          </p:nvPr>
        </p:nvSpPr>
        <p:spPr/>
        <p:txBody>
          <a:bodyPr/>
          <a:lstStyle/>
          <a:p>
            <a:fld id="{3A28F8F6-267A-3448-91BA-B192467F4970}" type="slidenum">
              <a:rPr lang="en-US" smtClean="0"/>
              <a:pPr/>
              <a:t>157</a:t>
            </a:fld>
            <a:endParaRPr lang="en-US"/>
          </a:p>
        </p:txBody>
      </p:sp>
    </p:spTree>
    <p:extLst>
      <p:ext uri="{BB962C8B-B14F-4D97-AF65-F5344CB8AC3E}">
        <p14:creationId xmlns:p14="http://schemas.microsoft.com/office/powerpoint/2010/main" val="1166365738"/>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664D84-0B87-5B10-00FA-0722A3FC9E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782349-4669-B398-BD13-BF158649E5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1B06FB6-BDA9-3408-40CC-A0863152DF68}"/>
              </a:ext>
            </a:extLst>
          </p:cNvPr>
          <p:cNvSpPr>
            <a:spLocks noGrp="1"/>
          </p:cNvSpPr>
          <p:nvPr>
            <p:ph type="body" idx="1"/>
          </p:nvPr>
        </p:nvSpPr>
        <p:spPr/>
        <p:txBody>
          <a:bodyPr/>
          <a:lstStyle/>
          <a:p>
            <a:r>
              <a:t>As we close, let us reinforce the key takeaways and next steps.</a:t>
            </a:r>
            <a:br/>
            <a:br/>
            <a:r>
              <a:t>The key points are Support.</a:t>
            </a:r>
          </a:p>
        </p:txBody>
      </p:sp>
      <p:sp>
        <p:nvSpPr>
          <p:cNvPr id="4" name="Slide Number Placeholder 3">
            <a:extLst>
              <a:ext uri="{FF2B5EF4-FFF2-40B4-BE49-F238E27FC236}">
                <a16:creationId xmlns:a16="http://schemas.microsoft.com/office/drawing/2014/main" id="{461172EB-82EE-7FD3-75C4-4FDA83B18A3D}"/>
              </a:ext>
            </a:extLst>
          </p:cNvPr>
          <p:cNvSpPr>
            <a:spLocks noGrp="1"/>
          </p:cNvSpPr>
          <p:nvPr>
            <p:ph type="sldNum" sz="quarter" idx="5"/>
          </p:nvPr>
        </p:nvSpPr>
        <p:spPr/>
        <p:txBody>
          <a:bodyPr/>
          <a:lstStyle/>
          <a:p>
            <a:fld id="{3A28F8F6-267A-3448-91BA-B192467F4970}" type="slidenum">
              <a:rPr lang="en-US" smtClean="0"/>
              <a:pPr/>
              <a:t>158</a:t>
            </a:fld>
            <a:endParaRPr lang="en-US"/>
          </a:p>
        </p:txBody>
      </p:sp>
    </p:spTree>
    <p:extLst>
      <p:ext uri="{BB962C8B-B14F-4D97-AF65-F5344CB8AC3E}">
        <p14:creationId xmlns:p14="http://schemas.microsoft.com/office/powerpoint/2010/main" val="351128456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sv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4.sv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4.sv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4.sv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4.sv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8" Type="http://schemas.openxmlformats.org/officeDocument/2006/relationships/image" Target="../media/image21.svg"/><Relationship Id="rId13" Type="http://schemas.openxmlformats.org/officeDocument/2006/relationships/image" Target="../media/image26.svg"/><Relationship Id="rId18" Type="http://schemas.openxmlformats.org/officeDocument/2006/relationships/image" Target="../media/image31.svg"/><Relationship Id="rId26" Type="http://schemas.openxmlformats.org/officeDocument/2006/relationships/image" Target="../media/image39.svg"/><Relationship Id="rId3" Type="http://schemas.openxmlformats.org/officeDocument/2006/relationships/image" Target="../media/image16.svg"/><Relationship Id="rId21" Type="http://schemas.openxmlformats.org/officeDocument/2006/relationships/image" Target="../media/image34.svg"/><Relationship Id="rId7" Type="http://schemas.openxmlformats.org/officeDocument/2006/relationships/image" Target="../media/image20.svg"/><Relationship Id="rId12" Type="http://schemas.openxmlformats.org/officeDocument/2006/relationships/image" Target="../media/image25.svg"/><Relationship Id="rId17" Type="http://schemas.openxmlformats.org/officeDocument/2006/relationships/image" Target="../media/image30.svg"/><Relationship Id="rId25" Type="http://schemas.openxmlformats.org/officeDocument/2006/relationships/image" Target="../media/image38.svg"/><Relationship Id="rId2" Type="http://schemas.openxmlformats.org/officeDocument/2006/relationships/image" Target="../media/image15.svg"/><Relationship Id="rId16" Type="http://schemas.openxmlformats.org/officeDocument/2006/relationships/image" Target="../media/image29.svg"/><Relationship Id="rId20" Type="http://schemas.openxmlformats.org/officeDocument/2006/relationships/image" Target="../media/image33.svg"/><Relationship Id="rId1" Type="http://schemas.openxmlformats.org/officeDocument/2006/relationships/slideMaster" Target="../slideMasters/slideMaster5.xml"/><Relationship Id="rId6" Type="http://schemas.openxmlformats.org/officeDocument/2006/relationships/image" Target="../media/image19.svg"/><Relationship Id="rId11" Type="http://schemas.openxmlformats.org/officeDocument/2006/relationships/image" Target="../media/image24.svg"/><Relationship Id="rId24" Type="http://schemas.openxmlformats.org/officeDocument/2006/relationships/image" Target="../media/image37.svg"/><Relationship Id="rId5" Type="http://schemas.openxmlformats.org/officeDocument/2006/relationships/image" Target="../media/image18.svg"/><Relationship Id="rId15" Type="http://schemas.openxmlformats.org/officeDocument/2006/relationships/image" Target="../media/image28.svg"/><Relationship Id="rId23" Type="http://schemas.openxmlformats.org/officeDocument/2006/relationships/image" Target="../media/image36.svg"/><Relationship Id="rId28" Type="http://schemas.openxmlformats.org/officeDocument/2006/relationships/image" Target="../media/image41.svg"/><Relationship Id="rId10" Type="http://schemas.openxmlformats.org/officeDocument/2006/relationships/image" Target="../media/image23.svg"/><Relationship Id="rId19" Type="http://schemas.openxmlformats.org/officeDocument/2006/relationships/image" Target="../media/image32.svg"/><Relationship Id="rId4" Type="http://schemas.openxmlformats.org/officeDocument/2006/relationships/image" Target="../media/image17.svg"/><Relationship Id="rId9" Type="http://schemas.openxmlformats.org/officeDocument/2006/relationships/image" Target="../media/image22.svg"/><Relationship Id="rId14" Type="http://schemas.openxmlformats.org/officeDocument/2006/relationships/image" Target="../media/image27.svg"/><Relationship Id="rId22" Type="http://schemas.openxmlformats.org/officeDocument/2006/relationships/image" Target="../media/image35.svg"/><Relationship Id="rId27" Type="http://schemas.openxmlformats.org/officeDocument/2006/relationships/image" Target="../media/image40.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6_Title Slide A">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578A0EA-6E58-5968-BCB0-A76BF7179100}"/>
              </a:ext>
              <a:ext uri="{C183D7F6-B498-43B3-948B-1728B52AA6E4}">
                <adec:decorative xmlns:adec="http://schemas.microsoft.com/office/drawing/2017/decorative" val="1"/>
              </a:ext>
            </a:extLst>
          </p:cNvPr>
          <p:cNvSpPr/>
          <p:nvPr userDrawn="1"/>
        </p:nvSpPr>
        <p:spPr>
          <a:xfrm>
            <a:off x="1317995" y="0"/>
            <a:ext cx="52006"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A7338101-06A6-E2F3-C7C4-831A53AF81EF}"/>
              </a:ext>
              <a:ext uri="{C183D7F6-B498-43B3-948B-1728B52AA6E4}">
                <adec:decorative xmlns:adec="http://schemas.microsoft.com/office/drawing/2017/decorative" val="1"/>
              </a:ext>
            </a:extLst>
          </p:cNvPr>
          <p:cNvCxnSpPr>
            <a:cxnSpLocks/>
          </p:cNvCxnSpPr>
          <p:nvPr userDrawn="1"/>
        </p:nvCxnSpPr>
        <p:spPr>
          <a:xfrm>
            <a:off x="6849413" y="5994400"/>
            <a:ext cx="4941337"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F4BAC2BF-6A7C-603E-E458-2EE4793B3605}"/>
              </a:ext>
            </a:extLst>
          </p:cNvPr>
          <p:cNvSpPr txBox="1"/>
          <p:nvPr userDrawn="1"/>
        </p:nvSpPr>
        <p:spPr>
          <a:xfrm>
            <a:off x="9452113" y="854765"/>
            <a:ext cx="184731" cy="276999"/>
          </a:xfrm>
          <a:prstGeom prst="rect">
            <a:avLst/>
          </a:prstGeom>
          <a:noFill/>
        </p:spPr>
        <p:txBody>
          <a:bodyPr wrap="none" rtlCol="0">
            <a:spAutoFit/>
          </a:bodyPr>
          <a:lstStyle/>
          <a:p>
            <a:endParaRPr lang="en-US"/>
          </a:p>
        </p:txBody>
      </p:sp>
      <p:sp>
        <p:nvSpPr>
          <p:cNvPr id="18" name="Text Placeholder 2">
            <a:extLst>
              <a:ext uri="{FF2B5EF4-FFF2-40B4-BE49-F238E27FC236}">
                <a16:creationId xmlns:a16="http://schemas.microsoft.com/office/drawing/2014/main" id="{01E2E915-BB65-3B58-0069-53E945925505}"/>
              </a:ext>
            </a:extLst>
          </p:cNvPr>
          <p:cNvSpPr txBox="1">
            <a:spLocks/>
          </p:cNvSpPr>
          <p:nvPr userDrawn="1"/>
        </p:nvSpPr>
        <p:spPr>
          <a:xfrm>
            <a:off x="6802054" y="1861518"/>
            <a:ext cx="5089062" cy="1911171"/>
          </a:xfrm>
          <a:prstGeom prst="rect">
            <a:avLst/>
          </a:prstGeom>
        </p:spPr>
        <p:txBody>
          <a:bodyPr lIns="0" tIns="0" rIns="0" bIns="0" anchor="b" anchorCtr="0">
            <a:normAutofit/>
          </a:bodyPr>
          <a:lstStyle>
            <a:lvl1pPr marL="0" indent="0" algn="l" defTabSz="914400" rtl="0" eaLnBrk="1" latinLnBrk="0" hangingPunct="1">
              <a:lnSpc>
                <a:spcPct val="90000"/>
              </a:lnSpc>
              <a:spcBef>
                <a:spcPts val="1000"/>
              </a:spcBef>
              <a:buFontTx/>
              <a:buNone/>
              <a:defRPr sz="3600" b="1" kern="1200">
                <a:solidFill>
                  <a:srgbClr val="005EA7"/>
                </a:solidFill>
                <a:latin typeface="Lato" panose="020F0502020204030203" pitchFamily="34" charset="0"/>
                <a:ea typeface="Lato" panose="020F0502020204030203" pitchFamily="34" charset="0"/>
                <a:cs typeface="Lato" panose="020F0502020204030203" pitchFamily="34" charset="0"/>
              </a:defRPr>
            </a:lvl1pPr>
            <a:lvl2pPr marL="457200" indent="0" algn="l" defTabSz="914400" rtl="0" eaLnBrk="1" latinLnBrk="0" hangingPunct="1">
              <a:lnSpc>
                <a:spcPct val="90000"/>
              </a:lnSpc>
              <a:spcBef>
                <a:spcPts val="500"/>
              </a:spcBef>
              <a:buFontTx/>
              <a:buNone/>
              <a:defRPr sz="5400" b="1" kern="1200">
                <a:solidFill>
                  <a:schemeClr val="bg1"/>
                </a:solidFill>
                <a:latin typeface="Lato" panose="020F0502020204030203" pitchFamily="34" charset="0"/>
                <a:ea typeface="Lato" panose="020F0502020204030203" pitchFamily="34" charset="0"/>
                <a:cs typeface="Lato" panose="020F0502020204030203" pitchFamily="34" charset="0"/>
              </a:defRPr>
            </a:lvl2pPr>
            <a:lvl3pPr marL="914400" indent="0" algn="l" defTabSz="914400" rtl="0" eaLnBrk="1" latinLnBrk="0" hangingPunct="1">
              <a:lnSpc>
                <a:spcPct val="90000"/>
              </a:lnSpc>
              <a:spcBef>
                <a:spcPts val="500"/>
              </a:spcBef>
              <a:buFontTx/>
              <a:buNone/>
              <a:defRPr sz="5400" b="1" kern="1200">
                <a:solidFill>
                  <a:schemeClr val="bg1"/>
                </a:solidFill>
                <a:latin typeface="Lato" panose="020F0502020204030203" pitchFamily="34" charset="0"/>
                <a:ea typeface="Lato" panose="020F0502020204030203" pitchFamily="34" charset="0"/>
                <a:cs typeface="Lato" panose="020F0502020204030203" pitchFamily="34" charset="0"/>
              </a:defRPr>
            </a:lvl3pPr>
            <a:lvl4pPr marL="1371600" indent="0" algn="l" defTabSz="914400" rtl="0" eaLnBrk="1" latinLnBrk="0" hangingPunct="1">
              <a:lnSpc>
                <a:spcPct val="90000"/>
              </a:lnSpc>
              <a:spcBef>
                <a:spcPts val="500"/>
              </a:spcBef>
              <a:buFontTx/>
              <a:buNone/>
              <a:defRPr sz="5400" b="1" kern="1200">
                <a:solidFill>
                  <a:schemeClr val="bg1"/>
                </a:solidFill>
                <a:latin typeface="Lato" panose="020F0502020204030203" pitchFamily="34" charset="0"/>
                <a:ea typeface="Lato" panose="020F0502020204030203" pitchFamily="34" charset="0"/>
                <a:cs typeface="Lato" panose="020F0502020204030203" pitchFamily="34" charset="0"/>
              </a:defRPr>
            </a:lvl4pPr>
            <a:lvl5pPr marL="1828800" indent="0" algn="l" defTabSz="914400" rtl="0" eaLnBrk="1" latinLnBrk="0" hangingPunct="1">
              <a:lnSpc>
                <a:spcPct val="90000"/>
              </a:lnSpc>
              <a:spcBef>
                <a:spcPts val="500"/>
              </a:spcBef>
              <a:buFontTx/>
              <a:buNone/>
              <a:defRPr sz="5400" b="1" kern="1200">
                <a:solidFill>
                  <a:schemeClr val="bg1"/>
                </a:solidFill>
                <a:latin typeface="Lato" panose="020F0502020204030203" pitchFamily="34" charset="0"/>
                <a:ea typeface="Lato" panose="020F0502020204030203" pitchFamily="34" charset="0"/>
                <a:cs typeface="Lato" panose="020F050202020403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4000" b="1" i="0">
              <a:solidFill>
                <a:srgbClr val="C50C3D"/>
              </a:solidFill>
              <a:latin typeface="Montserrat SemiBold" pitchFamily="2" charset="77"/>
            </a:endParaRPr>
          </a:p>
        </p:txBody>
      </p:sp>
      <p:pic>
        <p:nvPicPr>
          <p:cNvPr id="6" name="Picture 5">
            <a:extLst>
              <a:ext uri="{FF2B5EF4-FFF2-40B4-BE49-F238E27FC236}">
                <a16:creationId xmlns:a16="http://schemas.microsoft.com/office/drawing/2014/main" id="{0D2A58EB-B878-B670-BD7D-DA01A663394C}"/>
              </a:ext>
              <a:ext uri="{C183D7F6-B498-43B3-948B-1728B52AA6E4}">
                <adec:decorative xmlns:adec="http://schemas.microsoft.com/office/drawing/2017/decorative" val="1"/>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3616" r="8786" b="5158"/>
          <a:stretch/>
        </p:blipFill>
        <p:spPr>
          <a:xfrm>
            <a:off x="1819" y="-2"/>
            <a:ext cx="6094181" cy="6858000"/>
          </a:xfrm>
          <a:prstGeom prst="rect">
            <a:avLst/>
          </a:prstGeom>
        </p:spPr>
      </p:pic>
      <p:sp>
        <p:nvSpPr>
          <p:cNvPr id="23" name="TextBox 22">
            <a:extLst>
              <a:ext uri="{FF2B5EF4-FFF2-40B4-BE49-F238E27FC236}">
                <a16:creationId xmlns:a16="http://schemas.microsoft.com/office/drawing/2014/main" id="{7D34D661-4066-0401-CB86-7323875624ED}"/>
              </a:ext>
            </a:extLst>
          </p:cNvPr>
          <p:cNvSpPr txBox="1"/>
          <p:nvPr userDrawn="1"/>
        </p:nvSpPr>
        <p:spPr>
          <a:xfrm>
            <a:off x="6859599" y="5629015"/>
            <a:ext cx="5019557" cy="261610"/>
          </a:xfrm>
          <a:prstGeom prst="rect">
            <a:avLst/>
          </a:prstGeom>
          <a:noFill/>
        </p:spPr>
        <p:txBody>
          <a:bodyPr wrap="square" lIns="0" rIns="0">
            <a:spAutoFit/>
          </a:bodyPr>
          <a:lstStyle/>
          <a:p>
            <a:pPr lvl="0"/>
            <a:r>
              <a:rPr lang="en-US" sz="1100" b="1" i="0">
                <a:solidFill>
                  <a:schemeClr val="tx2"/>
                </a:solidFill>
                <a:latin typeface="Montserrat SemiBold" pitchFamily="2" charset="77"/>
              </a:rPr>
              <a:t>PRESENTED BY</a:t>
            </a:r>
          </a:p>
        </p:txBody>
      </p:sp>
      <p:sp>
        <p:nvSpPr>
          <p:cNvPr id="3" name="Rectangle 2">
            <a:extLst>
              <a:ext uri="{FF2B5EF4-FFF2-40B4-BE49-F238E27FC236}">
                <a16:creationId xmlns:a16="http://schemas.microsoft.com/office/drawing/2014/main" id="{C0D92F81-B891-04D7-B1B7-874762DC448B}"/>
              </a:ext>
              <a:ext uri="{C183D7F6-B498-43B3-948B-1728B52AA6E4}">
                <adec:decorative xmlns:adec="http://schemas.microsoft.com/office/drawing/2017/decorative" val="1"/>
              </a:ext>
            </a:extLst>
          </p:cNvPr>
          <p:cNvSpPr/>
          <p:nvPr userDrawn="1"/>
        </p:nvSpPr>
        <p:spPr>
          <a:xfrm>
            <a:off x="1340931" y="0"/>
            <a:ext cx="4755069" cy="6858000"/>
          </a:xfrm>
          <a:prstGeom prst="rect">
            <a:avLst/>
          </a:prstGeom>
          <a:solidFill>
            <a:schemeClr val="tx1">
              <a:lumMod val="95000"/>
              <a:lumOff val="5000"/>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Lato" panose="020F0502020204030203" pitchFamily="34" charset="77"/>
            </a:endParaRPr>
          </a:p>
        </p:txBody>
      </p:sp>
      <p:sp>
        <p:nvSpPr>
          <p:cNvPr id="4" name="Rectangle 3">
            <a:extLst>
              <a:ext uri="{FF2B5EF4-FFF2-40B4-BE49-F238E27FC236}">
                <a16:creationId xmlns:a16="http://schemas.microsoft.com/office/drawing/2014/main" id="{729BA618-1118-5C0F-B9BB-E8E892569A1D}"/>
              </a:ext>
              <a:ext uri="{C183D7F6-B498-43B3-948B-1728B52AA6E4}">
                <adec:decorative xmlns:adec="http://schemas.microsoft.com/office/drawing/2017/decorative" val="1"/>
              </a:ext>
            </a:extLst>
          </p:cNvPr>
          <p:cNvSpPr/>
          <p:nvPr userDrawn="1"/>
        </p:nvSpPr>
        <p:spPr>
          <a:xfrm>
            <a:off x="1321237" y="-1"/>
            <a:ext cx="83271"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a:latin typeface="Lato" panose="020F0502020204030203" pitchFamily="34" charset="77"/>
            </a:endParaRPr>
          </a:p>
        </p:txBody>
      </p:sp>
      <p:pic>
        <p:nvPicPr>
          <p:cNvPr id="9" name="Picture 8" descr="A black background with red text&#10;&#10;Description automatically generated">
            <a:extLst>
              <a:ext uri="{FF2B5EF4-FFF2-40B4-BE49-F238E27FC236}">
                <a16:creationId xmlns:a16="http://schemas.microsoft.com/office/drawing/2014/main" id="{07884391-7BDA-2C9F-3CA2-8014F9A9511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544478" y="406684"/>
            <a:ext cx="2215633" cy="560691"/>
          </a:xfrm>
          <a:prstGeom prst="rect">
            <a:avLst/>
          </a:prstGeom>
        </p:spPr>
      </p:pic>
      <p:sp>
        <p:nvSpPr>
          <p:cNvPr id="20" name="Text Placeholder 19">
            <a:extLst>
              <a:ext uri="{FF2B5EF4-FFF2-40B4-BE49-F238E27FC236}">
                <a16:creationId xmlns:a16="http://schemas.microsoft.com/office/drawing/2014/main" id="{8BE2C6E8-6752-3DA6-A758-84A9E7E37492}"/>
              </a:ext>
            </a:extLst>
          </p:cNvPr>
          <p:cNvSpPr>
            <a:spLocks noGrp="1"/>
          </p:cNvSpPr>
          <p:nvPr>
            <p:ph type="body" sz="quarter" idx="10" hasCustomPrompt="1"/>
          </p:nvPr>
        </p:nvSpPr>
        <p:spPr>
          <a:xfrm>
            <a:off x="6802438" y="1671638"/>
            <a:ext cx="4738687" cy="2332037"/>
          </a:xfrm>
          <a:prstGeom prst="rect">
            <a:avLst/>
          </a:prstGeom>
        </p:spPr>
        <p:txBody>
          <a:bodyPr lIns="0" anchor="ctr" anchorCtr="0"/>
          <a:lstStyle>
            <a:lvl1pPr marL="0" indent="0" algn="l">
              <a:buNone/>
              <a:defRPr sz="3200" b="1" i="0">
                <a:solidFill>
                  <a:srgbClr val="C50C3D"/>
                </a:solidFill>
                <a:latin typeface="Montserrat SemiBold" pitchFamily="2" charset="77"/>
              </a:defRPr>
            </a:lvl1pPr>
            <a:lvl2pPr marL="457200" indent="0">
              <a:buNone/>
              <a:defRPr sz="3600" b="1" i="0">
                <a:solidFill>
                  <a:srgbClr val="C50C3D"/>
                </a:solidFill>
                <a:latin typeface="Montserrat SemiBold" pitchFamily="2" charset="77"/>
              </a:defRPr>
            </a:lvl2pPr>
            <a:lvl3pPr marL="914400" indent="0">
              <a:buNone/>
              <a:defRPr sz="3200" b="1" i="0">
                <a:solidFill>
                  <a:srgbClr val="C50C3D"/>
                </a:solidFill>
                <a:latin typeface="Montserrat SemiBold" pitchFamily="2" charset="77"/>
              </a:defRPr>
            </a:lvl3pPr>
            <a:lvl4pPr marL="1371600" indent="0">
              <a:buNone/>
              <a:defRPr sz="2800" b="1" i="0">
                <a:solidFill>
                  <a:srgbClr val="C50C3D"/>
                </a:solidFill>
                <a:latin typeface="Montserrat SemiBold" pitchFamily="2" charset="77"/>
              </a:defRPr>
            </a:lvl4pPr>
            <a:lvl5pPr marL="1828800" indent="0">
              <a:buNone/>
              <a:defRPr sz="2800" b="1" i="0">
                <a:solidFill>
                  <a:srgbClr val="C50C3D"/>
                </a:solidFill>
                <a:latin typeface="Montserrat SemiBold" pitchFamily="2" charset="77"/>
              </a:defRPr>
            </a:lvl5pPr>
          </a:lstStyle>
          <a:p>
            <a:pPr lvl="0"/>
            <a:r>
              <a:rPr lang="en-US"/>
              <a:t>Presentation Name Here</a:t>
            </a:r>
          </a:p>
        </p:txBody>
      </p:sp>
      <p:sp>
        <p:nvSpPr>
          <p:cNvPr id="27" name="Text Placeholder 26">
            <a:extLst>
              <a:ext uri="{FF2B5EF4-FFF2-40B4-BE49-F238E27FC236}">
                <a16:creationId xmlns:a16="http://schemas.microsoft.com/office/drawing/2014/main" id="{D13D990C-B5AF-8CE0-7755-19A216473FCE}"/>
              </a:ext>
            </a:extLst>
          </p:cNvPr>
          <p:cNvSpPr>
            <a:spLocks noGrp="1"/>
          </p:cNvSpPr>
          <p:nvPr>
            <p:ph type="body" sz="quarter" idx="11" hasCustomPrompt="1"/>
          </p:nvPr>
        </p:nvSpPr>
        <p:spPr>
          <a:xfrm>
            <a:off x="6875917" y="4435225"/>
            <a:ext cx="4665662" cy="300037"/>
          </a:xfrm>
          <a:prstGeom prst="rect">
            <a:avLst/>
          </a:prstGeom>
        </p:spPr>
        <p:txBody>
          <a:bodyPr lIns="0"/>
          <a:lstStyle>
            <a:lvl1pPr marL="0" indent="0">
              <a:buNone/>
              <a:defRPr sz="1600" b="1" i="0">
                <a:latin typeface="Montserrat SemiBold" pitchFamily="2" charset="77"/>
              </a:defRPr>
            </a:lvl1pPr>
          </a:lstStyle>
          <a:p>
            <a:pPr lvl="0"/>
            <a:r>
              <a:rPr lang="en-US"/>
              <a:t>Division/Office Name</a:t>
            </a:r>
          </a:p>
        </p:txBody>
      </p:sp>
      <p:sp>
        <p:nvSpPr>
          <p:cNvPr id="28" name="Text Placeholder 26">
            <a:extLst>
              <a:ext uri="{FF2B5EF4-FFF2-40B4-BE49-F238E27FC236}">
                <a16:creationId xmlns:a16="http://schemas.microsoft.com/office/drawing/2014/main" id="{CC9AFF22-C27A-2BCA-F078-69D37D819881}"/>
              </a:ext>
            </a:extLst>
          </p:cNvPr>
          <p:cNvSpPr>
            <a:spLocks noGrp="1"/>
          </p:cNvSpPr>
          <p:nvPr>
            <p:ph type="body" sz="quarter" idx="12" hasCustomPrompt="1"/>
          </p:nvPr>
        </p:nvSpPr>
        <p:spPr>
          <a:xfrm>
            <a:off x="6875917" y="5053413"/>
            <a:ext cx="4665662" cy="300037"/>
          </a:xfrm>
          <a:prstGeom prst="rect">
            <a:avLst/>
          </a:prstGeom>
        </p:spPr>
        <p:txBody>
          <a:bodyPr lIns="0"/>
          <a:lstStyle>
            <a:lvl1pPr marL="0" indent="0">
              <a:buNone/>
              <a:defRPr sz="1400" b="0" i="0">
                <a:latin typeface="Montserrat" pitchFamily="2" charset="77"/>
              </a:defRPr>
            </a:lvl1pPr>
          </a:lstStyle>
          <a:p>
            <a:pPr lvl="0"/>
            <a:r>
              <a:rPr lang="en-US"/>
              <a:t>Month xx, 2025</a:t>
            </a:r>
          </a:p>
        </p:txBody>
      </p:sp>
      <p:sp>
        <p:nvSpPr>
          <p:cNvPr id="29" name="Text Placeholder 26">
            <a:extLst>
              <a:ext uri="{FF2B5EF4-FFF2-40B4-BE49-F238E27FC236}">
                <a16:creationId xmlns:a16="http://schemas.microsoft.com/office/drawing/2014/main" id="{49DD09D4-959E-1E77-A604-0EAAAD3F6E32}"/>
              </a:ext>
            </a:extLst>
          </p:cNvPr>
          <p:cNvSpPr>
            <a:spLocks noGrp="1"/>
          </p:cNvSpPr>
          <p:nvPr>
            <p:ph type="body" sz="quarter" idx="13" hasCustomPrompt="1"/>
          </p:nvPr>
        </p:nvSpPr>
        <p:spPr>
          <a:xfrm>
            <a:off x="6875917" y="6210583"/>
            <a:ext cx="4665662" cy="300037"/>
          </a:xfrm>
          <a:prstGeom prst="rect">
            <a:avLst/>
          </a:prstGeom>
        </p:spPr>
        <p:txBody>
          <a:bodyPr lIns="0"/>
          <a:lstStyle>
            <a:lvl1pPr marL="0" indent="0">
              <a:buNone/>
              <a:defRPr sz="1400" b="0" i="0">
                <a:latin typeface="Montserrat" pitchFamily="2" charset="77"/>
              </a:defRPr>
            </a:lvl1pPr>
          </a:lstStyle>
          <a:p>
            <a:pPr lvl="0"/>
            <a:r>
              <a:rPr lang="en-US"/>
              <a:t>Name, Title</a:t>
            </a:r>
          </a:p>
        </p:txBody>
      </p:sp>
    </p:spTree>
    <p:extLst>
      <p:ext uri="{BB962C8B-B14F-4D97-AF65-F5344CB8AC3E}">
        <p14:creationId xmlns:p14="http://schemas.microsoft.com/office/powerpoint/2010/main" val="2908741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Title Slide A">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C3AA920-03E1-1C10-AFB1-4E7C2874B544}"/>
              </a:ext>
              <a:ext uri="{C183D7F6-B498-43B3-948B-1728B52AA6E4}">
                <adec:decorative xmlns:adec="http://schemas.microsoft.com/office/drawing/2017/decorative" val="1"/>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20303" t="2908" r="26180" b="1685"/>
          <a:stretch/>
        </p:blipFill>
        <p:spPr>
          <a:xfrm>
            <a:off x="0" y="1"/>
            <a:ext cx="6096000" cy="6857998"/>
          </a:xfrm>
          <a:prstGeom prst="rect">
            <a:avLst/>
          </a:prstGeom>
        </p:spPr>
      </p:pic>
      <p:sp>
        <p:nvSpPr>
          <p:cNvPr id="5" name="Rectangle 4">
            <a:extLst>
              <a:ext uri="{FF2B5EF4-FFF2-40B4-BE49-F238E27FC236}">
                <a16:creationId xmlns:a16="http://schemas.microsoft.com/office/drawing/2014/main" id="{3578A0EA-6E58-5968-BCB0-A76BF7179100}"/>
              </a:ext>
              <a:ext uri="{C183D7F6-B498-43B3-948B-1728B52AA6E4}">
                <adec:decorative xmlns:adec="http://schemas.microsoft.com/office/drawing/2017/decorative" val="1"/>
              </a:ext>
            </a:extLst>
          </p:cNvPr>
          <p:cNvSpPr/>
          <p:nvPr userDrawn="1"/>
        </p:nvSpPr>
        <p:spPr>
          <a:xfrm>
            <a:off x="1317995" y="0"/>
            <a:ext cx="52006"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A7338101-06A6-E2F3-C7C4-831A53AF81EF}"/>
              </a:ext>
              <a:ext uri="{C183D7F6-B498-43B3-948B-1728B52AA6E4}">
                <adec:decorative xmlns:adec="http://schemas.microsoft.com/office/drawing/2017/decorative" val="1"/>
              </a:ext>
            </a:extLst>
          </p:cNvPr>
          <p:cNvCxnSpPr>
            <a:cxnSpLocks/>
          </p:cNvCxnSpPr>
          <p:nvPr userDrawn="1"/>
        </p:nvCxnSpPr>
        <p:spPr>
          <a:xfrm>
            <a:off x="6849413" y="5994400"/>
            <a:ext cx="4941337"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F4BAC2BF-6A7C-603E-E458-2EE4793B3605}"/>
              </a:ext>
            </a:extLst>
          </p:cNvPr>
          <p:cNvSpPr txBox="1"/>
          <p:nvPr userDrawn="1"/>
        </p:nvSpPr>
        <p:spPr>
          <a:xfrm>
            <a:off x="9452113" y="854765"/>
            <a:ext cx="184731" cy="276999"/>
          </a:xfrm>
          <a:prstGeom prst="rect">
            <a:avLst/>
          </a:prstGeom>
          <a:noFill/>
        </p:spPr>
        <p:txBody>
          <a:bodyPr wrap="none" rtlCol="0">
            <a:spAutoFit/>
          </a:bodyPr>
          <a:lstStyle/>
          <a:p>
            <a:endParaRPr lang="en-US"/>
          </a:p>
        </p:txBody>
      </p:sp>
      <p:sp>
        <p:nvSpPr>
          <p:cNvPr id="18" name="Text Placeholder 2">
            <a:extLst>
              <a:ext uri="{FF2B5EF4-FFF2-40B4-BE49-F238E27FC236}">
                <a16:creationId xmlns:a16="http://schemas.microsoft.com/office/drawing/2014/main" id="{01E2E915-BB65-3B58-0069-53E945925505}"/>
              </a:ext>
            </a:extLst>
          </p:cNvPr>
          <p:cNvSpPr txBox="1">
            <a:spLocks/>
          </p:cNvSpPr>
          <p:nvPr userDrawn="1"/>
        </p:nvSpPr>
        <p:spPr>
          <a:xfrm>
            <a:off x="6802054" y="1861518"/>
            <a:ext cx="5089062" cy="1911171"/>
          </a:xfrm>
          <a:prstGeom prst="rect">
            <a:avLst/>
          </a:prstGeom>
        </p:spPr>
        <p:txBody>
          <a:bodyPr lIns="0" tIns="0" rIns="0" bIns="0" anchor="b" anchorCtr="0">
            <a:normAutofit/>
          </a:bodyPr>
          <a:lstStyle>
            <a:lvl1pPr marL="0" indent="0" algn="l" defTabSz="914400" rtl="0" eaLnBrk="1" latinLnBrk="0" hangingPunct="1">
              <a:lnSpc>
                <a:spcPct val="90000"/>
              </a:lnSpc>
              <a:spcBef>
                <a:spcPts val="1000"/>
              </a:spcBef>
              <a:buFontTx/>
              <a:buNone/>
              <a:defRPr sz="3600" b="1" kern="1200">
                <a:solidFill>
                  <a:srgbClr val="005EA7"/>
                </a:solidFill>
                <a:latin typeface="Lato" panose="020F0502020204030203" pitchFamily="34" charset="0"/>
                <a:ea typeface="Lato" panose="020F0502020204030203" pitchFamily="34" charset="0"/>
                <a:cs typeface="Lato" panose="020F0502020204030203" pitchFamily="34" charset="0"/>
              </a:defRPr>
            </a:lvl1pPr>
            <a:lvl2pPr marL="457200" indent="0" algn="l" defTabSz="914400" rtl="0" eaLnBrk="1" latinLnBrk="0" hangingPunct="1">
              <a:lnSpc>
                <a:spcPct val="90000"/>
              </a:lnSpc>
              <a:spcBef>
                <a:spcPts val="500"/>
              </a:spcBef>
              <a:buFontTx/>
              <a:buNone/>
              <a:defRPr sz="5400" b="1" kern="1200">
                <a:solidFill>
                  <a:schemeClr val="bg1"/>
                </a:solidFill>
                <a:latin typeface="Lato" panose="020F0502020204030203" pitchFamily="34" charset="0"/>
                <a:ea typeface="Lato" panose="020F0502020204030203" pitchFamily="34" charset="0"/>
                <a:cs typeface="Lato" panose="020F0502020204030203" pitchFamily="34" charset="0"/>
              </a:defRPr>
            </a:lvl2pPr>
            <a:lvl3pPr marL="914400" indent="0" algn="l" defTabSz="914400" rtl="0" eaLnBrk="1" latinLnBrk="0" hangingPunct="1">
              <a:lnSpc>
                <a:spcPct val="90000"/>
              </a:lnSpc>
              <a:spcBef>
                <a:spcPts val="500"/>
              </a:spcBef>
              <a:buFontTx/>
              <a:buNone/>
              <a:defRPr sz="5400" b="1" kern="1200">
                <a:solidFill>
                  <a:schemeClr val="bg1"/>
                </a:solidFill>
                <a:latin typeface="Lato" panose="020F0502020204030203" pitchFamily="34" charset="0"/>
                <a:ea typeface="Lato" panose="020F0502020204030203" pitchFamily="34" charset="0"/>
                <a:cs typeface="Lato" panose="020F0502020204030203" pitchFamily="34" charset="0"/>
              </a:defRPr>
            </a:lvl3pPr>
            <a:lvl4pPr marL="1371600" indent="0" algn="l" defTabSz="914400" rtl="0" eaLnBrk="1" latinLnBrk="0" hangingPunct="1">
              <a:lnSpc>
                <a:spcPct val="90000"/>
              </a:lnSpc>
              <a:spcBef>
                <a:spcPts val="500"/>
              </a:spcBef>
              <a:buFontTx/>
              <a:buNone/>
              <a:defRPr sz="5400" b="1" kern="1200">
                <a:solidFill>
                  <a:schemeClr val="bg1"/>
                </a:solidFill>
                <a:latin typeface="Lato" panose="020F0502020204030203" pitchFamily="34" charset="0"/>
                <a:ea typeface="Lato" panose="020F0502020204030203" pitchFamily="34" charset="0"/>
                <a:cs typeface="Lato" panose="020F0502020204030203" pitchFamily="34" charset="0"/>
              </a:defRPr>
            </a:lvl4pPr>
            <a:lvl5pPr marL="1828800" indent="0" algn="l" defTabSz="914400" rtl="0" eaLnBrk="1" latinLnBrk="0" hangingPunct="1">
              <a:lnSpc>
                <a:spcPct val="90000"/>
              </a:lnSpc>
              <a:spcBef>
                <a:spcPts val="500"/>
              </a:spcBef>
              <a:buFontTx/>
              <a:buNone/>
              <a:defRPr sz="5400" b="1" kern="1200">
                <a:solidFill>
                  <a:schemeClr val="bg1"/>
                </a:solidFill>
                <a:latin typeface="Lato" panose="020F0502020204030203" pitchFamily="34" charset="0"/>
                <a:ea typeface="Lato" panose="020F0502020204030203" pitchFamily="34" charset="0"/>
                <a:cs typeface="Lato" panose="020F050202020403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4000" b="1" i="0">
              <a:solidFill>
                <a:srgbClr val="C50C3D"/>
              </a:solidFill>
              <a:latin typeface="Montserrat SemiBold" pitchFamily="2" charset="77"/>
            </a:endParaRPr>
          </a:p>
        </p:txBody>
      </p:sp>
      <p:sp>
        <p:nvSpPr>
          <p:cNvPr id="23" name="TextBox 22">
            <a:extLst>
              <a:ext uri="{FF2B5EF4-FFF2-40B4-BE49-F238E27FC236}">
                <a16:creationId xmlns:a16="http://schemas.microsoft.com/office/drawing/2014/main" id="{7D34D661-4066-0401-CB86-7323875624ED}"/>
              </a:ext>
            </a:extLst>
          </p:cNvPr>
          <p:cNvSpPr txBox="1"/>
          <p:nvPr userDrawn="1"/>
        </p:nvSpPr>
        <p:spPr>
          <a:xfrm>
            <a:off x="6859599" y="5629015"/>
            <a:ext cx="5019557" cy="261610"/>
          </a:xfrm>
          <a:prstGeom prst="rect">
            <a:avLst/>
          </a:prstGeom>
          <a:noFill/>
        </p:spPr>
        <p:txBody>
          <a:bodyPr wrap="square" lIns="0" rIns="0">
            <a:spAutoFit/>
          </a:bodyPr>
          <a:lstStyle/>
          <a:p>
            <a:pPr lvl="0"/>
            <a:r>
              <a:rPr lang="en-US" sz="1100" b="1" i="0">
                <a:solidFill>
                  <a:schemeClr val="tx2"/>
                </a:solidFill>
                <a:latin typeface="Montserrat SemiBold" pitchFamily="2" charset="77"/>
              </a:rPr>
              <a:t>PRESENTED BY</a:t>
            </a:r>
          </a:p>
        </p:txBody>
      </p:sp>
      <p:pic>
        <p:nvPicPr>
          <p:cNvPr id="2" name="Picture 1">
            <a:extLst>
              <a:ext uri="{FF2B5EF4-FFF2-40B4-BE49-F238E27FC236}">
                <a16:creationId xmlns:a16="http://schemas.microsoft.com/office/drawing/2014/main" id="{8DB93D6D-5871-91E0-559E-B855B0199F63}"/>
              </a:ext>
              <a:ext uri="{C183D7F6-B498-43B3-948B-1728B52AA6E4}">
                <adec:decorative xmlns:adec="http://schemas.microsoft.com/office/drawing/2017/decorative" val="1"/>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1" t="3616" r="79521" b="5158"/>
          <a:stretch/>
        </p:blipFill>
        <p:spPr>
          <a:xfrm>
            <a:off x="1820" y="-2"/>
            <a:ext cx="1368182" cy="6858000"/>
          </a:xfrm>
          <a:prstGeom prst="rect">
            <a:avLst/>
          </a:prstGeom>
        </p:spPr>
      </p:pic>
      <p:sp>
        <p:nvSpPr>
          <p:cNvPr id="3" name="Rectangle 2">
            <a:extLst>
              <a:ext uri="{FF2B5EF4-FFF2-40B4-BE49-F238E27FC236}">
                <a16:creationId xmlns:a16="http://schemas.microsoft.com/office/drawing/2014/main" id="{C0D92F81-B891-04D7-B1B7-874762DC448B}"/>
              </a:ext>
              <a:ext uri="{C183D7F6-B498-43B3-948B-1728B52AA6E4}">
                <adec:decorative xmlns:adec="http://schemas.microsoft.com/office/drawing/2017/decorative" val="1"/>
              </a:ext>
            </a:extLst>
          </p:cNvPr>
          <p:cNvSpPr/>
          <p:nvPr userDrawn="1"/>
        </p:nvSpPr>
        <p:spPr>
          <a:xfrm>
            <a:off x="1340931" y="0"/>
            <a:ext cx="4755069" cy="6858000"/>
          </a:xfrm>
          <a:prstGeom prst="rect">
            <a:avLst/>
          </a:prstGeom>
          <a:solidFill>
            <a:schemeClr val="tx1">
              <a:lumMod val="95000"/>
              <a:lumOff val="5000"/>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Lato" panose="020F0502020204030203" pitchFamily="34" charset="77"/>
            </a:endParaRPr>
          </a:p>
        </p:txBody>
      </p:sp>
      <p:sp>
        <p:nvSpPr>
          <p:cNvPr id="4" name="Rectangle 3">
            <a:extLst>
              <a:ext uri="{FF2B5EF4-FFF2-40B4-BE49-F238E27FC236}">
                <a16:creationId xmlns:a16="http://schemas.microsoft.com/office/drawing/2014/main" id="{729BA618-1118-5C0F-B9BB-E8E892569A1D}"/>
              </a:ext>
              <a:ext uri="{C183D7F6-B498-43B3-948B-1728B52AA6E4}">
                <adec:decorative xmlns:adec="http://schemas.microsoft.com/office/drawing/2017/decorative" val="1"/>
              </a:ext>
            </a:extLst>
          </p:cNvPr>
          <p:cNvSpPr/>
          <p:nvPr userDrawn="1"/>
        </p:nvSpPr>
        <p:spPr>
          <a:xfrm>
            <a:off x="1321237" y="-1"/>
            <a:ext cx="83271"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a:latin typeface="Lato" panose="020F0502020204030203" pitchFamily="34" charset="77"/>
            </a:endParaRPr>
          </a:p>
        </p:txBody>
      </p:sp>
      <p:pic>
        <p:nvPicPr>
          <p:cNvPr id="9" name="Picture 8" descr="A black background with red text&#10;&#10;Description automatically generated">
            <a:extLst>
              <a:ext uri="{FF2B5EF4-FFF2-40B4-BE49-F238E27FC236}">
                <a16:creationId xmlns:a16="http://schemas.microsoft.com/office/drawing/2014/main" id="{07884391-7BDA-2C9F-3CA2-8014F9A9511F}"/>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544478" y="406684"/>
            <a:ext cx="2215633" cy="560691"/>
          </a:xfrm>
          <a:prstGeom prst="rect">
            <a:avLst/>
          </a:prstGeom>
        </p:spPr>
      </p:pic>
      <p:sp>
        <p:nvSpPr>
          <p:cNvPr id="20" name="Text Placeholder 19">
            <a:extLst>
              <a:ext uri="{FF2B5EF4-FFF2-40B4-BE49-F238E27FC236}">
                <a16:creationId xmlns:a16="http://schemas.microsoft.com/office/drawing/2014/main" id="{8BE2C6E8-6752-3DA6-A758-84A9E7E37492}"/>
              </a:ext>
            </a:extLst>
          </p:cNvPr>
          <p:cNvSpPr>
            <a:spLocks noGrp="1"/>
          </p:cNvSpPr>
          <p:nvPr>
            <p:ph type="body" sz="quarter" idx="10" hasCustomPrompt="1"/>
          </p:nvPr>
        </p:nvSpPr>
        <p:spPr>
          <a:xfrm>
            <a:off x="6802438" y="1671638"/>
            <a:ext cx="4738687" cy="2332037"/>
          </a:xfrm>
          <a:prstGeom prst="rect">
            <a:avLst/>
          </a:prstGeom>
        </p:spPr>
        <p:txBody>
          <a:bodyPr lIns="0" anchor="ctr" anchorCtr="0"/>
          <a:lstStyle>
            <a:lvl1pPr marL="0" indent="0" algn="l">
              <a:buNone/>
              <a:defRPr sz="3200" b="1" i="0">
                <a:solidFill>
                  <a:srgbClr val="C50C3D"/>
                </a:solidFill>
                <a:latin typeface="Montserrat SemiBold" pitchFamily="2" charset="77"/>
              </a:defRPr>
            </a:lvl1pPr>
            <a:lvl2pPr marL="457200" indent="0">
              <a:buNone/>
              <a:defRPr sz="3600" b="1" i="0">
                <a:solidFill>
                  <a:srgbClr val="C50C3D"/>
                </a:solidFill>
                <a:latin typeface="Montserrat SemiBold" pitchFamily="2" charset="77"/>
              </a:defRPr>
            </a:lvl2pPr>
            <a:lvl3pPr marL="914400" indent="0">
              <a:buNone/>
              <a:defRPr sz="3200" b="1" i="0">
                <a:solidFill>
                  <a:srgbClr val="C50C3D"/>
                </a:solidFill>
                <a:latin typeface="Montserrat SemiBold" pitchFamily="2" charset="77"/>
              </a:defRPr>
            </a:lvl3pPr>
            <a:lvl4pPr marL="1371600" indent="0">
              <a:buNone/>
              <a:defRPr sz="2800" b="1" i="0">
                <a:solidFill>
                  <a:srgbClr val="C50C3D"/>
                </a:solidFill>
                <a:latin typeface="Montserrat SemiBold" pitchFamily="2" charset="77"/>
              </a:defRPr>
            </a:lvl4pPr>
            <a:lvl5pPr marL="1828800" indent="0">
              <a:buNone/>
              <a:defRPr sz="2800" b="1" i="0">
                <a:solidFill>
                  <a:srgbClr val="C50C3D"/>
                </a:solidFill>
                <a:latin typeface="Montserrat SemiBold" pitchFamily="2" charset="77"/>
              </a:defRPr>
            </a:lvl5pPr>
          </a:lstStyle>
          <a:p>
            <a:pPr lvl="0"/>
            <a:r>
              <a:rPr lang="en-US"/>
              <a:t>Presentation Name Here</a:t>
            </a:r>
          </a:p>
        </p:txBody>
      </p:sp>
      <p:sp>
        <p:nvSpPr>
          <p:cNvPr id="27" name="Text Placeholder 26">
            <a:extLst>
              <a:ext uri="{FF2B5EF4-FFF2-40B4-BE49-F238E27FC236}">
                <a16:creationId xmlns:a16="http://schemas.microsoft.com/office/drawing/2014/main" id="{D13D990C-B5AF-8CE0-7755-19A216473FCE}"/>
              </a:ext>
            </a:extLst>
          </p:cNvPr>
          <p:cNvSpPr>
            <a:spLocks noGrp="1"/>
          </p:cNvSpPr>
          <p:nvPr>
            <p:ph type="body" sz="quarter" idx="11" hasCustomPrompt="1"/>
          </p:nvPr>
        </p:nvSpPr>
        <p:spPr>
          <a:xfrm>
            <a:off x="6875917" y="4435225"/>
            <a:ext cx="4665662" cy="300037"/>
          </a:xfrm>
          <a:prstGeom prst="rect">
            <a:avLst/>
          </a:prstGeom>
        </p:spPr>
        <p:txBody>
          <a:bodyPr lIns="0"/>
          <a:lstStyle>
            <a:lvl1pPr marL="0" indent="0">
              <a:buNone/>
              <a:defRPr sz="1600" b="1" i="0">
                <a:latin typeface="Montserrat SemiBold" pitchFamily="2" charset="77"/>
              </a:defRPr>
            </a:lvl1pPr>
          </a:lstStyle>
          <a:p>
            <a:pPr lvl="0"/>
            <a:r>
              <a:rPr lang="en-US"/>
              <a:t>Division/Office Name</a:t>
            </a:r>
          </a:p>
        </p:txBody>
      </p:sp>
      <p:sp>
        <p:nvSpPr>
          <p:cNvPr id="28" name="Text Placeholder 26">
            <a:extLst>
              <a:ext uri="{FF2B5EF4-FFF2-40B4-BE49-F238E27FC236}">
                <a16:creationId xmlns:a16="http://schemas.microsoft.com/office/drawing/2014/main" id="{CC9AFF22-C27A-2BCA-F078-69D37D819881}"/>
              </a:ext>
            </a:extLst>
          </p:cNvPr>
          <p:cNvSpPr>
            <a:spLocks noGrp="1"/>
          </p:cNvSpPr>
          <p:nvPr>
            <p:ph type="body" sz="quarter" idx="12" hasCustomPrompt="1"/>
          </p:nvPr>
        </p:nvSpPr>
        <p:spPr>
          <a:xfrm>
            <a:off x="6875917" y="5053413"/>
            <a:ext cx="4665662" cy="300037"/>
          </a:xfrm>
          <a:prstGeom prst="rect">
            <a:avLst/>
          </a:prstGeom>
        </p:spPr>
        <p:txBody>
          <a:bodyPr lIns="0"/>
          <a:lstStyle>
            <a:lvl1pPr marL="0" indent="0">
              <a:buNone/>
              <a:defRPr sz="1400" b="0" i="0">
                <a:latin typeface="Montserrat" pitchFamily="2" charset="77"/>
              </a:defRPr>
            </a:lvl1pPr>
          </a:lstStyle>
          <a:p>
            <a:pPr lvl="0"/>
            <a:r>
              <a:rPr lang="en-US"/>
              <a:t>Month xx, 2025</a:t>
            </a:r>
          </a:p>
        </p:txBody>
      </p:sp>
      <p:sp>
        <p:nvSpPr>
          <p:cNvPr id="29" name="Text Placeholder 26">
            <a:extLst>
              <a:ext uri="{FF2B5EF4-FFF2-40B4-BE49-F238E27FC236}">
                <a16:creationId xmlns:a16="http://schemas.microsoft.com/office/drawing/2014/main" id="{49DD09D4-959E-1E77-A604-0EAAAD3F6E32}"/>
              </a:ext>
            </a:extLst>
          </p:cNvPr>
          <p:cNvSpPr>
            <a:spLocks noGrp="1"/>
          </p:cNvSpPr>
          <p:nvPr>
            <p:ph type="body" sz="quarter" idx="13" hasCustomPrompt="1"/>
          </p:nvPr>
        </p:nvSpPr>
        <p:spPr>
          <a:xfrm>
            <a:off x="6875917" y="6210583"/>
            <a:ext cx="4665662" cy="300037"/>
          </a:xfrm>
          <a:prstGeom prst="rect">
            <a:avLst/>
          </a:prstGeom>
        </p:spPr>
        <p:txBody>
          <a:bodyPr lIns="0"/>
          <a:lstStyle>
            <a:lvl1pPr marL="0" indent="0">
              <a:buNone/>
              <a:defRPr sz="1400" b="0" i="0">
                <a:latin typeface="Montserrat" pitchFamily="2" charset="77"/>
              </a:defRPr>
            </a:lvl1pPr>
          </a:lstStyle>
          <a:p>
            <a:pPr lvl="0"/>
            <a:r>
              <a:rPr lang="en-US"/>
              <a:t>Name, Title</a:t>
            </a:r>
          </a:p>
        </p:txBody>
      </p:sp>
    </p:spTree>
    <p:extLst>
      <p:ext uri="{BB962C8B-B14F-4D97-AF65-F5344CB8AC3E}">
        <p14:creationId xmlns:p14="http://schemas.microsoft.com/office/powerpoint/2010/main" val="2140758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Title Slide A">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578A0EA-6E58-5968-BCB0-A76BF7179100}"/>
              </a:ext>
              <a:ext uri="{C183D7F6-B498-43B3-948B-1728B52AA6E4}">
                <adec:decorative xmlns:adec="http://schemas.microsoft.com/office/drawing/2017/decorative" val="1"/>
              </a:ext>
            </a:extLst>
          </p:cNvPr>
          <p:cNvSpPr/>
          <p:nvPr userDrawn="1"/>
        </p:nvSpPr>
        <p:spPr>
          <a:xfrm>
            <a:off x="1317995" y="0"/>
            <a:ext cx="52006"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A7338101-06A6-E2F3-C7C4-831A53AF81EF}"/>
              </a:ext>
              <a:ext uri="{C183D7F6-B498-43B3-948B-1728B52AA6E4}">
                <adec:decorative xmlns:adec="http://schemas.microsoft.com/office/drawing/2017/decorative" val="1"/>
              </a:ext>
            </a:extLst>
          </p:cNvPr>
          <p:cNvCxnSpPr>
            <a:cxnSpLocks/>
          </p:cNvCxnSpPr>
          <p:nvPr userDrawn="1"/>
        </p:nvCxnSpPr>
        <p:spPr>
          <a:xfrm>
            <a:off x="6849413" y="5994400"/>
            <a:ext cx="4941337"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F4BAC2BF-6A7C-603E-E458-2EE4793B3605}"/>
              </a:ext>
            </a:extLst>
          </p:cNvPr>
          <p:cNvSpPr txBox="1"/>
          <p:nvPr userDrawn="1"/>
        </p:nvSpPr>
        <p:spPr>
          <a:xfrm>
            <a:off x="9452113" y="854765"/>
            <a:ext cx="184731" cy="276999"/>
          </a:xfrm>
          <a:prstGeom prst="rect">
            <a:avLst/>
          </a:prstGeom>
          <a:noFill/>
        </p:spPr>
        <p:txBody>
          <a:bodyPr wrap="none" rtlCol="0">
            <a:spAutoFit/>
          </a:bodyPr>
          <a:lstStyle/>
          <a:p>
            <a:endParaRPr lang="en-US"/>
          </a:p>
        </p:txBody>
      </p:sp>
      <p:sp>
        <p:nvSpPr>
          <p:cNvPr id="18" name="Text Placeholder 2">
            <a:extLst>
              <a:ext uri="{FF2B5EF4-FFF2-40B4-BE49-F238E27FC236}">
                <a16:creationId xmlns:a16="http://schemas.microsoft.com/office/drawing/2014/main" id="{01E2E915-BB65-3B58-0069-53E945925505}"/>
              </a:ext>
            </a:extLst>
          </p:cNvPr>
          <p:cNvSpPr txBox="1">
            <a:spLocks/>
          </p:cNvSpPr>
          <p:nvPr userDrawn="1"/>
        </p:nvSpPr>
        <p:spPr>
          <a:xfrm>
            <a:off x="6802054" y="1861518"/>
            <a:ext cx="5089062" cy="1911171"/>
          </a:xfrm>
          <a:prstGeom prst="rect">
            <a:avLst/>
          </a:prstGeom>
        </p:spPr>
        <p:txBody>
          <a:bodyPr lIns="0" tIns="0" rIns="0" bIns="0" anchor="b" anchorCtr="0">
            <a:normAutofit/>
          </a:bodyPr>
          <a:lstStyle>
            <a:lvl1pPr marL="0" indent="0" algn="l" defTabSz="914400" rtl="0" eaLnBrk="1" latinLnBrk="0" hangingPunct="1">
              <a:lnSpc>
                <a:spcPct val="90000"/>
              </a:lnSpc>
              <a:spcBef>
                <a:spcPts val="1000"/>
              </a:spcBef>
              <a:buFontTx/>
              <a:buNone/>
              <a:defRPr sz="3600" b="1" kern="1200">
                <a:solidFill>
                  <a:srgbClr val="005EA7"/>
                </a:solidFill>
                <a:latin typeface="Lato" panose="020F0502020204030203" pitchFamily="34" charset="0"/>
                <a:ea typeface="Lato" panose="020F0502020204030203" pitchFamily="34" charset="0"/>
                <a:cs typeface="Lato" panose="020F0502020204030203" pitchFamily="34" charset="0"/>
              </a:defRPr>
            </a:lvl1pPr>
            <a:lvl2pPr marL="457200" indent="0" algn="l" defTabSz="914400" rtl="0" eaLnBrk="1" latinLnBrk="0" hangingPunct="1">
              <a:lnSpc>
                <a:spcPct val="90000"/>
              </a:lnSpc>
              <a:spcBef>
                <a:spcPts val="500"/>
              </a:spcBef>
              <a:buFontTx/>
              <a:buNone/>
              <a:defRPr sz="5400" b="1" kern="1200">
                <a:solidFill>
                  <a:schemeClr val="bg1"/>
                </a:solidFill>
                <a:latin typeface="Lato" panose="020F0502020204030203" pitchFamily="34" charset="0"/>
                <a:ea typeface="Lato" panose="020F0502020204030203" pitchFamily="34" charset="0"/>
                <a:cs typeface="Lato" panose="020F0502020204030203" pitchFamily="34" charset="0"/>
              </a:defRPr>
            </a:lvl2pPr>
            <a:lvl3pPr marL="914400" indent="0" algn="l" defTabSz="914400" rtl="0" eaLnBrk="1" latinLnBrk="0" hangingPunct="1">
              <a:lnSpc>
                <a:spcPct val="90000"/>
              </a:lnSpc>
              <a:spcBef>
                <a:spcPts val="500"/>
              </a:spcBef>
              <a:buFontTx/>
              <a:buNone/>
              <a:defRPr sz="5400" b="1" kern="1200">
                <a:solidFill>
                  <a:schemeClr val="bg1"/>
                </a:solidFill>
                <a:latin typeface="Lato" panose="020F0502020204030203" pitchFamily="34" charset="0"/>
                <a:ea typeface="Lato" panose="020F0502020204030203" pitchFamily="34" charset="0"/>
                <a:cs typeface="Lato" panose="020F0502020204030203" pitchFamily="34" charset="0"/>
              </a:defRPr>
            </a:lvl3pPr>
            <a:lvl4pPr marL="1371600" indent="0" algn="l" defTabSz="914400" rtl="0" eaLnBrk="1" latinLnBrk="0" hangingPunct="1">
              <a:lnSpc>
                <a:spcPct val="90000"/>
              </a:lnSpc>
              <a:spcBef>
                <a:spcPts val="500"/>
              </a:spcBef>
              <a:buFontTx/>
              <a:buNone/>
              <a:defRPr sz="5400" b="1" kern="1200">
                <a:solidFill>
                  <a:schemeClr val="bg1"/>
                </a:solidFill>
                <a:latin typeface="Lato" panose="020F0502020204030203" pitchFamily="34" charset="0"/>
                <a:ea typeface="Lato" panose="020F0502020204030203" pitchFamily="34" charset="0"/>
                <a:cs typeface="Lato" panose="020F0502020204030203" pitchFamily="34" charset="0"/>
              </a:defRPr>
            </a:lvl4pPr>
            <a:lvl5pPr marL="1828800" indent="0" algn="l" defTabSz="914400" rtl="0" eaLnBrk="1" latinLnBrk="0" hangingPunct="1">
              <a:lnSpc>
                <a:spcPct val="90000"/>
              </a:lnSpc>
              <a:spcBef>
                <a:spcPts val="500"/>
              </a:spcBef>
              <a:buFontTx/>
              <a:buNone/>
              <a:defRPr sz="5400" b="1" kern="1200">
                <a:solidFill>
                  <a:schemeClr val="bg1"/>
                </a:solidFill>
                <a:latin typeface="Lato" panose="020F0502020204030203" pitchFamily="34" charset="0"/>
                <a:ea typeface="Lato" panose="020F0502020204030203" pitchFamily="34" charset="0"/>
                <a:cs typeface="Lato" panose="020F050202020403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4000" b="1" i="0">
              <a:solidFill>
                <a:srgbClr val="C50C3D"/>
              </a:solidFill>
              <a:latin typeface="Montserrat SemiBold" pitchFamily="2" charset="77"/>
            </a:endParaRPr>
          </a:p>
        </p:txBody>
      </p:sp>
      <p:pic>
        <p:nvPicPr>
          <p:cNvPr id="6" name="Picture 5">
            <a:extLst>
              <a:ext uri="{FF2B5EF4-FFF2-40B4-BE49-F238E27FC236}">
                <a16:creationId xmlns:a16="http://schemas.microsoft.com/office/drawing/2014/main" id="{882FB291-C364-1EEC-099C-F664DEAEF64D}"/>
              </a:ext>
              <a:ext uri="{C183D7F6-B498-43B3-948B-1728B52AA6E4}">
                <adec:decorative xmlns:adec="http://schemas.microsoft.com/office/drawing/2017/decorative" val="1"/>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11589" t="12675" r="48273"/>
          <a:stretch/>
        </p:blipFill>
        <p:spPr>
          <a:xfrm>
            <a:off x="1408061" y="-2"/>
            <a:ext cx="4687939" cy="6858000"/>
          </a:xfrm>
          <a:prstGeom prst="rect">
            <a:avLst/>
          </a:prstGeom>
        </p:spPr>
      </p:pic>
      <p:sp>
        <p:nvSpPr>
          <p:cNvPr id="23" name="TextBox 22">
            <a:extLst>
              <a:ext uri="{FF2B5EF4-FFF2-40B4-BE49-F238E27FC236}">
                <a16:creationId xmlns:a16="http://schemas.microsoft.com/office/drawing/2014/main" id="{7D34D661-4066-0401-CB86-7323875624ED}"/>
              </a:ext>
            </a:extLst>
          </p:cNvPr>
          <p:cNvSpPr txBox="1"/>
          <p:nvPr userDrawn="1"/>
        </p:nvSpPr>
        <p:spPr>
          <a:xfrm>
            <a:off x="6859599" y="5629015"/>
            <a:ext cx="5019557" cy="261610"/>
          </a:xfrm>
          <a:prstGeom prst="rect">
            <a:avLst/>
          </a:prstGeom>
          <a:noFill/>
        </p:spPr>
        <p:txBody>
          <a:bodyPr wrap="square" lIns="0" rIns="0">
            <a:spAutoFit/>
          </a:bodyPr>
          <a:lstStyle/>
          <a:p>
            <a:pPr lvl="0"/>
            <a:r>
              <a:rPr lang="en-US" sz="1100" b="1" i="0">
                <a:solidFill>
                  <a:schemeClr val="tx2"/>
                </a:solidFill>
                <a:latin typeface="Montserrat SemiBold" pitchFamily="2" charset="77"/>
              </a:rPr>
              <a:t>PRESENTED BY</a:t>
            </a:r>
          </a:p>
        </p:txBody>
      </p:sp>
      <p:pic>
        <p:nvPicPr>
          <p:cNvPr id="2" name="Picture 1">
            <a:extLst>
              <a:ext uri="{FF2B5EF4-FFF2-40B4-BE49-F238E27FC236}">
                <a16:creationId xmlns:a16="http://schemas.microsoft.com/office/drawing/2014/main" id="{8DB93D6D-5871-91E0-559E-B855B0199F63}"/>
              </a:ext>
              <a:ext uri="{C183D7F6-B498-43B3-948B-1728B52AA6E4}">
                <adec:decorative xmlns:adec="http://schemas.microsoft.com/office/drawing/2017/decorative" val="1"/>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1" t="3616" r="79521" b="5158"/>
          <a:stretch/>
        </p:blipFill>
        <p:spPr>
          <a:xfrm>
            <a:off x="1820" y="-2"/>
            <a:ext cx="1368182" cy="6858000"/>
          </a:xfrm>
          <a:prstGeom prst="rect">
            <a:avLst/>
          </a:prstGeom>
        </p:spPr>
      </p:pic>
      <p:sp>
        <p:nvSpPr>
          <p:cNvPr id="3" name="Rectangle 2">
            <a:extLst>
              <a:ext uri="{FF2B5EF4-FFF2-40B4-BE49-F238E27FC236}">
                <a16:creationId xmlns:a16="http://schemas.microsoft.com/office/drawing/2014/main" id="{C0D92F81-B891-04D7-B1B7-874762DC448B}"/>
              </a:ext>
              <a:ext uri="{C183D7F6-B498-43B3-948B-1728B52AA6E4}">
                <adec:decorative xmlns:adec="http://schemas.microsoft.com/office/drawing/2017/decorative" val="1"/>
              </a:ext>
            </a:extLst>
          </p:cNvPr>
          <p:cNvSpPr/>
          <p:nvPr userDrawn="1"/>
        </p:nvSpPr>
        <p:spPr>
          <a:xfrm>
            <a:off x="1340931" y="0"/>
            <a:ext cx="4755069" cy="6858000"/>
          </a:xfrm>
          <a:prstGeom prst="rect">
            <a:avLst/>
          </a:prstGeom>
          <a:solidFill>
            <a:schemeClr val="tx1">
              <a:lumMod val="95000"/>
              <a:lumOff val="5000"/>
              <a:alpha val="45125"/>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Lato" panose="020F0502020204030203" pitchFamily="34" charset="77"/>
            </a:endParaRPr>
          </a:p>
        </p:txBody>
      </p:sp>
      <p:sp>
        <p:nvSpPr>
          <p:cNvPr id="4" name="Rectangle 3">
            <a:extLst>
              <a:ext uri="{FF2B5EF4-FFF2-40B4-BE49-F238E27FC236}">
                <a16:creationId xmlns:a16="http://schemas.microsoft.com/office/drawing/2014/main" id="{729BA618-1118-5C0F-B9BB-E8E892569A1D}"/>
              </a:ext>
              <a:ext uri="{C183D7F6-B498-43B3-948B-1728B52AA6E4}">
                <adec:decorative xmlns:adec="http://schemas.microsoft.com/office/drawing/2017/decorative" val="1"/>
              </a:ext>
            </a:extLst>
          </p:cNvPr>
          <p:cNvSpPr/>
          <p:nvPr userDrawn="1"/>
        </p:nvSpPr>
        <p:spPr>
          <a:xfrm>
            <a:off x="1321237" y="-1"/>
            <a:ext cx="83271"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a:latin typeface="Lato" panose="020F0502020204030203" pitchFamily="34" charset="77"/>
            </a:endParaRPr>
          </a:p>
        </p:txBody>
      </p:sp>
      <p:pic>
        <p:nvPicPr>
          <p:cNvPr id="9" name="Picture 8" descr="A black background with red text&#10;&#10;Description automatically generated">
            <a:extLst>
              <a:ext uri="{FF2B5EF4-FFF2-40B4-BE49-F238E27FC236}">
                <a16:creationId xmlns:a16="http://schemas.microsoft.com/office/drawing/2014/main" id="{07884391-7BDA-2C9F-3CA2-8014F9A9511F}"/>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544478" y="406684"/>
            <a:ext cx="2215633" cy="560691"/>
          </a:xfrm>
          <a:prstGeom prst="rect">
            <a:avLst/>
          </a:prstGeom>
        </p:spPr>
      </p:pic>
      <p:sp>
        <p:nvSpPr>
          <p:cNvPr id="20" name="Text Placeholder 19">
            <a:extLst>
              <a:ext uri="{FF2B5EF4-FFF2-40B4-BE49-F238E27FC236}">
                <a16:creationId xmlns:a16="http://schemas.microsoft.com/office/drawing/2014/main" id="{8BE2C6E8-6752-3DA6-A758-84A9E7E37492}"/>
              </a:ext>
            </a:extLst>
          </p:cNvPr>
          <p:cNvSpPr>
            <a:spLocks noGrp="1"/>
          </p:cNvSpPr>
          <p:nvPr>
            <p:ph type="body" sz="quarter" idx="10" hasCustomPrompt="1"/>
          </p:nvPr>
        </p:nvSpPr>
        <p:spPr>
          <a:xfrm>
            <a:off x="6802438" y="1671638"/>
            <a:ext cx="4738687" cy="2332037"/>
          </a:xfrm>
          <a:prstGeom prst="rect">
            <a:avLst/>
          </a:prstGeom>
        </p:spPr>
        <p:txBody>
          <a:bodyPr lIns="0" anchor="ctr" anchorCtr="0"/>
          <a:lstStyle>
            <a:lvl1pPr marL="0" indent="0" algn="l">
              <a:buNone/>
              <a:defRPr sz="3200" b="1" i="0">
                <a:solidFill>
                  <a:srgbClr val="C50C3D"/>
                </a:solidFill>
                <a:latin typeface="Montserrat SemiBold" pitchFamily="2" charset="77"/>
              </a:defRPr>
            </a:lvl1pPr>
            <a:lvl2pPr marL="457200" indent="0">
              <a:buNone/>
              <a:defRPr sz="3600" b="1" i="0">
                <a:solidFill>
                  <a:srgbClr val="C50C3D"/>
                </a:solidFill>
                <a:latin typeface="Montserrat SemiBold" pitchFamily="2" charset="77"/>
              </a:defRPr>
            </a:lvl2pPr>
            <a:lvl3pPr marL="914400" indent="0">
              <a:buNone/>
              <a:defRPr sz="3200" b="1" i="0">
                <a:solidFill>
                  <a:srgbClr val="C50C3D"/>
                </a:solidFill>
                <a:latin typeface="Montserrat SemiBold" pitchFamily="2" charset="77"/>
              </a:defRPr>
            </a:lvl3pPr>
            <a:lvl4pPr marL="1371600" indent="0">
              <a:buNone/>
              <a:defRPr sz="2800" b="1" i="0">
                <a:solidFill>
                  <a:srgbClr val="C50C3D"/>
                </a:solidFill>
                <a:latin typeface="Montserrat SemiBold" pitchFamily="2" charset="77"/>
              </a:defRPr>
            </a:lvl4pPr>
            <a:lvl5pPr marL="1828800" indent="0">
              <a:buNone/>
              <a:defRPr sz="2800" b="1" i="0">
                <a:solidFill>
                  <a:srgbClr val="C50C3D"/>
                </a:solidFill>
                <a:latin typeface="Montserrat SemiBold" pitchFamily="2" charset="77"/>
              </a:defRPr>
            </a:lvl5pPr>
          </a:lstStyle>
          <a:p>
            <a:pPr lvl="0"/>
            <a:r>
              <a:rPr lang="en-US"/>
              <a:t>Presentation Name Here</a:t>
            </a:r>
          </a:p>
        </p:txBody>
      </p:sp>
      <p:sp>
        <p:nvSpPr>
          <p:cNvPr id="27" name="Text Placeholder 26">
            <a:extLst>
              <a:ext uri="{FF2B5EF4-FFF2-40B4-BE49-F238E27FC236}">
                <a16:creationId xmlns:a16="http://schemas.microsoft.com/office/drawing/2014/main" id="{D13D990C-B5AF-8CE0-7755-19A216473FCE}"/>
              </a:ext>
            </a:extLst>
          </p:cNvPr>
          <p:cNvSpPr>
            <a:spLocks noGrp="1"/>
          </p:cNvSpPr>
          <p:nvPr>
            <p:ph type="body" sz="quarter" idx="11" hasCustomPrompt="1"/>
          </p:nvPr>
        </p:nvSpPr>
        <p:spPr>
          <a:xfrm>
            <a:off x="6875917" y="4435225"/>
            <a:ext cx="4665662" cy="300037"/>
          </a:xfrm>
          <a:prstGeom prst="rect">
            <a:avLst/>
          </a:prstGeom>
        </p:spPr>
        <p:txBody>
          <a:bodyPr lIns="0"/>
          <a:lstStyle>
            <a:lvl1pPr marL="0" indent="0">
              <a:buNone/>
              <a:defRPr sz="1600" b="1" i="0">
                <a:latin typeface="Montserrat SemiBold" pitchFamily="2" charset="77"/>
              </a:defRPr>
            </a:lvl1pPr>
          </a:lstStyle>
          <a:p>
            <a:pPr lvl="0"/>
            <a:r>
              <a:rPr lang="en-US"/>
              <a:t>Division/Office Name</a:t>
            </a:r>
          </a:p>
        </p:txBody>
      </p:sp>
      <p:sp>
        <p:nvSpPr>
          <p:cNvPr id="28" name="Text Placeholder 26">
            <a:extLst>
              <a:ext uri="{FF2B5EF4-FFF2-40B4-BE49-F238E27FC236}">
                <a16:creationId xmlns:a16="http://schemas.microsoft.com/office/drawing/2014/main" id="{CC9AFF22-C27A-2BCA-F078-69D37D819881}"/>
              </a:ext>
            </a:extLst>
          </p:cNvPr>
          <p:cNvSpPr>
            <a:spLocks noGrp="1"/>
          </p:cNvSpPr>
          <p:nvPr>
            <p:ph type="body" sz="quarter" idx="12" hasCustomPrompt="1"/>
          </p:nvPr>
        </p:nvSpPr>
        <p:spPr>
          <a:xfrm>
            <a:off x="6875917" y="5053413"/>
            <a:ext cx="4665662" cy="300037"/>
          </a:xfrm>
          <a:prstGeom prst="rect">
            <a:avLst/>
          </a:prstGeom>
        </p:spPr>
        <p:txBody>
          <a:bodyPr lIns="0"/>
          <a:lstStyle>
            <a:lvl1pPr marL="0" indent="0">
              <a:buNone/>
              <a:defRPr sz="1400" b="0" i="0">
                <a:latin typeface="Montserrat" pitchFamily="2" charset="77"/>
              </a:defRPr>
            </a:lvl1pPr>
          </a:lstStyle>
          <a:p>
            <a:pPr lvl="0"/>
            <a:r>
              <a:rPr lang="en-US"/>
              <a:t>Month xx, 2025</a:t>
            </a:r>
          </a:p>
        </p:txBody>
      </p:sp>
      <p:sp>
        <p:nvSpPr>
          <p:cNvPr id="29" name="Text Placeholder 26">
            <a:extLst>
              <a:ext uri="{FF2B5EF4-FFF2-40B4-BE49-F238E27FC236}">
                <a16:creationId xmlns:a16="http://schemas.microsoft.com/office/drawing/2014/main" id="{49DD09D4-959E-1E77-A604-0EAAAD3F6E32}"/>
              </a:ext>
            </a:extLst>
          </p:cNvPr>
          <p:cNvSpPr>
            <a:spLocks noGrp="1"/>
          </p:cNvSpPr>
          <p:nvPr>
            <p:ph type="body" sz="quarter" idx="13" hasCustomPrompt="1"/>
          </p:nvPr>
        </p:nvSpPr>
        <p:spPr>
          <a:xfrm>
            <a:off x="6875917" y="6210583"/>
            <a:ext cx="4665662" cy="300037"/>
          </a:xfrm>
          <a:prstGeom prst="rect">
            <a:avLst/>
          </a:prstGeom>
        </p:spPr>
        <p:txBody>
          <a:bodyPr lIns="0"/>
          <a:lstStyle>
            <a:lvl1pPr marL="0" indent="0">
              <a:buNone/>
              <a:defRPr sz="1400" b="0" i="0">
                <a:latin typeface="Montserrat" pitchFamily="2" charset="77"/>
              </a:defRPr>
            </a:lvl1pPr>
          </a:lstStyle>
          <a:p>
            <a:pPr lvl="0"/>
            <a:r>
              <a:rPr lang="en-US"/>
              <a:t>Name, Title</a:t>
            </a:r>
          </a:p>
        </p:txBody>
      </p:sp>
    </p:spTree>
    <p:extLst>
      <p:ext uri="{BB962C8B-B14F-4D97-AF65-F5344CB8AC3E}">
        <p14:creationId xmlns:p14="http://schemas.microsoft.com/office/powerpoint/2010/main" val="7817808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5_Title Slide A">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578A0EA-6E58-5968-BCB0-A76BF7179100}"/>
              </a:ext>
              <a:ext uri="{C183D7F6-B498-43B3-948B-1728B52AA6E4}">
                <adec:decorative xmlns:adec="http://schemas.microsoft.com/office/drawing/2017/decorative" val="1"/>
              </a:ext>
            </a:extLst>
          </p:cNvPr>
          <p:cNvSpPr/>
          <p:nvPr userDrawn="1"/>
        </p:nvSpPr>
        <p:spPr>
          <a:xfrm>
            <a:off x="1317995" y="0"/>
            <a:ext cx="52006"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A7338101-06A6-E2F3-C7C4-831A53AF81EF}"/>
              </a:ext>
              <a:ext uri="{C183D7F6-B498-43B3-948B-1728B52AA6E4}">
                <adec:decorative xmlns:adec="http://schemas.microsoft.com/office/drawing/2017/decorative" val="1"/>
              </a:ext>
            </a:extLst>
          </p:cNvPr>
          <p:cNvCxnSpPr>
            <a:cxnSpLocks/>
          </p:cNvCxnSpPr>
          <p:nvPr userDrawn="1"/>
        </p:nvCxnSpPr>
        <p:spPr>
          <a:xfrm>
            <a:off x="6849413" y="5994400"/>
            <a:ext cx="4941337"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95564893-8680-8DE5-A478-9353DF7580F9}"/>
              </a:ext>
              <a:ext uri="{C183D7F6-B498-43B3-948B-1728B52AA6E4}">
                <adec:decorative xmlns:adec="http://schemas.microsoft.com/office/drawing/2017/decorative" val="1"/>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13093" t="8394" r="45360" b="1103"/>
          <a:stretch/>
        </p:blipFill>
        <p:spPr>
          <a:xfrm>
            <a:off x="1383330" y="-2"/>
            <a:ext cx="4726000" cy="6858000"/>
          </a:xfrm>
          <a:prstGeom prst="rect">
            <a:avLst/>
          </a:prstGeom>
        </p:spPr>
      </p:pic>
      <p:sp>
        <p:nvSpPr>
          <p:cNvPr id="17" name="TextBox 16">
            <a:extLst>
              <a:ext uri="{FF2B5EF4-FFF2-40B4-BE49-F238E27FC236}">
                <a16:creationId xmlns:a16="http://schemas.microsoft.com/office/drawing/2014/main" id="{F4BAC2BF-6A7C-603E-E458-2EE4793B3605}"/>
              </a:ext>
            </a:extLst>
          </p:cNvPr>
          <p:cNvSpPr txBox="1"/>
          <p:nvPr userDrawn="1"/>
        </p:nvSpPr>
        <p:spPr>
          <a:xfrm>
            <a:off x="9452113" y="854765"/>
            <a:ext cx="184731" cy="276999"/>
          </a:xfrm>
          <a:prstGeom prst="rect">
            <a:avLst/>
          </a:prstGeom>
          <a:noFill/>
        </p:spPr>
        <p:txBody>
          <a:bodyPr wrap="none" rtlCol="0">
            <a:spAutoFit/>
          </a:bodyPr>
          <a:lstStyle/>
          <a:p>
            <a:endParaRPr lang="en-US"/>
          </a:p>
        </p:txBody>
      </p:sp>
      <p:sp>
        <p:nvSpPr>
          <p:cNvPr id="18" name="Text Placeholder 2">
            <a:extLst>
              <a:ext uri="{FF2B5EF4-FFF2-40B4-BE49-F238E27FC236}">
                <a16:creationId xmlns:a16="http://schemas.microsoft.com/office/drawing/2014/main" id="{01E2E915-BB65-3B58-0069-53E945925505}"/>
              </a:ext>
            </a:extLst>
          </p:cNvPr>
          <p:cNvSpPr txBox="1">
            <a:spLocks/>
          </p:cNvSpPr>
          <p:nvPr userDrawn="1"/>
        </p:nvSpPr>
        <p:spPr>
          <a:xfrm>
            <a:off x="6802054" y="1861518"/>
            <a:ext cx="5089062" cy="1911171"/>
          </a:xfrm>
          <a:prstGeom prst="rect">
            <a:avLst/>
          </a:prstGeom>
        </p:spPr>
        <p:txBody>
          <a:bodyPr lIns="0" tIns="0" rIns="0" bIns="0" anchor="b" anchorCtr="0">
            <a:normAutofit/>
          </a:bodyPr>
          <a:lstStyle>
            <a:lvl1pPr marL="0" indent="0" algn="l" defTabSz="914400" rtl="0" eaLnBrk="1" latinLnBrk="0" hangingPunct="1">
              <a:lnSpc>
                <a:spcPct val="90000"/>
              </a:lnSpc>
              <a:spcBef>
                <a:spcPts val="1000"/>
              </a:spcBef>
              <a:buFontTx/>
              <a:buNone/>
              <a:defRPr sz="3600" b="1" kern="1200">
                <a:solidFill>
                  <a:srgbClr val="005EA7"/>
                </a:solidFill>
                <a:latin typeface="Lato" panose="020F0502020204030203" pitchFamily="34" charset="0"/>
                <a:ea typeface="Lato" panose="020F0502020204030203" pitchFamily="34" charset="0"/>
                <a:cs typeface="Lato" panose="020F0502020204030203" pitchFamily="34" charset="0"/>
              </a:defRPr>
            </a:lvl1pPr>
            <a:lvl2pPr marL="457200" indent="0" algn="l" defTabSz="914400" rtl="0" eaLnBrk="1" latinLnBrk="0" hangingPunct="1">
              <a:lnSpc>
                <a:spcPct val="90000"/>
              </a:lnSpc>
              <a:spcBef>
                <a:spcPts val="500"/>
              </a:spcBef>
              <a:buFontTx/>
              <a:buNone/>
              <a:defRPr sz="5400" b="1" kern="1200">
                <a:solidFill>
                  <a:schemeClr val="bg1"/>
                </a:solidFill>
                <a:latin typeface="Lato" panose="020F0502020204030203" pitchFamily="34" charset="0"/>
                <a:ea typeface="Lato" panose="020F0502020204030203" pitchFamily="34" charset="0"/>
                <a:cs typeface="Lato" panose="020F0502020204030203" pitchFamily="34" charset="0"/>
              </a:defRPr>
            </a:lvl2pPr>
            <a:lvl3pPr marL="914400" indent="0" algn="l" defTabSz="914400" rtl="0" eaLnBrk="1" latinLnBrk="0" hangingPunct="1">
              <a:lnSpc>
                <a:spcPct val="90000"/>
              </a:lnSpc>
              <a:spcBef>
                <a:spcPts val="500"/>
              </a:spcBef>
              <a:buFontTx/>
              <a:buNone/>
              <a:defRPr sz="5400" b="1" kern="1200">
                <a:solidFill>
                  <a:schemeClr val="bg1"/>
                </a:solidFill>
                <a:latin typeface="Lato" panose="020F0502020204030203" pitchFamily="34" charset="0"/>
                <a:ea typeface="Lato" panose="020F0502020204030203" pitchFamily="34" charset="0"/>
                <a:cs typeface="Lato" panose="020F0502020204030203" pitchFamily="34" charset="0"/>
              </a:defRPr>
            </a:lvl3pPr>
            <a:lvl4pPr marL="1371600" indent="0" algn="l" defTabSz="914400" rtl="0" eaLnBrk="1" latinLnBrk="0" hangingPunct="1">
              <a:lnSpc>
                <a:spcPct val="90000"/>
              </a:lnSpc>
              <a:spcBef>
                <a:spcPts val="500"/>
              </a:spcBef>
              <a:buFontTx/>
              <a:buNone/>
              <a:defRPr sz="5400" b="1" kern="1200">
                <a:solidFill>
                  <a:schemeClr val="bg1"/>
                </a:solidFill>
                <a:latin typeface="Lato" panose="020F0502020204030203" pitchFamily="34" charset="0"/>
                <a:ea typeface="Lato" panose="020F0502020204030203" pitchFamily="34" charset="0"/>
                <a:cs typeface="Lato" panose="020F0502020204030203" pitchFamily="34" charset="0"/>
              </a:defRPr>
            </a:lvl4pPr>
            <a:lvl5pPr marL="1828800" indent="0" algn="l" defTabSz="914400" rtl="0" eaLnBrk="1" latinLnBrk="0" hangingPunct="1">
              <a:lnSpc>
                <a:spcPct val="90000"/>
              </a:lnSpc>
              <a:spcBef>
                <a:spcPts val="500"/>
              </a:spcBef>
              <a:buFontTx/>
              <a:buNone/>
              <a:defRPr sz="5400" b="1" kern="1200">
                <a:solidFill>
                  <a:schemeClr val="bg1"/>
                </a:solidFill>
                <a:latin typeface="Lato" panose="020F0502020204030203" pitchFamily="34" charset="0"/>
                <a:ea typeface="Lato" panose="020F0502020204030203" pitchFamily="34" charset="0"/>
                <a:cs typeface="Lato" panose="020F050202020403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4000" b="1" i="0">
              <a:solidFill>
                <a:srgbClr val="C50C3D"/>
              </a:solidFill>
              <a:latin typeface="Montserrat SemiBold" pitchFamily="2" charset="77"/>
            </a:endParaRPr>
          </a:p>
        </p:txBody>
      </p:sp>
      <p:sp>
        <p:nvSpPr>
          <p:cNvPr id="23" name="TextBox 22">
            <a:extLst>
              <a:ext uri="{FF2B5EF4-FFF2-40B4-BE49-F238E27FC236}">
                <a16:creationId xmlns:a16="http://schemas.microsoft.com/office/drawing/2014/main" id="{7D34D661-4066-0401-CB86-7323875624ED}"/>
              </a:ext>
            </a:extLst>
          </p:cNvPr>
          <p:cNvSpPr txBox="1"/>
          <p:nvPr userDrawn="1"/>
        </p:nvSpPr>
        <p:spPr>
          <a:xfrm>
            <a:off x="6859599" y="5629015"/>
            <a:ext cx="5019557" cy="261610"/>
          </a:xfrm>
          <a:prstGeom prst="rect">
            <a:avLst/>
          </a:prstGeom>
          <a:noFill/>
        </p:spPr>
        <p:txBody>
          <a:bodyPr wrap="square" lIns="0" rIns="0">
            <a:spAutoFit/>
          </a:bodyPr>
          <a:lstStyle/>
          <a:p>
            <a:pPr lvl="0"/>
            <a:r>
              <a:rPr lang="en-US" sz="1100" b="1" i="0">
                <a:solidFill>
                  <a:schemeClr val="tx2"/>
                </a:solidFill>
                <a:latin typeface="Montserrat SemiBold" pitchFamily="2" charset="77"/>
              </a:rPr>
              <a:t>PRESENTED BY</a:t>
            </a:r>
          </a:p>
        </p:txBody>
      </p:sp>
      <p:pic>
        <p:nvPicPr>
          <p:cNvPr id="2" name="Picture 1">
            <a:extLst>
              <a:ext uri="{FF2B5EF4-FFF2-40B4-BE49-F238E27FC236}">
                <a16:creationId xmlns:a16="http://schemas.microsoft.com/office/drawing/2014/main" id="{8DB93D6D-5871-91E0-559E-B855B0199F63}"/>
              </a:ext>
              <a:ext uri="{C183D7F6-B498-43B3-948B-1728B52AA6E4}">
                <adec:decorative xmlns:adec="http://schemas.microsoft.com/office/drawing/2017/decorative" val="1"/>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1" t="3616" r="79521" b="5158"/>
          <a:stretch/>
        </p:blipFill>
        <p:spPr>
          <a:xfrm>
            <a:off x="1820" y="-2"/>
            <a:ext cx="1368182" cy="6858000"/>
          </a:xfrm>
          <a:prstGeom prst="rect">
            <a:avLst/>
          </a:prstGeom>
        </p:spPr>
      </p:pic>
      <p:sp>
        <p:nvSpPr>
          <p:cNvPr id="3" name="Rectangle 2">
            <a:extLst>
              <a:ext uri="{FF2B5EF4-FFF2-40B4-BE49-F238E27FC236}">
                <a16:creationId xmlns:a16="http://schemas.microsoft.com/office/drawing/2014/main" id="{C0D92F81-B891-04D7-B1B7-874762DC448B}"/>
              </a:ext>
              <a:ext uri="{C183D7F6-B498-43B3-948B-1728B52AA6E4}">
                <adec:decorative xmlns:adec="http://schemas.microsoft.com/office/drawing/2017/decorative" val="1"/>
              </a:ext>
            </a:extLst>
          </p:cNvPr>
          <p:cNvSpPr/>
          <p:nvPr userDrawn="1"/>
        </p:nvSpPr>
        <p:spPr>
          <a:xfrm>
            <a:off x="1340931" y="0"/>
            <a:ext cx="4768399" cy="6858000"/>
          </a:xfrm>
          <a:prstGeom prst="rect">
            <a:avLst/>
          </a:prstGeom>
          <a:solidFill>
            <a:schemeClr val="tx1">
              <a:lumMod val="95000"/>
              <a:lumOff val="5000"/>
              <a:alpha val="45125"/>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Lato" panose="020F0502020204030203" pitchFamily="34" charset="77"/>
            </a:endParaRPr>
          </a:p>
        </p:txBody>
      </p:sp>
      <p:sp>
        <p:nvSpPr>
          <p:cNvPr id="4" name="Rectangle 3">
            <a:extLst>
              <a:ext uri="{FF2B5EF4-FFF2-40B4-BE49-F238E27FC236}">
                <a16:creationId xmlns:a16="http://schemas.microsoft.com/office/drawing/2014/main" id="{729BA618-1118-5C0F-B9BB-E8E892569A1D}"/>
              </a:ext>
              <a:ext uri="{C183D7F6-B498-43B3-948B-1728B52AA6E4}">
                <adec:decorative xmlns:adec="http://schemas.microsoft.com/office/drawing/2017/decorative" val="1"/>
              </a:ext>
            </a:extLst>
          </p:cNvPr>
          <p:cNvSpPr/>
          <p:nvPr userDrawn="1"/>
        </p:nvSpPr>
        <p:spPr>
          <a:xfrm>
            <a:off x="1321237" y="-1"/>
            <a:ext cx="83271"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a:latin typeface="Lato" panose="020F0502020204030203" pitchFamily="34" charset="77"/>
            </a:endParaRPr>
          </a:p>
        </p:txBody>
      </p:sp>
      <p:pic>
        <p:nvPicPr>
          <p:cNvPr id="9" name="Picture 8" descr="A black background with red text&#10;&#10;Description automatically generated">
            <a:extLst>
              <a:ext uri="{FF2B5EF4-FFF2-40B4-BE49-F238E27FC236}">
                <a16:creationId xmlns:a16="http://schemas.microsoft.com/office/drawing/2014/main" id="{07884391-7BDA-2C9F-3CA2-8014F9A9511F}"/>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544478" y="406684"/>
            <a:ext cx="2215633" cy="560691"/>
          </a:xfrm>
          <a:prstGeom prst="rect">
            <a:avLst/>
          </a:prstGeom>
        </p:spPr>
      </p:pic>
      <p:sp>
        <p:nvSpPr>
          <p:cNvPr id="20" name="Text Placeholder 19">
            <a:extLst>
              <a:ext uri="{FF2B5EF4-FFF2-40B4-BE49-F238E27FC236}">
                <a16:creationId xmlns:a16="http://schemas.microsoft.com/office/drawing/2014/main" id="{8BE2C6E8-6752-3DA6-A758-84A9E7E37492}"/>
              </a:ext>
            </a:extLst>
          </p:cNvPr>
          <p:cNvSpPr>
            <a:spLocks noGrp="1"/>
          </p:cNvSpPr>
          <p:nvPr>
            <p:ph type="body" sz="quarter" idx="10" hasCustomPrompt="1"/>
          </p:nvPr>
        </p:nvSpPr>
        <p:spPr>
          <a:xfrm>
            <a:off x="6802438" y="1671638"/>
            <a:ext cx="4738687" cy="2332037"/>
          </a:xfrm>
          <a:prstGeom prst="rect">
            <a:avLst/>
          </a:prstGeom>
        </p:spPr>
        <p:txBody>
          <a:bodyPr lIns="0" anchor="ctr" anchorCtr="0"/>
          <a:lstStyle>
            <a:lvl1pPr marL="0" indent="0" algn="l">
              <a:buNone/>
              <a:defRPr sz="3200" b="1" i="0">
                <a:solidFill>
                  <a:srgbClr val="C50C3D"/>
                </a:solidFill>
                <a:latin typeface="Montserrat SemiBold" pitchFamily="2" charset="77"/>
              </a:defRPr>
            </a:lvl1pPr>
            <a:lvl2pPr marL="457200" indent="0">
              <a:buNone/>
              <a:defRPr sz="3600" b="1" i="0">
                <a:solidFill>
                  <a:srgbClr val="C50C3D"/>
                </a:solidFill>
                <a:latin typeface="Montserrat SemiBold" pitchFamily="2" charset="77"/>
              </a:defRPr>
            </a:lvl2pPr>
            <a:lvl3pPr marL="914400" indent="0">
              <a:buNone/>
              <a:defRPr sz="3200" b="1" i="0">
                <a:solidFill>
                  <a:srgbClr val="C50C3D"/>
                </a:solidFill>
                <a:latin typeface="Montserrat SemiBold" pitchFamily="2" charset="77"/>
              </a:defRPr>
            </a:lvl3pPr>
            <a:lvl4pPr marL="1371600" indent="0">
              <a:buNone/>
              <a:defRPr sz="2800" b="1" i="0">
                <a:solidFill>
                  <a:srgbClr val="C50C3D"/>
                </a:solidFill>
                <a:latin typeface="Montserrat SemiBold" pitchFamily="2" charset="77"/>
              </a:defRPr>
            </a:lvl4pPr>
            <a:lvl5pPr marL="1828800" indent="0">
              <a:buNone/>
              <a:defRPr sz="2800" b="1" i="0">
                <a:solidFill>
                  <a:srgbClr val="C50C3D"/>
                </a:solidFill>
                <a:latin typeface="Montserrat SemiBold" pitchFamily="2" charset="77"/>
              </a:defRPr>
            </a:lvl5pPr>
          </a:lstStyle>
          <a:p>
            <a:pPr lvl="0"/>
            <a:r>
              <a:rPr lang="en-US"/>
              <a:t>Presentation Name Here</a:t>
            </a:r>
          </a:p>
        </p:txBody>
      </p:sp>
      <p:sp>
        <p:nvSpPr>
          <p:cNvPr id="27" name="Text Placeholder 26">
            <a:extLst>
              <a:ext uri="{FF2B5EF4-FFF2-40B4-BE49-F238E27FC236}">
                <a16:creationId xmlns:a16="http://schemas.microsoft.com/office/drawing/2014/main" id="{D13D990C-B5AF-8CE0-7755-19A216473FCE}"/>
              </a:ext>
            </a:extLst>
          </p:cNvPr>
          <p:cNvSpPr>
            <a:spLocks noGrp="1"/>
          </p:cNvSpPr>
          <p:nvPr>
            <p:ph type="body" sz="quarter" idx="11" hasCustomPrompt="1"/>
          </p:nvPr>
        </p:nvSpPr>
        <p:spPr>
          <a:xfrm>
            <a:off x="6875917" y="4435225"/>
            <a:ext cx="4665662" cy="300037"/>
          </a:xfrm>
          <a:prstGeom prst="rect">
            <a:avLst/>
          </a:prstGeom>
        </p:spPr>
        <p:txBody>
          <a:bodyPr lIns="0"/>
          <a:lstStyle>
            <a:lvl1pPr marL="0" indent="0">
              <a:buNone/>
              <a:defRPr sz="1600" b="1" i="0">
                <a:latin typeface="Montserrat SemiBold" pitchFamily="2" charset="77"/>
              </a:defRPr>
            </a:lvl1pPr>
          </a:lstStyle>
          <a:p>
            <a:pPr lvl="0"/>
            <a:r>
              <a:rPr lang="en-US"/>
              <a:t>Division/Office Name</a:t>
            </a:r>
          </a:p>
        </p:txBody>
      </p:sp>
      <p:sp>
        <p:nvSpPr>
          <p:cNvPr id="28" name="Text Placeholder 26">
            <a:extLst>
              <a:ext uri="{FF2B5EF4-FFF2-40B4-BE49-F238E27FC236}">
                <a16:creationId xmlns:a16="http://schemas.microsoft.com/office/drawing/2014/main" id="{CC9AFF22-C27A-2BCA-F078-69D37D819881}"/>
              </a:ext>
            </a:extLst>
          </p:cNvPr>
          <p:cNvSpPr>
            <a:spLocks noGrp="1"/>
          </p:cNvSpPr>
          <p:nvPr>
            <p:ph type="body" sz="quarter" idx="12" hasCustomPrompt="1"/>
          </p:nvPr>
        </p:nvSpPr>
        <p:spPr>
          <a:xfrm>
            <a:off x="6875917" y="5053413"/>
            <a:ext cx="4665662" cy="300037"/>
          </a:xfrm>
          <a:prstGeom prst="rect">
            <a:avLst/>
          </a:prstGeom>
        </p:spPr>
        <p:txBody>
          <a:bodyPr lIns="0"/>
          <a:lstStyle>
            <a:lvl1pPr marL="0" indent="0">
              <a:buNone/>
              <a:defRPr sz="1400" b="0" i="0">
                <a:latin typeface="Montserrat" pitchFamily="2" charset="77"/>
              </a:defRPr>
            </a:lvl1pPr>
          </a:lstStyle>
          <a:p>
            <a:pPr lvl="0"/>
            <a:r>
              <a:rPr lang="en-US"/>
              <a:t>Month xx, 2025</a:t>
            </a:r>
          </a:p>
        </p:txBody>
      </p:sp>
      <p:sp>
        <p:nvSpPr>
          <p:cNvPr id="29" name="Text Placeholder 26">
            <a:extLst>
              <a:ext uri="{FF2B5EF4-FFF2-40B4-BE49-F238E27FC236}">
                <a16:creationId xmlns:a16="http://schemas.microsoft.com/office/drawing/2014/main" id="{49DD09D4-959E-1E77-A604-0EAAAD3F6E32}"/>
              </a:ext>
            </a:extLst>
          </p:cNvPr>
          <p:cNvSpPr>
            <a:spLocks noGrp="1"/>
          </p:cNvSpPr>
          <p:nvPr>
            <p:ph type="body" sz="quarter" idx="13" hasCustomPrompt="1"/>
          </p:nvPr>
        </p:nvSpPr>
        <p:spPr>
          <a:xfrm>
            <a:off x="6875917" y="6210583"/>
            <a:ext cx="4665662" cy="300037"/>
          </a:xfrm>
          <a:prstGeom prst="rect">
            <a:avLst/>
          </a:prstGeom>
        </p:spPr>
        <p:txBody>
          <a:bodyPr lIns="0"/>
          <a:lstStyle>
            <a:lvl1pPr marL="0" indent="0">
              <a:buNone/>
              <a:defRPr sz="1400" b="0" i="0">
                <a:latin typeface="Montserrat" pitchFamily="2" charset="77"/>
              </a:defRPr>
            </a:lvl1pPr>
          </a:lstStyle>
          <a:p>
            <a:pPr lvl="0"/>
            <a:r>
              <a:rPr lang="en-US"/>
              <a:t>Name, Title</a:t>
            </a:r>
          </a:p>
        </p:txBody>
      </p:sp>
    </p:spTree>
    <p:extLst>
      <p:ext uri="{BB962C8B-B14F-4D97-AF65-F5344CB8AC3E}">
        <p14:creationId xmlns:p14="http://schemas.microsoft.com/office/powerpoint/2010/main" val="36834161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3.1 - Left aligned (no subhea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ACBC3D5-38E2-2FCD-7CC4-6795C0302A14}"/>
              </a:ext>
              <a:ext uri="{C183D7F6-B498-43B3-948B-1728B52AA6E4}">
                <adec:decorative xmlns:adec="http://schemas.microsoft.com/office/drawing/2017/decorative" val="1"/>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47869" r="23747" b="34"/>
          <a:stretch/>
        </p:blipFill>
        <p:spPr>
          <a:xfrm flipH="1">
            <a:off x="-1" y="-1"/>
            <a:ext cx="12191999" cy="6414412"/>
          </a:xfrm>
          <a:prstGeom prst="rect">
            <a:avLst/>
          </a:prstGeom>
          <a:ln>
            <a:noFill/>
          </a:ln>
        </p:spPr>
      </p:pic>
      <p:sp>
        <p:nvSpPr>
          <p:cNvPr id="3" name="Rectangle 2">
            <a:extLst>
              <a:ext uri="{FF2B5EF4-FFF2-40B4-BE49-F238E27FC236}">
                <a16:creationId xmlns:a16="http://schemas.microsoft.com/office/drawing/2014/main" id="{89275047-43F5-455F-9F39-466BDB516953}"/>
              </a:ext>
              <a:ext uri="{C183D7F6-B498-43B3-948B-1728B52AA6E4}">
                <adec:decorative xmlns:adec="http://schemas.microsoft.com/office/drawing/2017/decorative" val="1"/>
              </a:ext>
            </a:extLst>
          </p:cNvPr>
          <p:cNvSpPr/>
          <p:nvPr userDrawn="1"/>
        </p:nvSpPr>
        <p:spPr>
          <a:xfrm>
            <a:off x="7102955" y="0"/>
            <a:ext cx="5089044" cy="6414411"/>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solidFill>
                <a:srgbClr val="000000"/>
              </a:solidFill>
              <a:latin typeface="Lato" panose="020F0502020204030203" pitchFamily="34" charset="77"/>
            </a:endParaRPr>
          </a:p>
        </p:txBody>
      </p:sp>
      <p:sp>
        <p:nvSpPr>
          <p:cNvPr id="4" name="TextBox 3">
            <a:extLst>
              <a:ext uri="{FF2B5EF4-FFF2-40B4-BE49-F238E27FC236}">
                <a16:creationId xmlns:a16="http://schemas.microsoft.com/office/drawing/2014/main" id="{5FA1EB3C-DC9E-EE2F-0FA8-BE1C72B59F78}"/>
              </a:ext>
            </a:extLst>
          </p:cNvPr>
          <p:cNvSpPr txBox="1"/>
          <p:nvPr userDrawn="1"/>
        </p:nvSpPr>
        <p:spPr>
          <a:xfrm>
            <a:off x="7358449" y="830588"/>
            <a:ext cx="6567054" cy="523220"/>
          </a:xfrm>
          <a:prstGeom prst="rect">
            <a:avLst/>
          </a:prstGeom>
          <a:noFill/>
        </p:spPr>
        <p:txBody>
          <a:bodyPr wrap="square" rtlCol="0">
            <a:spAutoFit/>
          </a:bodyPr>
          <a:lstStyle/>
          <a:p>
            <a:pPr marL="0" marR="0" indent="0" algn="l" defTabSz="609539"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C00000"/>
                </a:solidFill>
                <a:effectLst/>
                <a:uLnTx/>
                <a:uFillTx/>
                <a:latin typeface="Lato" panose="020F0502020204030203" pitchFamily="34" charset="77"/>
                <a:ea typeface="+mj-ea"/>
                <a:cs typeface="+mj-cs"/>
              </a:rPr>
              <a:t>Presentation Outline</a:t>
            </a:r>
            <a:endParaRPr lang="en-US" sz="2000" b="1" i="0">
              <a:solidFill>
                <a:srgbClr val="C00000"/>
              </a:solidFill>
              <a:latin typeface="Lato" panose="020F0502020204030203" pitchFamily="34" charset="77"/>
            </a:endParaRPr>
          </a:p>
        </p:txBody>
      </p:sp>
      <p:sp>
        <p:nvSpPr>
          <p:cNvPr id="6" name="Text Placeholder 15">
            <a:extLst>
              <a:ext uri="{FF2B5EF4-FFF2-40B4-BE49-F238E27FC236}">
                <a16:creationId xmlns:a16="http://schemas.microsoft.com/office/drawing/2014/main" id="{627551E9-A43D-A1F3-31B1-171FEA6EAEB4}"/>
              </a:ext>
            </a:extLst>
          </p:cNvPr>
          <p:cNvSpPr>
            <a:spLocks noGrp="1"/>
          </p:cNvSpPr>
          <p:nvPr>
            <p:ph type="body" sz="quarter" idx="11" hasCustomPrompt="1"/>
          </p:nvPr>
        </p:nvSpPr>
        <p:spPr>
          <a:xfrm>
            <a:off x="7463118" y="1728237"/>
            <a:ext cx="4342802" cy="3717524"/>
          </a:xfrm>
          <a:prstGeom prst="rect">
            <a:avLst/>
          </a:prstGeom>
        </p:spPr>
        <p:txBody>
          <a:bodyPr wrap="square" lIns="0" tIns="0" rIns="0">
            <a:noAutofit/>
          </a:bodyPr>
          <a:lstStyle>
            <a:lvl1pPr marL="457200" indent="-457200" algn="l">
              <a:lnSpc>
                <a:spcPct val="100000"/>
              </a:lnSpc>
              <a:spcBef>
                <a:spcPts val="600"/>
              </a:spcBef>
              <a:spcAft>
                <a:spcPts val="1000"/>
              </a:spcAft>
              <a:buFont typeface="+mj-lt"/>
              <a:buAutoNum type="arabicPeriod"/>
              <a:defRPr sz="1800" b="0" i="0" baseline="0">
                <a:solidFill>
                  <a:schemeClr val="tx2">
                    <a:lumMod val="75000"/>
                  </a:schemeClr>
                </a:solidFill>
                <a:latin typeface="Lato" panose="020F0502020204030203" pitchFamily="34" charset="77"/>
                <a:ea typeface="Lato" panose="020F0502020204030203" pitchFamily="34" charset="77"/>
                <a:cs typeface="Lato" panose="020F0502020204030203" pitchFamily="34" charset="77"/>
              </a:defRPr>
            </a:lvl1pPr>
            <a:lvl2pPr marL="4572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2pPr>
            <a:lvl3pPr marL="9144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3pPr>
            <a:lvl4pPr marL="13716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4pPr>
            <a:lvl5pPr marL="18288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5pPr>
          </a:lstStyle>
          <a:p>
            <a:r>
              <a:rPr lang="en-US"/>
              <a:t>Enter Item A Here</a:t>
            </a:r>
          </a:p>
          <a:p>
            <a:r>
              <a:rPr lang="en-US"/>
              <a:t>Enter Item B Here</a:t>
            </a:r>
          </a:p>
          <a:p>
            <a:endParaRPr lang="en-US"/>
          </a:p>
        </p:txBody>
      </p:sp>
    </p:spTree>
    <p:extLst>
      <p:ext uri="{BB962C8B-B14F-4D97-AF65-F5344CB8AC3E}">
        <p14:creationId xmlns:p14="http://schemas.microsoft.com/office/powerpoint/2010/main" val="14097415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576">
          <p15:clr>
            <a:srgbClr val="FBAE40"/>
          </p15:clr>
        </p15:guide>
        <p15:guide id="2" pos="360">
          <p15:clr>
            <a:srgbClr val="FBAE40"/>
          </p15:clr>
        </p15:guide>
        <p15:guide id="3" pos="7320">
          <p15:clr>
            <a:srgbClr val="FBAE40"/>
          </p15:clr>
        </p15:guide>
        <p15:guide id="4" orient="horz" pos="864">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hapter Slide">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3357B9E-709F-0DFD-782A-51D8B3E4D27B}"/>
              </a:ext>
            </a:extLst>
          </p:cNvPr>
          <p:cNvSpPr>
            <a:spLocks noGrp="1"/>
          </p:cNvSpPr>
          <p:nvPr>
            <p:ph type="dt" sz="half" idx="10"/>
          </p:nvPr>
        </p:nvSpPr>
        <p:spPr>
          <a:xfrm>
            <a:off x="543464" y="5830139"/>
            <a:ext cx="3150079"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95AF269B-53AE-566A-DD8D-5FC1EF188D7B}"/>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4727EE4C-EBCB-9B02-52C9-66CED0DF24F0}"/>
              </a:ext>
            </a:extLst>
          </p:cNvPr>
          <p:cNvSpPr>
            <a:spLocks noGrp="1"/>
          </p:cNvSpPr>
          <p:nvPr>
            <p:ph type="sldNum" sz="quarter" idx="12"/>
          </p:nvPr>
        </p:nvSpPr>
        <p:spPr>
          <a:xfrm>
            <a:off x="8498459" y="6097558"/>
            <a:ext cx="2743200" cy="365125"/>
          </a:xfrm>
          <a:prstGeom prst="rect">
            <a:avLst/>
          </a:prstGeom>
        </p:spPr>
        <p:txBody>
          <a:bodyPr/>
          <a:lstStyle/>
          <a:p>
            <a:endParaRPr lang="en-US"/>
          </a:p>
        </p:txBody>
      </p:sp>
      <p:sp>
        <p:nvSpPr>
          <p:cNvPr id="9" name="AutoShape 3">
            <a:extLst>
              <a:ext uri="{FF2B5EF4-FFF2-40B4-BE49-F238E27FC236}">
                <a16:creationId xmlns:a16="http://schemas.microsoft.com/office/drawing/2014/main" id="{3C7072D3-B068-FCAB-9C45-8B273590BD69}"/>
              </a:ext>
              <a:ext uri="{C183D7F6-B498-43B3-948B-1728B52AA6E4}">
                <adec:decorative xmlns:adec="http://schemas.microsoft.com/office/drawing/2017/decorative" val="1"/>
              </a:ext>
            </a:extLst>
          </p:cNvPr>
          <p:cNvSpPr/>
          <p:nvPr userDrawn="1"/>
        </p:nvSpPr>
        <p:spPr>
          <a:xfrm rot="-10800000">
            <a:off x="0" y="2013390"/>
            <a:ext cx="8280400" cy="669703"/>
          </a:xfrm>
          <a:prstGeom prst="rect">
            <a:avLst/>
          </a:prstGeom>
          <a:solidFill>
            <a:srgbClr val="C50C3D"/>
          </a:solidFill>
        </p:spPr>
        <p:txBody>
          <a:bodyPr/>
          <a:lstStyle/>
          <a:p>
            <a:endParaRPr lang="en-US" b="0" i="0">
              <a:latin typeface="Lato" panose="020F0502020204030203" pitchFamily="34" charset="77"/>
            </a:endParaRPr>
          </a:p>
        </p:txBody>
      </p:sp>
      <p:sp>
        <p:nvSpPr>
          <p:cNvPr id="10" name="Title 4">
            <a:extLst>
              <a:ext uri="{FF2B5EF4-FFF2-40B4-BE49-F238E27FC236}">
                <a16:creationId xmlns:a16="http://schemas.microsoft.com/office/drawing/2014/main" id="{BAE4693A-521B-8E11-FAC4-54CBD580FDEF}"/>
              </a:ext>
            </a:extLst>
          </p:cNvPr>
          <p:cNvSpPr>
            <a:spLocks noGrp="1"/>
          </p:cNvSpPr>
          <p:nvPr>
            <p:ph type="title" hasCustomPrompt="1"/>
          </p:nvPr>
        </p:nvSpPr>
        <p:spPr>
          <a:xfrm>
            <a:off x="643064" y="2194560"/>
            <a:ext cx="6885496" cy="488536"/>
          </a:xfrm>
          <a:prstGeom prst="rect">
            <a:avLst/>
          </a:prstGeom>
        </p:spPr>
        <p:txBody>
          <a:bodyPr lIns="0"/>
          <a:lstStyle>
            <a:lvl1pPr>
              <a:lnSpc>
                <a:spcPct val="100000"/>
              </a:lnSpc>
              <a:defRPr b="1" i="0">
                <a:solidFill>
                  <a:schemeClr val="bg1"/>
                </a:solidFill>
                <a:latin typeface="Montserrat SemiBold" pitchFamily="2" charset="77"/>
              </a:defRPr>
            </a:lvl1pPr>
          </a:lstStyle>
          <a:p>
            <a:r>
              <a:rPr lang="en-US" sz="2000" b="1">
                <a:solidFill>
                  <a:schemeClr val="bg1"/>
                </a:solidFill>
              </a:rPr>
              <a:t>Enter Section Title Here</a:t>
            </a:r>
            <a:endParaRPr lang="en-US"/>
          </a:p>
        </p:txBody>
      </p:sp>
      <p:sp>
        <p:nvSpPr>
          <p:cNvPr id="11" name="Text Placeholder 8">
            <a:extLst>
              <a:ext uri="{FF2B5EF4-FFF2-40B4-BE49-F238E27FC236}">
                <a16:creationId xmlns:a16="http://schemas.microsoft.com/office/drawing/2014/main" id="{6059D9B3-4289-AAB2-CAF7-280309BB7AEE}"/>
              </a:ext>
            </a:extLst>
          </p:cNvPr>
          <p:cNvSpPr>
            <a:spLocks noGrp="1"/>
          </p:cNvSpPr>
          <p:nvPr>
            <p:ph type="body" sz="quarter" idx="13" hasCustomPrompt="1"/>
          </p:nvPr>
        </p:nvSpPr>
        <p:spPr>
          <a:xfrm>
            <a:off x="642938" y="3209925"/>
            <a:ext cx="10909300" cy="1920875"/>
          </a:xfrm>
          <a:prstGeom prst="rect">
            <a:avLst/>
          </a:prstGeom>
        </p:spPr>
        <p:txBody>
          <a:bodyPr lIns="0"/>
          <a:lstStyle>
            <a:lvl1pPr marL="0" indent="0">
              <a:lnSpc>
                <a:spcPct val="100000"/>
              </a:lnSpc>
              <a:buNone/>
              <a:defRPr sz="3600" b="1" i="0">
                <a:solidFill>
                  <a:schemeClr val="tx2">
                    <a:lumMod val="50000"/>
                  </a:schemeClr>
                </a:solidFill>
                <a:latin typeface="Montserrat SemiBold" pitchFamily="2" charset="77"/>
              </a:defRPr>
            </a:lvl1pPr>
          </a:lstStyle>
          <a:p>
            <a:pPr lvl="0"/>
            <a:r>
              <a:rPr lang="en-US"/>
              <a:t>Enter Chapter Title Here</a:t>
            </a:r>
          </a:p>
        </p:txBody>
      </p:sp>
    </p:spTree>
    <p:extLst>
      <p:ext uri="{BB962C8B-B14F-4D97-AF65-F5344CB8AC3E}">
        <p14:creationId xmlns:p14="http://schemas.microsoft.com/office/powerpoint/2010/main" val="20737189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3.6 - Left aligned, 2 line Headline w/ Table">
    <p:spTree>
      <p:nvGrpSpPr>
        <p:cNvPr id="1" name=""/>
        <p:cNvGrpSpPr/>
        <p:nvPr/>
      </p:nvGrpSpPr>
      <p:grpSpPr>
        <a:xfrm>
          <a:off x="0" y="0"/>
          <a:ext cx="0" cy="0"/>
          <a:chOff x="0" y="0"/>
          <a:chExt cx="0" cy="0"/>
        </a:xfrm>
      </p:grpSpPr>
      <p:sp>
        <p:nvSpPr>
          <p:cNvPr id="10" name="Title 4">
            <a:extLst>
              <a:ext uri="{FF2B5EF4-FFF2-40B4-BE49-F238E27FC236}">
                <a16:creationId xmlns:a16="http://schemas.microsoft.com/office/drawing/2014/main" id="{F542E76C-4636-6940-8176-145B6785004E}"/>
              </a:ext>
            </a:extLst>
          </p:cNvPr>
          <p:cNvSpPr>
            <a:spLocks noGrp="1"/>
          </p:cNvSpPr>
          <p:nvPr>
            <p:ph type="title" hasCustomPrompt="1"/>
          </p:nvPr>
        </p:nvSpPr>
        <p:spPr>
          <a:xfrm>
            <a:off x="571500" y="763548"/>
            <a:ext cx="11049000" cy="1107996"/>
          </a:xfrm>
          <a:prstGeom prst="rect">
            <a:avLst/>
          </a:prstGeom>
        </p:spPr>
        <p:txBody>
          <a:bodyPr wrap="square" lIns="0" tIns="0" rIns="0" bIns="0" anchor="b" anchorCtr="0">
            <a:normAutofit/>
          </a:bodyPr>
          <a:lstStyle>
            <a:lvl1pPr algn="l">
              <a:lnSpc>
                <a:spcPct val="100000"/>
              </a:lnSpc>
              <a:defRPr sz="2800" b="1" i="0" baseline="0">
                <a:solidFill>
                  <a:srgbClr val="C40D3D"/>
                </a:solidFill>
                <a:latin typeface="Montserrat SemiBold" pitchFamily="2" charset="77"/>
              </a:defRPr>
            </a:lvl1pPr>
          </a:lstStyle>
          <a:p>
            <a:r>
              <a:rPr lang="en-US"/>
              <a:t>Click to edit headline content for a</a:t>
            </a:r>
            <a:br>
              <a:rPr lang="en-US"/>
            </a:br>
            <a:r>
              <a:rPr lang="en-US"/>
              <a:t>double stacked headline.</a:t>
            </a:r>
          </a:p>
        </p:txBody>
      </p:sp>
      <p:sp>
        <p:nvSpPr>
          <p:cNvPr id="3" name="Table Placeholder 2">
            <a:extLst>
              <a:ext uri="{FF2B5EF4-FFF2-40B4-BE49-F238E27FC236}">
                <a16:creationId xmlns:a16="http://schemas.microsoft.com/office/drawing/2014/main" id="{7BB8CB66-0374-D445-9F88-991ACD28BE29}"/>
              </a:ext>
            </a:extLst>
          </p:cNvPr>
          <p:cNvSpPr>
            <a:spLocks noGrp="1"/>
          </p:cNvSpPr>
          <p:nvPr>
            <p:ph type="tbl" sz="quarter" idx="16"/>
          </p:nvPr>
        </p:nvSpPr>
        <p:spPr>
          <a:xfrm>
            <a:off x="571500" y="2108499"/>
            <a:ext cx="11049000" cy="3920007"/>
          </a:xfrm>
          <a:prstGeom prst="rect">
            <a:avLst/>
          </a:prstGeom>
        </p:spPr>
        <p:txBody>
          <a:bodyPr/>
          <a:lstStyle>
            <a:lvl1pPr marL="0" indent="0" algn="ctr">
              <a:buNone/>
              <a:defRPr sz="2000" b="0" i="0">
                <a:solidFill>
                  <a:srgbClr val="C50C3D"/>
                </a:solidFill>
                <a:latin typeface="Montserrat" pitchFamily="2" charset="77"/>
              </a:defRPr>
            </a:lvl1pPr>
          </a:lstStyle>
          <a:p>
            <a:endParaRPr lang="en-US"/>
          </a:p>
          <a:p>
            <a:endParaRPr lang="en-US"/>
          </a:p>
          <a:p>
            <a:r>
              <a:rPr lang="en-US"/>
              <a:t>Click to insert table</a:t>
            </a:r>
          </a:p>
        </p:txBody>
      </p:sp>
      <p:sp>
        <p:nvSpPr>
          <p:cNvPr id="7" name="Content Placeholder 7">
            <a:extLst>
              <a:ext uri="{FF2B5EF4-FFF2-40B4-BE49-F238E27FC236}">
                <a16:creationId xmlns:a16="http://schemas.microsoft.com/office/drawing/2014/main" id="{7690BF19-F153-4B11-4353-924D43B53753}"/>
              </a:ext>
            </a:extLst>
          </p:cNvPr>
          <p:cNvSpPr>
            <a:spLocks noGrp="1"/>
          </p:cNvSpPr>
          <p:nvPr>
            <p:ph sz="quarter" idx="17" hasCustomPrompt="1"/>
          </p:nvPr>
        </p:nvSpPr>
        <p:spPr>
          <a:xfrm>
            <a:off x="571500" y="6137127"/>
            <a:ext cx="11049000" cy="231400"/>
          </a:xfrm>
          <a:prstGeom prst="rect">
            <a:avLst/>
          </a:prstGeom>
        </p:spPr>
        <p:txBody>
          <a:bodyPr lIns="0"/>
          <a:lstStyle>
            <a:lvl1pPr marL="0" indent="0">
              <a:buNone/>
              <a:defRPr sz="900" b="0" i="0">
                <a:solidFill>
                  <a:schemeClr val="tx2">
                    <a:lumMod val="75000"/>
                  </a:schemeClr>
                </a:solidFill>
                <a:latin typeface="Montserrat" pitchFamily="2" charset="77"/>
                <a:ea typeface="Montserrat" pitchFamily="2" charset="77"/>
                <a:cs typeface="Montserrat" pitchFamily="2" charset="77"/>
              </a:defRPr>
            </a:lvl1pPr>
            <a:lvl2pPr marL="457200" indent="0">
              <a:buNone/>
              <a:defRPr sz="900" b="0" i="0">
                <a:latin typeface="Lato" panose="020F0502020204030203" pitchFamily="34" charset="0"/>
                <a:ea typeface="Lato" panose="020F0502020204030203" pitchFamily="34" charset="0"/>
                <a:cs typeface="Lato" panose="020F0502020204030203" pitchFamily="34" charset="0"/>
              </a:defRPr>
            </a:lvl2pPr>
            <a:lvl3pPr marL="914400" indent="0">
              <a:buNone/>
              <a:defRPr sz="900" b="0" i="0">
                <a:latin typeface="Lato" panose="020F0502020204030203" pitchFamily="34" charset="0"/>
                <a:ea typeface="Lato" panose="020F0502020204030203" pitchFamily="34" charset="0"/>
                <a:cs typeface="Lato" panose="020F0502020204030203" pitchFamily="34" charset="0"/>
              </a:defRPr>
            </a:lvl3pPr>
            <a:lvl4pPr marL="1371600" indent="0">
              <a:buNone/>
              <a:defRPr sz="900" b="0" i="0">
                <a:latin typeface="Lato" panose="020F0502020204030203" pitchFamily="34" charset="0"/>
                <a:ea typeface="Lato" panose="020F0502020204030203" pitchFamily="34" charset="0"/>
                <a:cs typeface="Lato" panose="020F0502020204030203" pitchFamily="34" charset="0"/>
              </a:defRPr>
            </a:lvl4pPr>
            <a:lvl5pPr marL="1828800" indent="0">
              <a:buNone/>
              <a:defRPr sz="900" b="0" i="0">
                <a:latin typeface="Lato" panose="020F0502020204030203" pitchFamily="34" charset="0"/>
                <a:ea typeface="Lato" panose="020F0502020204030203" pitchFamily="34" charset="0"/>
                <a:cs typeface="Lato" panose="020F0502020204030203" pitchFamily="34" charset="0"/>
              </a:defRPr>
            </a:lvl5pPr>
          </a:lstStyle>
          <a:p>
            <a:pPr lvl="0"/>
            <a:r>
              <a:rPr lang="en-US"/>
              <a:t>Resource links go here</a:t>
            </a:r>
          </a:p>
        </p:txBody>
      </p:sp>
      <p:sp>
        <p:nvSpPr>
          <p:cNvPr id="2" name="Text Placeholder 8">
            <a:extLst>
              <a:ext uri="{FF2B5EF4-FFF2-40B4-BE49-F238E27FC236}">
                <a16:creationId xmlns:a16="http://schemas.microsoft.com/office/drawing/2014/main" id="{64EA40DA-83B4-738E-4001-574A92276614}"/>
              </a:ext>
            </a:extLst>
          </p:cNvPr>
          <p:cNvSpPr>
            <a:spLocks noGrp="1"/>
          </p:cNvSpPr>
          <p:nvPr>
            <p:ph type="body" sz="quarter" idx="15" hasCustomPrompt="1"/>
          </p:nvPr>
        </p:nvSpPr>
        <p:spPr>
          <a:xfrm>
            <a:off x="592265" y="168290"/>
            <a:ext cx="9633916" cy="321184"/>
          </a:xfrm>
          <a:prstGeom prst="rect">
            <a:avLst/>
          </a:prstGeom>
        </p:spPr>
        <p:txBody>
          <a:bodyPr lIns="0"/>
          <a:lstStyle>
            <a:lvl1pPr marL="0" indent="0" algn="l">
              <a:buNone/>
              <a:defRPr sz="1400" b="0" i="0">
                <a:solidFill>
                  <a:srgbClr val="424B5A"/>
                </a:solidFill>
                <a:latin typeface="Montserrat" pitchFamily="2" charset="77"/>
              </a:defRPr>
            </a:lvl1pPr>
            <a:lvl2pPr marL="457200" indent="0">
              <a:buNone/>
              <a:defRPr sz="1400" b="0" i="0">
                <a:latin typeface="Lato" panose="020F0502020204030203" pitchFamily="34" charset="77"/>
              </a:defRPr>
            </a:lvl2pPr>
            <a:lvl3pPr marL="914400" indent="0">
              <a:buNone/>
              <a:defRPr sz="1200" b="0" i="0">
                <a:latin typeface="Lato" panose="020F0502020204030203" pitchFamily="34" charset="77"/>
              </a:defRPr>
            </a:lvl3pPr>
            <a:lvl4pPr marL="1371600" indent="0">
              <a:buNone/>
              <a:defRPr sz="1100" b="0" i="0">
                <a:latin typeface="Lato" panose="020F0502020204030203" pitchFamily="34" charset="77"/>
              </a:defRPr>
            </a:lvl4pPr>
            <a:lvl5pPr marL="1828800" indent="0">
              <a:buNone/>
              <a:defRPr sz="1100" b="0" i="0">
                <a:latin typeface="Lato" panose="020F0502020204030203" pitchFamily="34" charset="77"/>
              </a:defRPr>
            </a:lvl5pPr>
          </a:lstStyle>
          <a:p>
            <a:pPr lvl="0"/>
            <a:r>
              <a:rPr lang="en-US"/>
              <a:t>Section Title</a:t>
            </a:r>
          </a:p>
        </p:txBody>
      </p:sp>
    </p:spTree>
    <p:extLst>
      <p:ext uri="{BB962C8B-B14F-4D97-AF65-F5344CB8AC3E}">
        <p14:creationId xmlns:p14="http://schemas.microsoft.com/office/powerpoint/2010/main" val="13209773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576">
          <p15:clr>
            <a:srgbClr val="FBAE40"/>
          </p15:clr>
        </p15:guide>
        <p15:guide id="2" pos="360">
          <p15:clr>
            <a:srgbClr val="FBAE40"/>
          </p15:clr>
        </p15:guide>
        <p15:guide id="3" pos="7320">
          <p15:clr>
            <a:srgbClr val="FBAE40"/>
          </p15:clr>
        </p15:guide>
        <p15:guide id="4" orient="horz" pos="1152">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39A9CC-1C92-3263-42D2-BCB75BFD230C}"/>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E624D2B-66B3-B9E6-56B5-67F7EE19A7CE}"/>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8737662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3.1 - Left aligned (no subhea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65DFF0B1-1ED0-4E44-8639-591600493EE9}"/>
              </a:ext>
            </a:extLst>
          </p:cNvPr>
          <p:cNvSpPr>
            <a:spLocks noGrp="1"/>
          </p:cNvSpPr>
          <p:nvPr>
            <p:ph type="body" sz="quarter" idx="15" hasCustomPrompt="1"/>
          </p:nvPr>
        </p:nvSpPr>
        <p:spPr>
          <a:xfrm>
            <a:off x="592265" y="168290"/>
            <a:ext cx="9633916" cy="321184"/>
          </a:xfrm>
          <a:prstGeom prst="rect">
            <a:avLst/>
          </a:prstGeom>
        </p:spPr>
        <p:txBody>
          <a:bodyPr lIns="0"/>
          <a:lstStyle>
            <a:lvl1pPr marL="0" indent="0" algn="l">
              <a:buNone/>
              <a:defRPr sz="1400" b="0" i="0">
                <a:solidFill>
                  <a:srgbClr val="424B5A"/>
                </a:solidFill>
                <a:latin typeface="Montserrat" pitchFamily="2" charset="77"/>
              </a:defRPr>
            </a:lvl1pPr>
            <a:lvl2pPr marL="457200" indent="0">
              <a:buNone/>
              <a:defRPr sz="1400" b="0" i="0">
                <a:latin typeface="Lato" panose="020F0502020204030203" pitchFamily="34" charset="77"/>
              </a:defRPr>
            </a:lvl2pPr>
            <a:lvl3pPr marL="914400" indent="0">
              <a:buNone/>
              <a:defRPr sz="1200" b="0" i="0">
                <a:latin typeface="Lato" panose="020F0502020204030203" pitchFamily="34" charset="77"/>
              </a:defRPr>
            </a:lvl3pPr>
            <a:lvl4pPr marL="1371600" indent="0">
              <a:buNone/>
              <a:defRPr sz="1100" b="0" i="0">
                <a:latin typeface="Lato" panose="020F0502020204030203" pitchFamily="34" charset="77"/>
              </a:defRPr>
            </a:lvl4pPr>
            <a:lvl5pPr marL="1828800" indent="0">
              <a:buNone/>
              <a:defRPr sz="1100" b="0" i="0">
                <a:latin typeface="Lato" panose="020F0502020204030203" pitchFamily="34" charset="77"/>
              </a:defRPr>
            </a:lvl5pPr>
          </a:lstStyle>
          <a:p>
            <a:pPr lvl="0"/>
            <a:r>
              <a:rPr lang="en-US"/>
              <a:t>Section Title</a:t>
            </a:r>
          </a:p>
        </p:txBody>
      </p:sp>
      <p:sp>
        <p:nvSpPr>
          <p:cNvPr id="5" name="Title 4">
            <a:extLst>
              <a:ext uri="{FF2B5EF4-FFF2-40B4-BE49-F238E27FC236}">
                <a16:creationId xmlns:a16="http://schemas.microsoft.com/office/drawing/2014/main" id="{664D1FD5-E463-3648-8651-2A1EB1C942B5}"/>
              </a:ext>
            </a:extLst>
          </p:cNvPr>
          <p:cNvSpPr>
            <a:spLocks noGrp="1"/>
          </p:cNvSpPr>
          <p:nvPr>
            <p:ph type="title" hasCustomPrompt="1"/>
          </p:nvPr>
        </p:nvSpPr>
        <p:spPr>
          <a:xfrm>
            <a:off x="571500" y="798765"/>
            <a:ext cx="11049000" cy="430887"/>
          </a:xfrm>
          <a:prstGeom prst="rect">
            <a:avLst/>
          </a:prstGeom>
        </p:spPr>
        <p:txBody>
          <a:bodyPr wrap="square" lIns="0" tIns="0" rIns="0" bIns="0">
            <a:spAutoFit/>
          </a:bodyPr>
          <a:lstStyle>
            <a:lvl1pPr algn="l">
              <a:lnSpc>
                <a:spcPct val="100000"/>
              </a:lnSpc>
              <a:defRPr sz="2800" b="1" i="0" baseline="0">
                <a:solidFill>
                  <a:srgbClr val="C40D3D"/>
                </a:solidFill>
                <a:latin typeface="Montserrat SemiBold" pitchFamily="2" charset="77"/>
              </a:defRPr>
            </a:lvl1pPr>
          </a:lstStyle>
          <a:p>
            <a:r>
              <a:rPr lang="en-US"/>
              <a:t>Click to edit headline content.</a:t>
            </a:r>
          </a:p>
        </p:txBody>
      </p:sp>
      <p:sp>
        <p:nvSpPr>
          <p:cNvPr id="12" name="Text Placeholder 5">
            <a:extLst>
              <a:ext uri="{FF2B5EF4-FFF2-40B4-BE49-F238E27FC236}">
                <a16:creationId xmlns:a16="http://schemas.microsoft.com/office/drawing/2014/main" id="{9A3B28B9-CE86-774E-9467-53CE07315B74}"/>
              </a:ext>
            </a:extLst>
          </p:cNvPr>
          <p:cNvSpPr>
            <a:spLocks noGrp="1"/>
          </p:cNvSpPr>
          <p:nvPr>
            <p:ph type="body" sz="quarter" idx="18"/>
          </p:nvPr>
        </p:nvSpPr>
        <p:spPr>
          <a:xfrm>
            <a:off x="571500" y="1511300"/>
            <a:ext cx="11049000" cy="4452938"/>
          </a:xfrm>
          <a:prstGeom prst="rect">
            <a:avLst/>
          </a:prstGeom>
        </p:spPr>
        <p:txBody>
          <a:bodyPr lIns="0"/>
          <a:lstStyle>
            <a:lvl1pPr marL="0" indent="0" algn="l">
              <a:lnSpc>
                <a:spcPct val="100000"/>
              </a:lnSpc>
              <a:spcAft>
                <a:spcPts val="600"/>
              </a:spcAft>
              <a:buNone/>
              <a:defRPr sz="1800" b="0" i="0">
                <a:solidFill>
                  <a:schemeClr val="tx2">
                    <a:lumMod val="50000"/>
                  </a:schemeClr>
                </a:solidFill>
                <a:latin typeface="Montserrat" pitchFamily="2" charset="77"/>
              </a:defRPr>
            </a:lvl1pPr>
            <a:lvl2pPr marL="457200" indent="0" algn="ctr">
              <a:lnSpc>
                <a:spcPct val="100000"/>
              </a:lnSpc>
              <a:spcAft>
                <a:spcPts val="600"/>
              </a:spcAft>
              <a:buNone/>
              <a:defRPr sz="2000" b="0" i="0">
                <a:solidFill>
                  <a:schemeClr val="tx2">
                    <a:lumMod val="50000"/>
                  </a:schemeClr>
                </a:solidFill>
                <a:latin typeface="Lato Light" panose="020F0302020204030203" pitchFamily="34" charset="77"/>
              </a:defRPr>
            </a:lvl2pPr>
            <a:lvl3pPr marL="914400" indent="0" algn="ctr">
              <a:lnSpc>
                <a:spcPct val="100000"/>
              </a:lnSpc>
              <a:spcAft>
                <a:spcPts val="600"/>
              </a:spcAft>
              <a:buNone/>
              <a:defRPr sz="2000" b="0" i="0">
                <a:solidFill>
                  <a:schemeClr val="tx2">
                    <a:lumMod val="50000"/>
                  </a:schemeClr>
                </a:solidFill>
                <a:latin typeface="Lato Light" panose="020F0302020204030203" pitchFamily="34" charset="77"/>
              </a:defRPr>
            </a:lvl3pPr>
            <a:lvl4pPr marL="1371600" indent="0" algn="ctr">
              <a:lnSpc>
                <a:spcPct val="100000"/>
              </a:lnSpc>
              <a:spcAft>
                <a:spcPts val="600"/>
              </a:spcAft>
              <a:buNone/>
              <a:defRPr sz="2000" b="0" i="0">
                <a:solidFill>
                  <a:schemeClr val="tx2">
                    <a:lumMod val="50000"/>
                  </a:schemeClr>
                </a:solidFill>
                <a:latin typeface="Lato Light" panose="020F0302020204030203" pitchFamily="34" charset="77"/>
              </a:defRPr>
            </a:lvl4pPr>
            <a:lvl5pPr marL="1828800" indent="0" algn="ctr">
              <a:lnSpc>
                <a:spcPct val="100000"/>
              </a:lnSpc>
              <a:spcAft>
                <a:spcPts val="600"/>
              </a:spcAft>
              <a:buNone/>
              <a:defRPr sz="2000" b="0" i="0">
                <a:solidFill>
                  <a:schemeClr val="tx2">
                    <a:lumMod val="50000"/>
                  </a:schemeClr>
                </a:solidFill>
                <a:latin typeface="Lato Light" panose="020F0302020204030203" pitchFamily="34" charset="77"/>
              </a:defRPr>
            </a:lvl5pPr>
          </a:lstStyle>
          <a:p>
            <a:pPr lvl="0"/>
            <a:r>
              <a:rPr lang="en-US"/>
              <a:t>Click to edit</a:t>
            </a:r>
          </a:p>
        </p:txBody>
      </p:sp>
      <p:sp>
        <p:nvSpPr>
          <p:cNvPr id="10" name="Content Placeholder 7">
            <a:extLst>
              <a:ext uri="{FF2B5EF4-FFF2-40B4-BE49-F238E27FC236}">
                <a16:creationId xmlns:a16="http://schemas.microsoft.com/office/drawing/2014/main" id="{6E0A2688-0288-2447-AD7C-0887072E8121}"/>
              </a:ext>
            </a:extLst>
          </p:cNvPr>
          <p:cNvSpPr>
            <a:spLocks noGrp="1"/>
          </p:cNvSpPr>
          <p:nvPr>
            <p:ph sz="quarter" idx="17" hasCustomPrompt="1"/>
          </p:nvPr>
        </p:nvSpPr>
        <p:spPr>
          <a:xfrm>
            <a:off x="571500" y="6137127"/>
            <a:ext cx="11049000" cy="231400"/>
          </a:xfrm>
          <a:prstGeom prst="rect">
            <a:avLst/>
          </a:prstGeom>
        </p:spPr>
        <p:txBody>
          <a:bodyPr lIns="0"/>
          <a:lstStyle>
            <a:lvl1pPr marL="0" indent="0">
              <a:buNone/>
              <a:defRPr sz="900" b="0" i="0">
                <a:solidFill>
                  <a:schemeClr val="tx2">
                    <a:lumMod val="75000"/>
                  </a:schemeClr>
                </a:solidFill>
                <a:latin typeface="Montserrat" pitchFamily="2" charset="77"/>
                <a:ea typeface="Montserrat" pitchFamily="2" charset="77"/>
                <a:cs typeface="Montserrat" pitchFamily="2" charset="77"/>
              </a:defRPr>
            </a:lvl1pPr>
            <a:lvl2pPr marL="457200" indent="0">
              <a:buNone/>
              <a:defRPr sz="900" b="0" i="0">
                <a:latin typeface="Lato" panose="020F0502020204030203" pitchFamily="34" charset="0"/>
                <a:ea typeface="Lato" panose="020F0502020204030203" pitchFamily="34" charset="0"/>
                <a:cs typeface="Lato" panose="020F0502020204030203" pitchFamily="34" charset="0"/>
              </a:defRPr>
            </a:lvl2pPr>
            <a:lvl3pPr marL="914400" indent="0">
              <a:buNone/>
              <a:defRPr sz="900" b="0" i="0">
                <a:latin typeface="Lato" panose="020F0502020204030203" pitchFamily="34" charset="0"/>
                <a:ea typeface="Lato" panose="020F0502020204030203" pitchFamily="34" charset="0"/>
                <a:cs typeface="Lato" panose="020F0502020204030203" pitchFamily="34" charset="0"/>
              </a:defRPr>
            </a:lvl3pPr>
            <a:lvl4pPr marL="1371600" indent="0">
              <a:buNone/>
              <a:defRPr sz="900" b="0" i="0">
                <a:latin typeface="Lato" panose="020F0502020204030203" pitchFamily="34" charset="0"/>
                <a:ea typeface="Lato" panose="020F0502020204030203" pitchFamily="34" charset="0"/>
                <a:cs typeface="Lato" panose="020F0502020204030203" pitchFamily="34" charset="0"/>
              </a:defRPr>
            </a:lvl4pPr>
            <a:lvl5pPr marL="1828800" indent="0">
              <a:buNone/>
              <a:defRPr sz="900" b="0" i="0">
                <a:latin typeface="Lato" panose="020F0502020204030203" pitchFamily="34" charset="0"/>
                <a:ea typeface="Lato" panose="020F0502020204030203" pitchFamily="34" charset="0"/>
                <a:cs typeface="Lato" panose="020F0502020204030203" pitchFamily="34" charset="0"/>
              </a:defRPr>
            </a:lvl5pPr>
          </a:lstStyle>
          <a:p>
            <a:pPr lvl="0"/>
            <a:r>
              <a:rPr lang="en-US"/>
              <a:t>Resource links go here</a:t>
            </a:r>
          </a:p>
        </p:txBody>
      </p:sp>
    </p:spTree>
    <p:extLst>
      <p:ext uri="{BB962C8B-B14F-4D97-AF65-F5344CB8AC3E}">
        <p14:creationId xmlns:p14="http://schemas.microsoft.com/office/powerpoint/2010/main" val="924008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576">
          <p15:clr>
            <a:srgbClr val="FBAE40"/>
          </p15:clr>
        </p15:guide>
        <p15:guide id="2" pos="360">
          <p15:clr>
            <a:srgbClr val="FBAE40"/>
          </p15:clr>
        </p15:guide>
        <p15:guide id="3" pos="7320">
          <p15:clr>
            <a:srgbClr val="FBAE40"/>
          </p15:clr>
        </p15:guide>
        <p15:guide id="4" orient="horz" pos="864">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1 - Left aligned (no subhea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65DFF0B1-1ED0-4E44-8639-591600493EE9}"/>
              </a:ext>
            </a:extLst>
          </p:cNvPr>
          <p:cNvSpPr>
            <a:spLocks noGrp="1"/>
          </p:cNvSpPr>
          <p:nvPr>
            <p:ph type="body" sz="quarter" idx="15" hasCustomPrompt="1"/>
          </p:nvPr>
        </p:nvSpPr>
        <p:spPr>
          <a:xfrm>
            <a:off x="592265" y="168290"/>
            <a:ext cx="9633916" cy="321184"/>
          </a:xfrm>
          <a:prstGeom prst="rect">
            <a:avLst/>
          </a:prstGeom>
        </p:spPr>
        <p:txBody>
          <a:bodyPr lIns="0"/>
          <a:lstStyle>
            <a:lvl1pPr marL="0" indent="0" algn="l">
              <a:buNone/>
              <a:defRPr sz="1400" b="0" i="0">
                <a:solidFill>
                  <a:srgbClr val="424B5A"/>
                </a:solidFill>
                <a:latin typeface="Montserrat" pitchFamily="2" charset="77"/>
              </a:defRPr>
            </a:lvl1pPr>
            <a:lvl2pPr marL="457200" indent="0">
              <a:buNone/>
              <a:defRPr sz="1400" b="0" i="0">
                <a:latin typeface="Lato" panose="020F0502020204030203" pitchFamily="34" charset="77"/>
              </a:defRPr>
            </a:lvl2pPr>
            <a:lvl3pPr marL="914400" indent="0">
              <a:buNone/>
              <a:defRPr sz="1200" b="0" i="0">
                <a:latin typeface="Lato" panose="020F0502020204030203" pitchFamily="34" charset="77"/>
              </a:defRPr>
            </a:lvl3pPr>
            <a:lvl4pPr marL="1371600" indent="0">
              <a:buNone/>
              <a:defRPr sz="1100" b="0" i="0">
                <a:latin typeface="Lato" panose="020F0502020204030203" pitchFamily="34" charset="77"/>
              </a:defRPr>
            </a:lvl4pPr>
            <a:lvl5pPr marL="1828800" indent="0">
              <a:buNone/>
              <a:defRPr sz="1100" b="0" i="0">
                <a:latin typeface="Lato" panose="020F0502020204030203" pitchFamily="34" charset="77"/>
              </a:defRPr>
            </a:lvl5pPr>
          </a:lstStyle>
          <a:p>
            <a:pPr lvl="0"/>
            <a:r>
              <a:rPr lang="en-US"/>
              <a:t>Section Title</a:t>
            </a:r>
          </a:p>
        </p:txBody>
      </p:sp>
      <p:sp>
        <p:nvSpPr>
          <p:cNvPr id="5" name="Title 4">
            <a:extLst>
              <a:ext uri="{FF2B5EF4-FFF2-40B4-BE49-F238E27FC236}">
                <a16:creationId xmlns:a16="http://schemas.microsoft.com/office/drawing/2014/main" id="{664D1FD5-E463-3648-8651-2A1EB1C942B5}"/>
              </a:ext>
            </a:extLst>
          </p:cNvPr>
          <p:cNvSpPr>
            <a:spLocks noGrp="1"/>
          </p:cNvSpPr>
          <p:nvPr>
            <p:ph type="title" hasCustomPrompt="1"/>
          </p:nvPr>
        </p:nvSpPr>
        <p:spPr>
          <a:xfrm>
            <a:off x="571500" y="798765"/>
            <a:ext cx="11049000" cy="430887"/>
          </a:xfrm>
          <a:prstGeom prst="rect">
            <a:avLst/>
          </a:prstGeom>
        </p:spPr>
        <p:txBody>
          <a:bodyPr wrap="square" lIns="0" tIns="0" rIns="0" bIns="0">
            <a:spAutoFit/>
          </a:bodyPr>
          <a:lstStyle>
            <a:lvl1pPr algn="l">
              <a:lnSpc>
                <a:spcPct val="100000"/>
              </a:lnSpc>
              <a:defRPr sz="2800" b="1" i="0" baseline="0">
                <a:solidFill>
                  <a:srgbClr val="C40D3D"/>
                </a:solidFill>
                <a:latin typeface="Montserrat SemiBold" pitchFamily="2" charset="77"/>
              </a:defRPr>
            </a:lvl1pPr>
          </a:lstStyle>
          <a:p>
            <a:r>
              <a:rPr lang="en-US"/>
              <a:t>Click to edit headline content.</a:t>
            </a:r>
          </a:p>
        </p:txBody>
      </p:sp>
      <p:sp>
        <p:nvSpPr>
          <p:cNvPr id="12" name="Text Placeholder 5">
            <a:extLst>
              <a:ext uri="{FF2B5EF4-FFF2-40B4-BE49-F238E27FC236}">
                <a16:creationId xmlns:a16="http://schemas.microsoft.com/office/drawing/2014/main" id="{9A3B28B9-CE86-774E-9467-53CE07315B74}"/>
              </a:ext>
            </a:extLst>
          </p:cNvPr>
          <p:cNvSpPr>
            <a:spLocks noGrp="1"/>
          </p:cNvSpPr>
          <p:nvPr>
            <p:ph type="body" sz="quarter" idx="18"/>
          </p:nvPr>
        </p:nvSpPr>
        <p:spPr>
          <a:xfrm>
            <a:off x="571500" y="1511300"/>
            <a:ext cx="11049000" cy="4452938"/>
          </a:xfrm>
          <a:prstGeom prst="rect">
            <a:avLst/>
          </a:prstGeom>
        </p:spPr>
        <p:txBody>
          <a:bodyPr lIns="0"/>
          <a:lstStyle>
            <a:lvl1pPr marL="0" indent="0" algn="l">
              <a:lnSpc>
                <a:spcPct val="100000"/>
              </a:lnSpc>
              <a:spcAft>
                <a:spcPts val="600"/>
              </a:spcAft>
              <a:buNone/>
              <a:defRPr sz="1800" b="0" i="0">
                <a:solidFill>
                  <a:schemeClr val="tx2">
                    <a:lumMod val="50000"/>
                  </a:schemeClr>
                </a:solidFill>
                <a:latin typeface="Montserrat" pitchFamily="2" charset="77"/>
              </a:defRPr>
            </a:lvl1pPr>
            <a:lvl2pPr marL="457200" indent="0" algn="ctr">
              <a:lnSpc>
                <a:spcPct val="100000"/>
              </a:lnSpc>
              <a:spcAft>
                <a:spcPts val="600"/>
              </a:spcAft>
              <a:buNone/>
              <a:defRPr sz="2000" b="0" i="0">
                <a:solidFill>
                  <a:schemeClr val="tx2">
                    <a:lumMod val="50000"/>
                  </a:schemeClr>
                </a:solidFill>
                <a:latin typeface="Lato Light" panose="020F0302020204030203" pitchFamily="34" charset="77"/>
              </a:defRPr>
            </a:lvl2pPr>
            <a:lvl3pPr marL="914400" indent="0" algn="ctr">
              <a:lnSpc>
                <a:spcPct val="100000"/>
              </a:lnSpc>
              <a:spcAft>
                <a:spcPts val="600"/>
              </a:spcAft>
              <a:buNone/>
              <a:defRPr sz="2000" b="0" i="0">
                <a:solidFill>
                  <a:schemeClr val="tx2">
                    <a:lumMod val="50000"/>
                  </a:schemeClr>
                </a:solidFill>
                <a:latin typeface="Lato Light" panose="020F0302020204030203" pitchFamily="34" charset="77"/>
              </a:defRPr>
            </a:lvl3pPr>
            <a:lvl4pPr marL="1371600" indent="0" algn="ctr">
              <a:lnSpc>
                <a:spcPct val="100000"/>
              </a:lnSpc>
              <a:spcAft>
                <a:spcPts val="600"/>
              </a:spcAft>
              <a:buNone/>
              <a:defRPr sz="2000" b="0" i="0">
                <a:solidFill>
                  <a:schemeClr val="tx2">
                    <a:lumMod val="50000"/>
                  </a:schemeClr>
                </a:solidFill>
                <a:latin typeface="Lato Light" panose="020F0302020204030203" pitchFamily="34" charset="77"/>
              </a:defRPr>
            </a:lvl4pPr>
            <a:lvl5pPr marL="1828800" indent="0" algn="ctr">
              <a:lnSpc>
                <a:spcPct val="100000"/>
              </a:lnSpc>
              <a:spcAft>
                <a:spcPts val="600"/>
              </a:spcAft>
              <a:buNone/>
              <a:defRPr sz="2000" b="0" i="0">
                <a:solidFill>
                  <a:schemeClr val="tx2">
                    <a:lumMod val="50000"/>
                  </a:schemeClr>
                </a:solidFill>
                <a:latin typeface="Lato Light" panose="020F0302020204030203" pitchFamily="34" charset="77"/>
              </a:defRPr>
            </a:lvl5pPr>
          </a:lstStyle>
          <a:p>
            <a:pPr lvl="0"/>
            <a:r>
              <a:rPr lang="en-US"/>
              <a:t>Click to edit</a:t>
            </a:r>
          </a:p>
        </p:txBody>
      </p:sp>
      <p:sp>
        <p:nvSpPr>
          <p:cNvPr id="10" name="Content Placeholder 7">
            <a:extLst>
              <a:ext uri="{FF2B5EF4-FFF2-40B4-BE49-F238E27FC236}">
                <a16:creationId xmlns:a16="http://schemas.microsoft.com/office/drawing/2014/main" id="{6E0A2688-0288-2447-AD7C-0887072E8121}"/>
              </a:ext>
            </a:extLst>
          </p:cNvPr>
          <p:cNvSpPr>
            <a:spLocks noGrp="1"/>
          </p:cNvSpPr>
          <p:nvPr>
            <p:ph sz="quarter" idx="17" hasCustomPrompt="1"/>
          </p:nvPr>
        </p:nvSpPr>
        <p:spPr>
          <a:xfrm>
            <a:off x="571500" y="6137127"/>
            <a:ext cx="11049000" cy="231400"/>
          </a:xfrm>
          <a:prstGeom prst="rect">
            <a:avLst/>
          </a:prstGeom>
        </p:spPr>
        <p:txBody>
          <a:bodyPr lIns="0"/>
          <a:lstStyle>
            <a:lvl1pPr marL="0" indent="0">
              <a:buNone/>
              <a:defRPr sz="900" b="0" i="0">
                <a:solidFill>
                  <a:schemeClr val="tx2">
                    <a:lumMod val="75000"/>
                  </a:schemeClr>
                </a:solidFill>
                <a:latin typeface="Montserrat" pitchFamily="2" charset="77"/>
                <a:ea typeface="Montserrat" pitchFamily="2" charset="77"/>
                <a:cs typeface="Montserrat" pitchFamily="2" charset="77"/>
              </a:defRPr>
            </a:lvl1pPr>
            <a:lvl2pPr marL="457200" indent="0">
              <a:buNone/>
              <a:defRPr sz="900" b="0" i="0">
                <a:latin typeface="Lato" panose="020F0502020204030203" pitchFamily="34" charset="0"/>
                <a:ea typeface="Lato" panose="020F0502020204030203" pitchFamily="34" charset="0"/>
                <a:cs typeface="Lato" panose="020F0502020204030203" pitchFamily="34" charset="0"/>
              </a:defRPr>
            </a:lvl2pPr>
            <a:lvl3pPr marL="914400" indent="0">
              <a:buNone/>
              <a:defRPr sz="900" b="0" i="0">
                <a:latin typeface="Lato" panose="020F0502020204030203" pitchFamily="34" charset="0"/>
                <a:ea typeface="Lato" panose="020F0502020204030203" pitchFamily="34" charset="0"/>
                <a:cs typeface="Lato" panose="020F0502020204030203" pitchFamily="34" charset="0"/>
              </a:defRPr>
            </a:lvl3pPr>
            <a:lvl4pPr marL="1371600" indent="0">
              <a:buNone/>
              <a:defRPr sz="900" b="0" i="0">
                <a:latin typeface="Lato" panose="020F0502020204030203" pitchFamily="34" charset="0"/>
                <a:ea typeface="Lato" panose="020F0502020204030203" pitchFamily="34" charset="0"/>
                <a:cs typeface="Lato" panose="020F0502020204030203" pitchFamily="34" charset="0"/>
              </a:defRPr>
            </a:lvl4pPr>
            <a:lvl5pPr marL="1828800" indent="0">
              <a:buNone/>
              <a:defRPr sz="900" b="0" i="0">
                <a:latin typeface="Lato" panose="020F0502020204030203" pitchFamily="34" charset="0"/>
                <a:ea typeface="Lato" panose="020F0502020204030203" pitchFamily="34" charset="0"/>
                <a:cs typeface="Lato" panose="020F0502020204030203" pitchFamily="34" charset="0"/>
              </a:defRPr>
            </a:lvl5pPr>
          </a:lstStyle>
          <a:p>
            <a:pPr lvl="0"/>
            <a:r>
              <a:rPr lang="en-US"/>
              <a:t>Resource links go here</a:t>
            </a:r>
          </a:p>
        </p:txBody>
      </p:sp>
    </p:spTree>
    <p:extLst>
      <p:ext uri="{BB962C8B-B14F-4D97-AF65-F5344CB8AC3E}">
        <p14:creationId xmlns:p14="http://schemas.microsoft.com/office/powerpoint/2010/main" val="4174771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576" userDrawn="1">
          <p15:clr>
            <a:srgbClr val="FBAE40"/>
          </p15:clr>
        </p15:guide>
        <p15:guide id="2" pos="360" userDrawn="1">
          <p15:clr>
            <a:srgbClr val="FBAE40"/>
          </p15:clr>
        </p15:guide>
        <p15:guide id="3" pos="7320" userDrawn="1">
          <p15:clr>
            <a:srgbClr val="FBAE40"/>
          </p15:clr>
        </p15:guide>
        <p15:guide id="4" orient="horz" pos="864"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2 - Left aligned, Bullets">
    <p:spTree>
      <p:nvGrpSpPr>
        <p:cNvPr id="1" name=""/>
        <p:cNvGrpSpPr/>
        <p:nvPr/>
      </p:nvGrpSpPr>
      <p:grpSpPr>
        <a:xfrm>
          <a:off x="0" y="0"/>
          <a:ext cx="0" cy="0"/>
          <a:chOff x="0" y="0"/>
          <a:chExt cx="0" cy="0"/>
        </a:xfrm>
      </p:grpSpPr>
      <p:sp>
        <p:nvSpPr>
          <p:cNvPr id="11" name="Text Placeholder 5">
            <a:extLst>
              <a:ext uri="{FF2B5EF4-FFF2-40B4-BE49-F238E27FC236}">
                <a16:creationId xmlns:a16="http://schemas.microsoft.com/office/drawing/2014/main" id="{5D21EE59-3845-2A44-83DE-B4BD9A4BF90E}"/>
              </a:ext>
            </a:extLst>
          </p:cNvPr>
          <p:cNvSpPr>
            <a:spLocks noGrp="1"/>
          </p:cNvSpPr>
          <p:nvPr>
            <p:ph type="body" sz="quarter" idx="18"/>
          </p:nvPr>
        </p:nvSpPr>
        <p:spPr>
          <a:xfrm>
            <a:off x="571500" y="1676400"/>
            <a:ext cx="11049000" cy="4287838"/>
          </a:xfrm>
          <a:prstGeom prst="rect">
            <a:avLst/>
          </a:prstGeom>
        </p:spPr>
        <p:txBody>
          <a:bodyPr lIns="0"/>
          <a:lstStyle>
            <a:lvl1pPr>
              <a:lnSpc>
                <a:spcPct val="100000"/>
              </a:lnSpc>
              <a:spcAft>
                <a:spcPts val="600"/>
              </a:spcAft>
              <a:defRPr sz="1800" b="0" i="0">
                <a:solidFill>
                  <a:schemeClr val="tx2">
                    <a:lumMod val="50000"/>
                  </a:schemeClr>
                </a:solidFill>
                <a:latin typeface="Montserrat" pitchFamily="2" charset="77"/>
              </a:defRPr>
            </a:lvl1pPr>
            <a:lvl2pPr>
              <a:lnSpc>
                <a:spcPct val="100000"/>
              </a:lnSpc>
              <a:spcAft>
                <a:spcPts val="600"/>
              </a:spcAft>
              <a:defRPr sz="1800" b="0" i="0">
                <a:solidFill>
                  <a:schemeClr val="tx2">
                    <a:lumMod val="50000"/>
                  </a:schemeClr>
                </a:solidFill>
                <a:latin typeface="Montserrat" pitchFamily="2" charset="77"/>
              </a:defRPr>
            </a:lvl2pPr>
            <a:lvl3pPr>
              <a:lnSpc>
                <a:spcPct val="100000"/>
              </a:lnSpc>
              <a:spcAft>
                <a:spcPts val="600"/>
              </a:spcAft>
              <a:defRPr sz="1800" b="0" i="0">
                <a:solidFill>
                  <a:schemeClr val="tx2">
                    <a:lumMod val="50000"/>
                  </a:schemeClr>
                </a:solidFill>
                <a:latin typeface="Montserrat" pitchFamily="2" charset="77"/>
              </a:defRPr>
            </a:lvl3pPr>
            <a:lvl4pPr>
              <a:lnSpc>
                <a:spcPct val="100000"/>
              </a:lnSpc>
              <a:spcAft>
                <a:spcPts val="600"/>
              </a:spcAft>
              <a:defRPr sz="1800" b="0" i="0">
                <a:solidFill>
                  <a:schemeClr val="tx2">
                    <a:lumMod val="50000"/>
                  </a:schemeClr>
                </a:solidFill>
                <a:latin typeface="Montserrat" pitchFamily="2" charset="77"/>
              </a:defRPr>
            </a:lvl4pPr>
            <a:lvl5pPr>
              <a:lnSpc>
                <a:spcPct val="100000"/>
              </a:lnSpc>
              <a:spcAft>
                <a:spcPts val="600"/>
              </a:spcAft>
              <a:defRPr sz="1800" b="0" i="0">
                <a:solidFill>
                  <a:schemeClr val="tx2">
                    <a:lumMod val="50000"/>
                  </a:schemeClr>
                </a:solidFill>
                <a:latin typeface="Montserrat"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4">
            <a:extLst>
              <a:ext uri="{FF2B5EF4-FFF2-40B4-BE49-F238E27FC236}">
                <a16:creationId xmlns:a16="http://schemas.microsoft.com/office/drawing/2014/main" id="{B3AEDF2A-DBEA-14C3-61CC-A3DB2E94B5DC}"/>
              </a:ext>
            </a:extLst>
          </p:cNvPr>
          <p:cNvSpPr>
            <a:spLocks noGrp="1"/>
          </p:cNvSpPr>
          <p:nvPr>
            <p:ph type="title" hasCustomPrompt="1"/>
          </p:nvPr>
        </p:nvSpPr>
        <p:spPr>
          <a:xfrm>
            <a:off x="571500" y="798765"/>
            <a:ext cx="11049000" cy="430887"/>
          </a:xfrm>
          <a:prstGeom prst="rect">
            <a:avLst/>
          </a:prstGeom>
        </p:spPr>
        <p:txBody>
          <a:bodyPr wrap="square" lIns="0" tIns="0" rIns="0" bIns="0">
            <a:spAutoFit/>
          </a:bodyPr>
          <a:lstStyle>
            <a:lvl1pPr algn="l">
              <a:lnSpc>
                <a:spcPct val="100000"/>
              </a:lnSpc>
              <a:defRPr sz="2800" b="1" i="0" baseline="0">
                <a:solidFill>
                  <a:srgbClr val="C40D3D"/>
                </a:solidFill>
                <a:latin typeface="Montserrat SemiBold" pitchFamily="2" charset="77"/>
              </a:defRPr>
            </a:lvl1pPr>
          </a:lstStyle>
          <a:p>
            <a:r>
              <a:rPr lang="en-US"/>
              <a:t>Click to edit headline content.</a:t>
            </a:r>
          </a:p>
        </p:txBody>
      </p:sp>
      <p:sp>
        <p:nvSpPr>
          <p:cNvPr id="6" name="Content Placeholder 7">
            <a:extLst>
              <a:ext uri="{FF2B5EF4-FFF2-40B4-BE49-F238E27FC236}">
                <a16:creationId xmlns:a16="http://schemas.microsoft.com/office/drawing/2014/main" id="{B4F306D1-24A4-6BD2-EB1B-0582900D06A0}"/>
              </a:ext>
            </a:extLst>
          </p:cNvPr>
          <p:cNvSpPr>
            <a:spLocks noGrp="1"/>
          </p:cNvSpPr>
          <p:nvPr>
            <p:ph sz="quarter" idx="17" hasCustomPrompt="1"/>
          </p:nvPr>
        </p:nvSpPr>
        <p:spPr>
          <a:xfrm>
            <a:off x="571500" y="6137127"/>
            <a:ext cx="11049000" cy="231400"/>
          </a:xfrm>
          <a:prstGeom prst="rect">
            <a:avLst/>
          </a:prstGeom>
        </p:spPr>
        <p:txBody>
          <a:bodyPr lIns="0"/>
          <a:lstStyle>
            <a:lvl1pPr marL="0" indent="0">
              <a:buNone/>
              <a:defRPr sz="900" b="0" i="0">
                <a:solidFill>
                  <a:schemeClr val="tx2">
                    <a:lumMod val="75000"/>
                  </a:schemeClr>
                </a:solidFill>
                <a:latin typeface="Montserrat" pitchFamily="2" charset="77"/>
                <a:ea typeface="Montserrat" pitchFamily="2" charset="77"/>
                <a:cs typeface="Montserrat" pitchFamily="2" charset="77"/>
              </a:defRPr>
            </a:lvl1pPr>
            <a:lvl2pPr marL="457200" indent="0">
              <a:buNone/>
              <a:defRPr sz="900" b="0" i="0">
                <a:latin typeface="Lato" panose="020F0502020204030203" pitchFamily="34" charset="0"/>
                <a:ea typeface="Lato" panose="020F0502020204030203" pitchFamily="34" charset="0"/>
                <a:cs typeface="Lato" panose="020F0502020204030203" pitchFamily="34" charset="0"/>
              </a:defRPr>
            </a:lvl2pPr>
            <a:lvl3pPr marL="914400" indent="0">
              <a:buNone/>
              <a:defRPr sz="900" b="0" i="0">
                <a:latin typeface="Lato" panose="020F0502020204030203" pitchFamily="34" charset="0"/>
                <a:ea typeface="Lato" panose="020F0502020204030203" pitchFamily="34" charset="0"/>
                <a:cs typeface="Lato" panose="020F0502020204030203" pitchFamily="34" charset="0"/>
              </a:defRPr>
            </a:lvl3pPr>
            <a:lvl4pPr marL="1371600" indent="0">
              <a:buNone/>
              <a:defRPr sz="900" b="0" i="0">
                <a:latin typeface="Lato" panose="020F0502020204030203" pitchFamily="34" charset="0"/>
                <a:ea typeface="Lato" panose="020F0502020204030203" pitchFamily="34" charset="0"/>
                <a:cs typeface="Lato" panose="020F0502020204030203" pitchFamily="34" charset="0"/>
              </a:defRPr>
            </a:lvl4pPr>
            <a:lvl5pPr marL="1828800" indent="0">
              <a:buNone/>
              <a:defRPr sz="900" b="0" i="0">
                <a:latin typeface="Lato" panose="020F0502020204030203" pitchFamily="34" charset="0"/>
                <a:ea typeface="Lato" panose="020F0502020204030203" pitchFamily="34" charset="0"/>
                <a:cs typeface="Lato" panose="020F0502020204030203" pitchFamily="34" charset="0"/>
              </a:defRPr>
            </a:lvl5pPr>
          </a:lstStyle>
          <a:p>
            <a:pPr lvl="0"/>
            <a:r>
              <a:rPr lang="en-US"/>
              <a:t>Resource links go here</a:t>
            </a:r>
          </a:p>
        </p:txBody>
      </p:sp>
      <p:sp>
        <p:nvSpPr>
          <p:cNvPr id="4" name="Text Placeholder 8">
            <a:extLst>
              <a:ext uri="{FF2B5EF4-FFF2-40B4-BE49-F238E27FC236}">
                <a16:creationId xmlns:a16="http://schemas.microsoft.com/office/drawing/2014/main" id="{8CFA3C45-9216-54B2-BBAD-793B8CB4BBF7}"/>
              </a:ext>
            </a:extLst>
          </p:cNvPr>
          <p:cNvSpPr>
            <a:spLocks noGrp="1"/>
          </p:cNvSpPr>
          <p:nvPr>
            <p:ph type="body" sz="quarter" idx="15" hasCustomPrompt="1"/>
          </p:nvPr>
        </p:nvSpPr>
        <p:spPr>
          <a:xfrm>
            <a:off x="592265" y="168290"/>
            <a:ext cx="9633916" cy="321184"/>
          </a:xfrm>
          <a:prstGeom prst="rect">
            <a:avLst/>
          </a:prstGeom>
        </p:spPr>
        <p:txBody>
          <a:bodyPr lIns="0"/>
          <a:lstStyle>
            <a:lvl1pPr marL="0" indent="0" algn="l">
              <a:buNone/>
              <a:defRPr sz="1400" b="0" i="0">
                <a:solidFill>
                  <a:srgbClr val="424B5A"/>
                </a:solidFill>
                <a:latin typeface="Montserrat" pitchFamily="2" charset="77"/>
              </a:defRPr>
            </a:lvl1pPr>
            <a:lvl2pPr marL="457200" indent="0">
              <a:buNone/>
              <a:defRPr sz="1400" b="0" i="0">
                <a:latin typeface="Lato" panose="020F0502020204030203" pitchFamily="34" charset="77"/>
              </a:defRPr>
            </a:lvl2pPr>
            <a:lvl3pPr marL="914400" indent="0">
              <a:buNone/>
              <a:defRPr sz="1200" b="0" i="0">
                <a:latin typeface="Lato" panose="020F0502020204030203" pitchFamily="34" charset="77"/>
              </a:defRPr>
            </a:lvl3pPr>
            <a:lvl4pPr marL="1371600" indent="0">
              <a:buNone/>
              <a:defRPr sz="1100" b="0" i="0">
                <a:latin typeface="Lato" panose="020F0502020204030203" pitchFamily="34" charset="77"/>
              </a:defRPr>
            </a:lvl4pPr>
            <a:lvl5pPr marL="1828800" indent="0">
              <a:buNone/>
              <a:defRPr sz="1100" b="0" i="0">
                <a:latin typeface="Lato" panose="020F0502020204030203" pitchFamily="34" charset="77"/>
              </a:defRPr>
            </a:lvl5pPr>
          </a:lstStyle>
          <a:p>
            <a:pPr lvl="0"/>
            <a:r>
              <a:rPr lang="en-US"/>
              <a:t>Section Title</a:t>
            </a:r>
          </a:p>
        </p:txBody>
      </p:sp>
    </p:spTree>
    <p:extLst>
      <p:ext uri="{BB962C8B-B14F-4D97-AF65-F5344CB8AC3E}">
        <p14:creationId xmlns:p14="http://schemas.microsoft.com/office/powerpoint/2010/main" val="776773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576" userDrawn="1">
          <p15:clr>
            <a:srgbClr val="FBAE40"/>
          </p15:clr>
        </p15:guide>
        <p15:guide id="2" pos="360">
          <p15:clr>
            <a:srgbClr val="FBAE40"/>
          </p15:clr>
        </p15:guide>
        <p15:guide id="3" pos="7320">
          <p15:clr>
            <a:srgbClr val="FBAE40"/>
          </p15:clr>
        </p15:guide>
        <p15:guide id="4" orient="horz" pos="1152"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3 - Left aligned w/ Subhead">
    <p:spTree>
      <p:nvGrpSpPr>
        <p:cNvPr id="1" name=""/>
        <p:cNvGrpSpPr/>
        <p:nvPr/>
      </p:nvGrpSpPr>
      <p:grpSpPr>
        <a:xfrm>
          <a:off x="0" y="0"/>
          <a:ext cx="0" cy="0"/>
          <a:chOff x="0" y="0"/>
          <a:chExt cx="0" cy="0"/>
        </a:xfrm>
      </p:grpSpPr>
      <p:sp>
        <p:nvSpPr>
          <p:cNvPr id="12" name="Text Placeholder 15">
            <a:extLst>
              <a:ext uri="{FF2B5EF4-FFF2-40B4-BE49-F238E27FC236}">
                <a16:creationId xmlns:a16="http://schemas.microsoft.com/office/drawing/2014/main" id="{E5449B26-01E5-A34E-941F-3FD023896D7E}"/>
              </a:ext>
            </a:extLst>
          </p:cNvPr>
          <p:cNvSpPr>
            <a:spLocks noGrp="1"/>
          </p:cNvSpPr>
          <p:nvPr>
            <p:ph type="body" sz="quarter" idx="18" hasCustomPrompt="1"/>
          </p:nvPr>
        </p:nvSpPr>
        <p:spPr>
          <a:xfrm>
            <a:off x="571500" y="1464324"/>
            <a:ext cx="11049000" cy="385991"/>
          </a:xfrm>
          <a:prstGeom prst="rect">
            <a:avLst/>
          </a:prstGeom>
        </p:spPr>
        <p:txBody>
          <a:bodyPr wrap="square" lIns="0" tIns="0" rIns="0">
            <a:noAutofit/>
          </a:bodyPr>
          <a:lstStyle>
            <a:lvl1pPr marL="0" indent="0" algn="l">
              <a:lnSpc>
                <a:spcPct val="100000"/>
              </a:lnSpc>
              <a:spcBef>
                <a:spcPts val="600"/>
              </a:spcBef>
              <a:spcAft>
                <a:spcPts val="1200"/>
              </a:spcAft>
              <a:buFontTx/>
              <a:buNone/>
              <a:defRPr sz="2000" b="1" i="0" baseline="0">
                <a:solidFill>
                  <a:schemeClr val="tx2">
                    <a:lumMod val="50000"/>
                  </a:schemeClr>
                </a:solidFill>
                <a:latin typeface="Montserrat SemiBold" pitchFamily="2" charset="77"/>
                <a:ea typeface="Montserrat SemiBold" pitchFamily="2" charset="77"/>
                <a:cs typeface="Montserrat SemiBold" pitchFamily="2" charset="77"/>
              </a:defRPr>
            </a:lvl1pPr>
            <a:lvl2pPr marL="4572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2pPr>
            <a:lvl3pPr marL="9144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3pPr>
            <a:lvl4pPr marL="13716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4pPr>
            <a:lvl5pPr marL="18288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5pPr>
          </a:lstStyle>
          <a:p>
            <a:r>
              <a:rPr lang="en-US"/>
              <a:t>Click to edit body copy. If copying and pasting- paste as text. </a:t>
            </a:r>
          </a:p>
        </p:txBody>
      </p:sp>
      <p:sp>
        <p:nvSpPr>
          <p:cNvPr id="14" name="Text Placeholder 5">
            <a:extLst>
              <a:ext uri="{FF2B5EF4-FFF2-40B4-BE49-F238E27FC236}">
                <a16:creationId xmlns:a16="http://schemas.microsoft.com/office/drawing/2014/main" id="{CD753D35-652A-4D41-934E-A308D1798151}"/>
              </a:ext>
            </a:extLst>
          </p:cNvPr>
          <p:cNvSpPr>
            <a:spLocks noGrp="1"/>
          </p:cNvSpPr>
          <p:nvPr>
            <p:ph type="body" sz="quarter" idx="19"/>
          </p:nvPr>
        </p:nvSpPr>
        <p:spPr>
          <a:xfrm>
            <a:off x="571500" y="1997092"/>
            <a:ext cx="11049000" cy="3967145"/>
          </a:xfrm>
          <a:prstGeom prst="rect">
            <a:avLst/>
          </a:prstGeom>
        </p:spPr>
        <p:txBody>
          <a:bodyPr lIns="0"/>
          <a:lstStyle>
            <a:lvl1pPr>
              <a:lnSpc>
                <a:spcPct val="100000"/>
              </a:lnSpc>
              <a:spcAft>
                <a:spcPts val="600"/>
              </a:spcAft>
              <a:defRPr sz="1800" b="0" i="0">
                <a:solidFill>
                  <a:schemeClr val="tx2">
                    <a:lumMod val="50000"/>
                  </a:schemeClr>
                </a:solidFill>
                <a:latin typeface="Montserrat" pitchFamily="2" charset="77"/>
              </a:defRPr>
            </a:lvl1pPr>
            <a:lvl2pPr>
              <a:lnSpc>
                <a:spcPct val="100000"/>
              </a:lnSpc>
              <a:spcAft>
                <a:spcPts val="600"/>
              </a:spcAft>
              <a:defRPr sz="1800" b="0" i="0">
                <a:solidFill>
                  <a:schemeClr val="tx2">
                    <a:lumMod val="50000"/>
                  </a:schemeClr>
                </a:solidFill>
                <a:latin typeface="Montserrat" pitchFamily="2" charset="77"/>
              </a:defRPr>
            </a:lvl2pPr>
            <a:lvl3pPr>
              <a:lnSpc>
                <a:spcPct val="100000"/>
              </a:lnSpc>
              <a:spcAft>
                <a:spcPts val="600"/>
              </a:spcAft>
              <a:defRPr sz="1800" b="0" i="0">
                <a:solidFill>
                  <a:schemeClr val="tx2">
                    <a:lumMod val="50000"/>
                  </a:schemeClr>
                </a:solidFill>
                <a:latin typeface="Montserrat" pitchFamily="2" charset="77"/>
              </a:defRPr>
            </a:lvl3pPr>
            <a:lvl4pPr>
              <a:lnSpc>
                <a:spcPct val="100000"/>
              </a:lnSpc>
              <a:spcAft>
                <a:spcPts val="600"/>
              </a:spcAft>
              <a:defRPr sz="1800" b="0" i="0">
                <a:solidFill>
                  <a:schemeClr val="tx2">
                    <a:lumMod val="50000"/>
                  </a:schemeClr>
                </a:solidFill>
                <a:latin typeface="Montserrat" pitchFamily="2" charset="77"/>
              </a:defRPr>
            </a:lvl4pPr>
            <a:lvl5pPr>
              <a:lnSpc>
                <a:spcPct val="100000"/>
              </a:lnSpc>
              <a:spcAft>
                <a:spcPts val="600"/>
              </a:spcAft>
              <a:defRPr sz="1800" b="0" i="0">
                <a:solidFill>
                  <a:schemeClr val="tx2">
                    <a:lumMod val="50000"/>
                  </a:schemeClr>
                </a:solidFill>
                <a:latin typeface="Montserrat"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4">
            <a:extLst>
              <a:ext uri="{FF2B5EF4-FFF2-40B4-BE49-F238E27FC236}">
                <a16:creationId xmlns:a16="http://schemas.microsoft.com/office/drawing/2014/main" id="{2BA706BA-36AD-8D41-CFE1-D3BF94D240FC}"/>
              </a:ext>
            </a:extLst>
          </p:cNvPr>
          <p:cNvSpPr>
            <a:spLocks noGrp="1"/>
          </p:cNvSpPr>
          <p:nvPr>
            <p:ph type="title" hasCustomPrompt="1"/>
          </p:nvPr>
        </p:nvSpPr>
        <p:spPr>
          <a:xfrm>
            <a:off x="571500" y="798765"/>
            <a:ext cx="11049000" cy="430887"/>
          </a:xfrm>
          <a:prstGeom prst="rect">
            <a:avLst/>
          </a:prstGeom>
        </p:spPr>
        <p:txBody>
          <a:bodyPr wrap="square" lIns="0" tIns="0" rIns="0" bIns="0">
            <a:spAutoFit/>
          </a:bodyPr>
          <a:lstStyle>
            <a:lvl1pPr algn="l">
              <a:lnSpc>
                <a:spcPct val="100000"/>
              </a:lnSpc>
              <a:defRPr sz="2800" b="1" i="0" baseline="0">
                <a:solidFill>
                  <a:srgbClr val="C40D3D"/>
                </a:solidFill>
                <a:latin typeface="Montserrat SemiBold" pitchFamily="2" charset="77"/>
              </a:defRPr>
            </a:lvl1pPr>
          </a:lstStyle>
          <a:p>
            <a:r>
              <a:rPr lang="en-US"/>
              <a:t>Click to edit headline content.</a:t>
            </a:r>
          </a:p>
        </p:txBody>
      </p:sp>
      <p:sp>
        <p:nvSpPr>
          <p:cNvPr id="3" name="Content Placeholder 7">
            <a:extLst>
              <a:ext uri="{FF2B5EF4-FFF2-40B4-BE49-F238E27FC236}">
                <a16:creationId xmlns:a16="http://schemas.microsoft.com/office/drawing/2014/main" id="{C17AA4CA-7163-9C7E-74CD-F6F4B89D5723}"/>
              </a:ext>
            </a:extLst>
          </p:cNvPr>
          <p:cNvSpPr>
            <a:spLocks noGrp="1"/>
          </p:cNvSpPr>
          <p:nvPr>
            <p:ph sz="quarter" idx="17" hasCustomPrompt="1"/>
          </p:nvPr>
        </p:nvSpPr>
        <p:spPr>
          <a:xfrm>
            <a:off x="571500" y="6137127"/>
            <a:ext cx="11049000" cy="231400"/>
          </a:xfrm>
          <a:prstGeom prst="rect">
            <a:avLst/>
          </a:prstGeom>
        </p:spPr>
        <p:txBody>
          <a:bodyPr lIns="0"/>
          <a:lstStyle>
            <a:lvl1pPr marL="0" indent="0">
              <a:buNone/>
              <a:defRPr sz="900" b="0" i="0">
                <a:solidFill>
                  <a:schemeClr val="tx2">
                    <a:lumMod val="75000"/>
                  </a:schemeClr>
                </a:solidFill>
                <a:latin typeface="Montserrat" pitchFamily="2" charset="77"/>
                <a:ea typeface="Montserrat" pitchFamily="2" charset="77"/>
                <a:cs typeface="Montserrat" pitchFamily="2" charset="77"/>
              </a:defRPr>
            </a:lvl1pPr>
            <a:lvl2pPr marL="457200" indent="0">
              <a:buNone/>
              <a:defRPr sz="900" b="0" i="0">
                <a:latin typeface="Lato" panose="020F0502020204030203" pitchFamily="34" charset="0"/>
                <a:ea typeface="Lato" panose="020F0502020204030203" pitchFamily="34" charset="0"/>
                <a:cs typeface="Lato" panose="020F0502020204030203" pitchFamily="34" charset="0"/>
              </a:defRPr>
            </a:lvl2pPr>
            <a:lvl3pPr marL="914400" indent="0">
              <a:buNone/>
              <a:defRPr sz="900" b="0" i="0">
                <a:latin typeface="Lato" panose="020F0502020204030203" pitchFamily="34" charset="0"/>
                <a:ea typeface="Lato" panose="020F0502020204030203" pitchFamily="34" charset="0"/>
                <a:cs typeface="Lato" panose="020F0502020204030203" pitchFamily="34" charset="0"/>
              </a:defRPr>
            </a:lvl3pPr>
            <a:lvl4pPr marL="1371600" indent="0">
              <a:buNone/>
              <a:defRPr sz="900" b="0" i="0">
                <a:latin typeface="Lato" panose="020F0502020204030203" pitchFamily="34" charset="0"/>
                <a:ea typeface="Lato" panose="020F0502020204030203" pitchFamily="34" charset="0"/>
                <a:cs typeface="Lato" panose="020F0502020204030203" pitchFamily="34" charset="0"/>
              </a:defRPr>
            </a:lvl4pPr>
            <a:lvl5pPr marL="1828800" indent="0">
              <a:buNone/>
              <a:defRPr sz="900" b="0" i="0">
                <a:latin typeface="Lato" panose="020F0502020204030203" pitchFamily="34" charset="0"/>
                <a:ea typeface="Lato" panose="020F0502020204030203" pitchFamily="34" charset="0"/>
                <a:cs typeface="Lato" panose="020F0502020204030203" pitchFamily="34" charset="0"/>
              </a:defRPr>
            </a:lvl5pPr>
          </a:lstStyle>
          <a:p>
            <a:pPr lvl="0"/>
            <a:r>
              <a:rPr lang="en-US"/>
              <a:t>Resource links go here</a:t>
            </a:r>
          </a:p>
        </p:txBody>
      </p:sp>
      <p:sp>
        <p:nvSpPr>
          <p:cNvPr id="2" name="Text Placeholder 8">
            <a:extLst>
              <a:ext uri="{FF2B5EF4-FFF2-40B4-BE49-F238E27FC236}">
                <a16:creationId xmlns:a16="http://schemas.microsoft.com/office/drawing/2014/main" id="{760269FB-3DCB-494A-DDF1-2253B8890C1A}"/>
              </a:ext>
            </a:extLst>
          </p:cNvPr>
          <p:cNvSpPr>
            <a:spLocks noGrp="1"/>
          </p:cNvSpPr>
          <p:nvPr>
            <p:ph type="body" sz="quarter" idx="15" hasCustomPrompt="1"/>
          </p:nvPr>
        </p:nvSpPr>
        <p:spPr>
          <a:xfrm>
            <a:off x="592265" y="168290"/>
            <a:ext cx="9633916" cy="321184"/>
          </a:xfrm>
          <a:prstGeom prst="rect">
            <a:avLst/>
          </a:prstGeom>
        </p:spPr>
        <p:txBody>
          <a:bodyPr lIns="0"/>
          <a:lstStyle>
            <a:lvl1pPr marL="0" indent="0" algn="l">
              <a:buNone/>
              <a:defRPr sz="1400" b="0" i="0">
                <a:solidFill>
                  <a:srgbClr val="424B5A"/>
                </a:solidFill>
                <a:latin typeface="Montserrat" pitchFamily="2" charset="77"/>
              </a:defRPr>
            </a:lvl1pPr>
            <a:lvl2pPr marL="457200" indent="0">
              <a:buNone/>
              <a:defRPr sz="1400" b="0" i="0">
                <a:latin typeface="Lato" panose="020F0502020204030203" pitchFamily="34" charset="77"/>
              </a:defRPr>
            </a:lvl2pPr>
            <a:lvl3pPr marL="914400" indent="0">
              <a:buNone/>
              <a:defRPr sz="1200" b="0" i="0">
                <a:latin typeface="Lato" panose="020F0502020204030203" pitchFamily="34" charset="77"/>
              </a:defRPr>
            </a:lvl3pPr>
            <a:lvl4pPr marL="1371600" indent="0">
              <a:buNone/>
              <a:defRPr sz="1100" b="0" i="0">
                <a:latin typeface="Lato" panose="020F0502020204030203" pitchFamily="34" charset="77"/>
              </a:defRPr>
            </a:lvl4pPr>
            <a:lvl5pPr marL="1828800" indent="0">
              <a:buNone/>
              <a:defRPr sz="1100" b="0" i="0">
                <a:latin typeface="Lato" panose="020F0502020204030203" pitchFamily="34" charset="77"/>
              </a:defRPr>
            </a:lvl5pPr>
          </a:lstStyle>
          <a:p>
            <a:pPr lvl="0"/>
            <a:r>
              <a:rPr lang="en-US"/>
              <a:t>Section Title</a:t>
            </a:r>
          </a:p>
        </p:txBody>
      </p:sp>
    </p:spTree>
    <p:extLst>
      <p:ext uri="{BB962C8B-B14F-4D97-AF65-F5344CB8AC3E}">
        <p14:creationId xmlns:p14="http://schemas.microsoft.com/office/powerpoint/2010/main" val="13173730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dt="0"/>
  <p:extLst>
    <p:ext uri="{DCECCB84-F9BA-43D5-87BE-67443E8EF086}">
      <p15:sldGuideLst xmlns:p15="http://schemas.microsoft.com/office/powerpoint/2012/main">
        <p15:guide id="1" orient="horz" pos="576" userDrawn="1">
          <p15:clr>
            <a:srgbClr val="FBAE40"/>
          </p15:clr>
        </p15:guide>
        <p15:guide id="2" pos="360" userDrawn="1">
          <p15:clr>
            <a:srgbClr val="FBAE40"/>
          </p15:clr>
        </p15:guide>
        <p15:guide id="3" pos="7320" userDrawn="1">
          <p15:clr>
            <a:srgbClr val="FBAE40"/>
          </p15:clr>
        </p15:guide>
        <p15:guide id="4" orient="horz" pos="864"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4 - Left aligned w/ Table">
    <p:spTree>
      <p:nvGrpSpPr>
        <p:cNvPr id="1" name=""/>
        <p:cNvGrpSpPr/>
        <p:nvPr/>
      </p:nvGrpSpPr>
      <p:grpSpPr>
        <a:xfrm>
          <a:off x="0" y="0"/>
          <a:ext cx="0" cy="0"/>
          <a:chOff x="0" y="0"/>
          <a:chExt cx="0" cy="0"/>
        </a:xfrm>
      </p:grpSpPr>
      <p:sp>
        <p:nvSpPr>
          <p:cNvPr id="3" name="Table Placeholder 2">
            <a:extLst>
              <a:ext uri="{FF2B5EF4-FFF2-40B4-BE49-F238E27FC236}">
                <a16:creationId xmlns:a16="http://schemas.microsoft.com/office/drawing/2014/main" id="{7BB8CB66-0374-D445-9F88-991ACD28BE29}"/>
              </a:ext>
            </a:extLst>
          </p:cNvPr>
          <p:cNvSpPr>
            <a:spLocks noGrp="1"/>
          </p:cNvSpPr>
          <p:nvPr>
            <p:ph type="tbl" sz="quarter" idx="16"/>
          </p:nvPr>
        </p:nvSpPr>
        <p:spPr>
          <a:xfrm>
            <a:off x="571500" y="1442146"/>
            <a:ext cx="11049000" cy="4623544"/>
          </a:xfrm>
          <a:prstGeom prst="rect">
            <a:avLst/>
          </a:prstGeom>
        </p:spPr>
        <p:txBody>
          <a:bodyPr/>
          <a:lstStyle>
            <a:lvl1pPr marL="0" indent="0" algn="ctr">
              <a:buNone/>
              <a:defRPr sz="2000" b="0" i="0">
                <a:solidFill>
                  <a:srgbClr val="C50C3D"/>
                </a:solidFill>
                <a:latin typeface="Montserrat" pitchFamily="2" charset="77"/>
              </a:defRPr>
            </a:lvl1pPr>
          </a:lstStyle>
          <a:p>
            <a:endParaRPr lang="en-US"/>
          </a:p>
          <a:p>
            <a:endParaRPr lang="en-US"/>
          </a:p>
          <a:p>
            <a:r>
              <a:rPr lang="en-US"/>
              <a:t>Click to insert table</a:t>
            </a:r>
          </a:p>
        </p:txBody>
      </p:sp>
      <p:sp>
        <p:nvSpPr>
          <p:cNvPr id="4" name="Title 4">
            <a:extLst>
              <a:ext uri="{FF2B5EF4-FFF2-40B4-BE49-F238E27FC236}">
                <a16:creationId xmlns:a16="http://schemas.microsoft.com/office/drawing/2014/main" id="{48E44342-9995-768F-B42E-8B05005D4C54}"/>
              </a:ext>
            </a:extLst>
          </p:cNvPr>
          <p:cNvSpPr>
            <a:spLocks noGrp="1"/>
          </p:cNvSpPr>
          <p:nvPr>
            <p:ph type="title" hasCustomPrompt="1"/>
          </p:nvPr>
        </p:nvSpPr>
        <p:spPr>
          <a:xfrm>
            <a:off x="571500" y="798765"/>
            <a:ext cx="11049000" cy="430887"/>
          </a:xfrm>
          <a:prstGeom prst="rect">
            <a:avLst/>
          </a:prstGeom>
        </p:spPr>
        <p:txBody>
          <a:bodyPr wrap="square" lIns="0" tIns="0" rIns="0" bIns="0">
            <a:spAutoFit/>
          </a:bodyPr>
          <a:lstStyle>
            <a:lvl1pPr algn="l">
              <a:lnSpc>
                <a:spcPct val="100000"/>
              </a:lnSpc>
              <a:defRPr sz="2800" b="1" i="0" baseline="0">
                <a:solidFill>
                  <a:srgbClr val="C40D3D"/>
                </a:solidFill>
                <a:latin typeface="Montserrat SemiBold" pitchFamily="2" charset="77"/>
              </a:defRPr>
            </a:lvl1pPr>
          </a:lstStyle>
          <a:p>
            <a:r>
              <a:rPr lang="en-US"/>
              <a:t>Click to edit headline content.</a:t>
            </a:r>
          </a:p>
        </p:txBody>
      </p:sp>
      <p:sp>
        <p:nvSpPr>
          <p:cNvPr id="7" name="Content Placeholder 7">
            <a:extLst>
              <a:ext uri="{FF2B5EF4-FFF2-40B4-BE49-F238E27FC236}">
                <a16:creationId xmlns:a16="http://schemas.microsoft.com/office/drawing/2014/main" id="{D9D73177-EB02-5211-E790-703DEB4838EC}"/>
              </a:ext>
            </a:extLst>
          </p:cNvPr>
          <p:cNvSpPr>
            <a:spLocks noGrp="1"/>
          </p:cNvSpPr>
          <p:nvPr>
            <p:ph sz="quarter" idx="17" hasCustomPrompt="1"/>
          </p:nvPr>
        </p:nvSpPr>
        <p:spPr>
          <a:xfrm>
            <a:off x="571500" y="6137127"/>
            <a:ext cx="11049000" cy="231400"/>
          </a:xfrm>
          <a:prstGeom prst="rect">
            <a:avLst/>
          </a:prstGeom>
        </p:spPr>
        <p:txBody>
          <a:bodyPr lIns="0"/>
          <a:lstStyle>
            <a:lvl1pPr marL="0" indent="0">
              <a:buNone/>
              <a:defRPr sz="900" b="0" i="0">
                <a:solidFill>
                  <a:schemeClr val="tx2">
                    <a:lumMod val="75000"/>
                  </a:schemeClr>
                </a:solidFill>
                <a:latin typeface="Montserrat" pitchFamily="2" charset="77"/>
                <a:ea typeface="Montserrat" pitchFamily="2" charset="77"/>
                <a:cs typeface="Montserrat" pitchFamily="2" charset="77"/>
              </a:defRPr>
            </a:lvl1pPr>
            <a:lvl2pPr marL="457200" indent="0">
              <a:buNone/>
              <a:defRPr sz="900" b="0" i="0">
                <a:latin typeface="Lato" panose="020F0502020204030203" pitchFamily="34" charset="0"/>
                <a:ea typeface="Lato" panose="020F0502020204030203" pitchFamily="34" charset="0"/>
                <a:cs typeface="Lato" panose="020F0502020204030203" pitchFamily="34" charset="0"/>
              </a:defRPr>
            </a:lvl2pPr>
            <a:lvl3pPr marL="914400" indent="0">
              <a:buNone/>
              <a:defRPr sz="900" b="0" i="0">
                <a:latin typeface="Lato" panose="020F0502020204030203" pitchFamily="34" charset="0"/>
                <a:ea typeface="Lato" panose="020F0502020204030203" pitchFamily="34" charset="0"/>
                <a:cs typeface="Lato" panose="020F0502020204030203" pitchFamily="34" charset="0"/>
              </a:defRPr>
            </a:lvl3pPr>
            <a:lvl4pPr marL="1371600" indent="0">
              <a:buNone/>
              <a:defRPr sz="900" b="0" i="0">
                <a:latin typeface="Lato" panose="020F0502020204030203" pitchFamily="34" charset="0"/>
                <a:ea typeface="Lato" panose="020F0502020204030203" pitchFamily="34" charset="0"/>
                <a:cs typeface="Lato" panose="020F0502020204030203" pitchFamily="34" charset="0"/>
              </a:defRPr>
            </a:lvl4pPr>
            <a:lvl5pPr marL="1828800" indent="0">
              <a:buNone/>
              <a:defRPr sz="900" b="0" i="0">
                <a:latin typeface="Lato" panose="020F0502020204030203" pitchFamily="34" charset="0"/>
                <a:ea typeface="Lato" panose="020F0502020204030203" pitchFamily="34" charset="0"/>
                <a:cs typeface="Lato" panose="020F0502020204030203" pitchFamily="34" charset="0"/>
              </a:defRPr>
            </a:lvl5pPr>
          </a:lstStyle>
          <a:p>
            <a:pPr lvl="0"/>
            <a:r>
              <a:rPr lang="en-US"/>
              <a:t>Resource links go here</a:t>
            </a:r>
          </a:p>
        </p:txBody>
      </p:sp>
      <p:sp>
        <p:nvSpPr>
          <p:cNvPr id="5" name="Text Placeholder 8">
            <a:extLst>
              <a:ext uri="{FF2B5EF4-FFF2-40B4-BE49-F238E27FC236}">
                <a16:creationId xmlns:a16="http://schemas.microsoft.com/office/drawing/2014/main" id="{7F5E33D0-1236-96AC-88F7-E85FB3E23BEE}"/>
              </a:ext>
            </a:extLst>
          </p:cNvPr>
          <p:cNvSpPr>
            <a:spLocks noGrp="1"/>
          </p:cNvSpPr>
          <p:nvPr>
            <p:ph type="body" sz="quarter" idx="15" hasCustomPrompt="1"/>
          </p:nvPr>
        </p:nvSpPr>
        <p:spPr>
          <a:xfrm>
            <a:off x="592265" y="168290"/>
            <a:ext cx="9633916" cy="321184"/>
          </a:xfrm>
          <a:prstGeom prst="rect">
            <a:avLst/>
          </a:prstGeom>
        </p:spPr>
        <p:txBody>
          <a:bodyPr lIns="0"/>
          <a:lstStyle>
            <a:lvl1pPr marL="0" indent="0" algn="l">
              <a:buNone/>
              <a:defRPr sz="1400" b="0" i="0">
                <a:solidFill>
                  <a:srgbClr val="424B5A"/>
                </a:solidFill>
                <a:latin typeface="Montserrat" pitchFamily="2" charset="77"/>
              </a:defRPr>
            </a:lvl1pPr>
            <a:lvl2pPr marL="457200" indent="0">
              <a:buNone/>
              <a:defRPr sz="1400" b="0" i="0">
                <a:latin typeface="Lato" panose="020F0502020204030203" pitchFamily="34" charset="77"/>
              </a:defRPr>
            </a:lvl2pPr>
            <a:lvl3pPr marL="914400" indent="0">
              <a:buNone/>
              <a:defRPr sz="1200" b="0" i="0">
                <a:latin typeface="Lato" panose="020F0502020204030203" pitchFamily="34" charset="77"/>
              </a:defRPr>
            </a:lvl3pPr>
            <a:lvl4pPr marL="1371600" indent="0">
              <a:buNone/>
              <a:defRPr sz="1100" b="0" i="0">
                <a:latin typeface="Lato" panose="020F0502020204030203" pitchFamily="34" charset="77"/>
              </a:defRPr>
            </a:lvl4pPr>
            <a:lvl5pPr marL="1828800" indent="0">
              <a:buNone/>
              <a:defRPr sz="1100" b="0" i="0">
                <a:latin typeface="Lato" panose="020F0502020204030203" pitchFamily="34" charset="77"/>
              </a:defRPr>
            </a:lvl5pPr>
          </a:lstStyle>
          <a:p>
            <a:pPr lvl="0"/>
            <a:r>
              <a:rPr lang="en-US"/>
              <a:t>Section Title</a:t>
            </a:r>
          </a:p>
        </p:txBody>
      </p:sp>
    </p:spTree>
    <p:extLst>
      <p:ext uri="{BB962C8B-B14F-4D97-AF65-F5344CB8AC3E}">
        <p14:creationId xmlns:p14="http://schemas.microsoft.com/office/powerpoint/2010/main" val="3150991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576">
          <p15:clr>
            <a:srgbClr val="FBAE40"/>
          </p15:clr>
        </p15:guide>
        <p15:guide id="2" pos="360">
          <p15:clr>
            <a:srgbClr val="FBAE40"/>
          </p15:clr>
        </p15:guide>
        <p15:guide id="3" pos="7320">
          <p15:clr>
            <a:srgbClr val="FBAE40"/>
          </p15:clr>
        </p15:guide>
        <p15:guide id="4" orient="horz" pos="1152">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5 - Left aligned, Subhead w/ Table">
    <p:spTree>
      <p:nvGrpSpPr>
        <p:cNvPr id="1" name=""/>
        <p:cNvGrpSpPr/>
        <p:nvPr/>
      </p:nvGrpSpPr>
      <p:grpSpPr>
        <a:xfrm>
          <a:off x="0" y="0"/>
          <a:ext cx="0" cy="0"/>
          <a:chOff x="0" y="0"/>
          <a:chExt cx="0" cy="0"/>
        </a:xfrm>
      </p:grpSpPr>
      <p:sp>
        <p:nvSpPr>
          <p:cNvPr id="3" name="Table Placeholder 2">
            <a:extLst>
              <a:ext uri="{FF2B5EF4-FFF2-40B4-BE49-F238E27FC236}">
                <a16:creationId xmlns:a16="http://schemas.microsoft.com/office/drawing/2014/main" id="{7BB8CB66-0374-D445-9F88-991ACD28BE29}"/>
              </a:ext>
            </a:extLst>
          </p:cNvPr>
          <p:cNvSpPr>
            <a:spLocks noGrp="1"/>
          </p:cNvSpPr>
          <p:nvPr>
            <p:ph type="tbl" sz="quarter" idx="16"/>
          </p:nvPr>
        </p:nvSpPr>
        <p:spPr>
          <a:xfrm>
            <a:off x="571500" y="2194560"/>
            <a:ext cx="11049000" cy="3871130"/>
          </a:xfrm>
          <a:prstGeom prst="rect">
            <a:avLst/>
          </a:prstGeom>
        </p:spPr>
        <p:txBody>
          <a:bodyPr/>
          <a:lstStyle>
            <a:lvl1pPr marL="0" indent="0" algn="ctr">
              <a:buNone/>
              <a:defRPr sz="2000" b="0" i="0">
                <a:solidFill>
                  <a:srgbClr val="C50C3D"/>
                </a:solidFill>
                <a:latin typeface="Montserrat" pitchFamily="2" charset="77"/>
              </a:defRPr>
            </a:lvl1pPr>
          </a:lstStyle>
          <a:p>
            <a:endParaRPr lang="en-US"/>
          </a:p>
          <a:p>
            <a:endParaRPr lang="en-US"/>
          </a:p>
          <a:p>
            <a:r>
              <a:rPr lang="en-US"/>
              <a:t>Click to insert table</a:t>
            </a:r>
          </a:p>
        </p:txBody>
      </p:sp>
      <p:sp>
        <p:nvSpPr>
          <p:cNvPr id="8" name="Title 4">
            <a:extLst>
              <a:ext uri="{FF2B5EF4-FFF2-40B4-BE49-F238E27FC236}">
                <a16:creationId xmlns:a16="http://schemas.microsoft.com/office/drawing/2014/main" id="{7820F90F-F142-9B77-5CF3-2E880148FFB8}"/>
              </a:ext>
            </a:extLst>
          </p:cNvPr>
          <p:cNvSpPr>
            <a:spLocks noGrp="1"/>
          </p:cNvSpPr>
          <p:nvPr>
            <p:ph type="title" hasCustomPrompt="1"/>
          </p:nvPr>
        </p:nvSpPr>
        <p:spPr>
          <a:xfrm>
            <a:off x="571500" y="798765"/>
            <a:ext cx="11049000" cy="430887"/>
          </a:xfrm>
          <a:prstGeom prst="rect">
            <a:avLst/>
          </a:prstGeom>
        </p:spPr>
        <p:txBody>
          <a:bodyPr wrap="square" lIns="0" tIns="0" rIns="0" bIns="0">
            <a:spAutoFit/>
          </a:bodyPr>
          <a:lstStyle>
            <a:lvl1pPr algn="l">
              <a:lnSpc>
                <a:spcPct val="100000"/>
              </a:lnSpc>
              <a:defRPr sz="2800" b="1" i="0" baseline="0">
                <a:solidFill>
                  <a:srgbClr val="C50C3D"/>
                </a:solidFill>
                <a:latin typeface="Montserrat SemiBold" pitchFamily="2" charset="77"/>
              </a:defRPr>
            </a:lvl1pPr>
          </a:lstStyle>
          <a:p>
            <a:r>
              <a:rPr lang="en-US"/>
              <a:t>Click to edit headline content.</a:t>
            </a:r>
          </a:p>
        </p:txBody>
      </p:sp>
      <p:sp>
        <p:nvSpPr>
          <p:cNvPr id="14" name="Text Placeholder 15">
            <a:extLst>
              <a:ext uri="{FF2B5EF4-FFF2-40B4-BE49-F238E27FC236}">
                <a16:creationId xmlns:a16="http://schemas.microsoft.com/office/drawing/2014/main" id="{8F6AA6A2-5387-1807-3343-85AB5CA47C0C}"/>
              </a:ext>
            </a:extLst>
          </p:cNvPr>
          <p:cNvSpPr>
            <a:spLocks noGrp="1"/>
          </p:cNvSpPr>
          <p:nvPr>
            <p:ph type="body" sz="quarter" idx="18" hasCustomPrompt="1"/>
          </p:nvPr>
        </p:nvSpPr>
        <p:spPr>
          <a:xfrm>
            <a:off x="571500" y="1464324"/>
            <a:ext cx="11049000" cy="385991"/>
          </a:xfrm>
          <a:prstGeom prst="rect">
            <a:avLst/>
          </a:prstGeom>
        </p:spPr>
        <p:txBody>
          <a:bodyPr wrap="square" lIns="0" tIns="0" rIns="0">
            <a:noAutofit/>
          </a:bodyPr>
          <a:lstStyle>
            <a:lvl1pPr marL="0" indent="0" algn="l">
              <a:lnSpc>
                <a:spcPct val="100000"/>
              </a:lnSpc>
              <a:spcBef>
                <a:spcPts val="600"/>
              </a:spcBef>
              <a:spcAft>
                <a:spcPts val="1200"/>
              </a:spcAft>
              <a:buFontTx/>
              <a:buNone/>
              <a:defRPr sz="2000" b="1" i="0" baseline="0">
                <a:solidFill>
                  <a:schemeClr val="tx2">
                    <a:lumMod val="50000"/>
                  </a:schemeClr>
                </a:solidFill>
                <a:latin typeface="Montserrat SemiBold" pitchFamily="2" charset="77"/>
                <a:ea typeface="Montserrat SemiBold" pitchFamily="2" charset="77"/>
                <a:cs typeface="Montserrat SemiBold" pitchFamily="2" charset="77"/>
              </a:defRPr>
            </a:lvl1pPr>
            <a:lvl2pPr marL="4572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2pPr>
            <a:lvl3pPr marL="9144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3pPr>
            <a:lvl4pPr marL="13716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4pPr>
            <a:lvl5pPr marL="18288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5pPr>
          </a:lstStyle>
          <a:p>
            <a:r>
              <a:rPr lang="en-US"/>
              <a:t>Click to edit body copy. If copying and pasting- paste as text. </a:t>
            </a:r>
          </a:p>
        </p:txBody>
      </p:sp>
      <p:sp>
        <p:nvSpPr>
          <p:cNvPr id="4" name="Content Placeholder 7">
            <a:extLst>
              <a:ext uri="{FF2B5EF4-FFF2-40B4-BE49-F238E27FC236}">
                <a16:creationId xmlns:a16="http://schemas.microsoft.com/office/drawing/2014/main" id="{9982AF5E-28D9-EEDC-0C56-8857AEBECDA5}"/>
              </a:ext>
            </a:extLst>
          </p:cNvPr>
          <p:cNvSpPr>
            <a:spLocks noGrp="1"/>
          </p:cNvSpPr>
          <p:nvPr>
            <p:ph sz="quarter" idx="17" hasCustomPrompt="1"/>
          </p:nvPr>
        </p:nvSpPr>
        <p:spPr>
          <a:xfrm>
            <a:off x="571500" y="6137127"/>
            <a:ext cx="11049000" cy="231400"/>
          </a:xfrm>
          <a:prstGeom prst="rect">
            <a:avLst/>
          </a:prstGeom>
        </p:spPr>
        <p:txBody>
          <a:bodyPr lIns="0"/>
          <a:lstStyle>
            <a:lvl1pPr marL="0" indent="0">
              <a:buNone/>
              <a:defRPr sz="900" b="0" i="0">
                <a:solidFill>
                  <a:schemeClr val="tx2">
                    <a:lumMod val="75000"/>
                  </a:schemeClr>
                </a:solidFill>
                <a:latin typeface="Montserrat" pitchFamily="2" charset="77"/>
                <a:ea typeface="Montserrat" pitchFamily="2" charset="77"/>
                <a:cs typeface="Montserrat" pitchFamily="2" charset="77"/>
              </a:defRPr>
            </a:lvl1pPr>
            <a:lvl2pPr marL="457200" indent="0">
              <a:buNone/>
              <a:defRPr sz="900" b="0" i="0">
                <a:latin typeface="Lato" panose="020F0502020204030203" pitchFamily="34" charset="0"/>
                <a:ea typeface="Lato" panose="020F0502020204030203" pitchFamily="34" charset="0"/>
                <a:cs typeface="Lato" panose="020F0502020204030203" pitchFamily="34" charset="0"/>
              </a:defRPr>
            </a:lvl2pPr>
            <a:lvl3pPr marL="914400" indent="0">
              <a:buNone/>
              <a:defRPr sz="900" b="0" i="0">
                <a:latin typeface="Lato" panose="020F0502020204030203" pitchFamily="34" charset="0"/>
                <a:ea typeface="Lato" panose="020F0502020204030203" pitchFamily="34" charset="0"/>
                <a:cs typeface="Lato" panose="020F0502020204030203" pitchFamily="34" charset="0"/>
              </a:defRPr>
            </a:lvl3pPr>
            <a:lvl4pPr marL="1371600" indent="0">
              <a:buNone/>
              <a:defRPr sz="900" b="0" i="0">
                <a:latin typeface="Lato" panose="020F0502020204030203" pitchFamily="34" charset="0"/>
                <a:ea typeface="Lato" panose="020F0502020204030203" pitchFamily="34" charset="0"/>
                <a:cs typeface="Lato" panose="020F0502020204030203" pitchFamily="34" charset="0"/>
              </a:defRPr>
            </a:lvl4pPr>
            <a:lvl5pPr marL="1828800" indent="0">
              <a:buNone/>
              <a:defRPr sz="900" b="0" i="0">
                <a:latin typeface="Lato" panose="020F0502020204030203" pitchFamily="34" charset="0"/>
                <a:ea typeface="Lato" panose="020F0502020204030203" pitchFamily="34" charset="0"/>
                <a:cs typeface="Lato" panose="020F0502020204030203" pitchFamily="34" charset="0"/>
              </a:defRPr>
            </a:lvl5pPr>
          </a:lstStyle>
          <a:p>
            <a:pPr lvl="0"/>
            <a:r>
              <a:rPr lang="en-US"/>
              <a:t>Resource links go here</a:t>
            </a:r>
          </a:p>
        </p:txBody>
      </p:sp>
      <p:sp>
        <p:nvSpPr>
          <p:cNvPr id="2" name="Text Placeholder 8">
            <a:extLst>
              <a:ext uri="{FF2B5EF4-FFF2-40B4-BE49-F238E27FC236}">
                <a16:creationId xmlns:a16="http://schemas.microsoft.com/office/drawing/2014/main" id="{A57B47C5-0E58-8632-067B-03C7FC207E5C}"/>
              </a:ext>
            </a:extLst>
          </p:cNvPr>
          <p:cNvSpPr>
            <a:spLocks noGrp="1"/>
          </p:cNvSpPr>
          <p:nvPr>
            <p:ph type="body" sz="quarter" idx="15" hasCustomPrompt="1"/>
          </p:nvPr>
        </p:nvSpPr>
        <p:spPr>
          <a:xfrm>
            <a:off x="592265" y="168290"/>
            <a:ext cx="9633916" cy="321184"/>
          </a:xfrm>
          <a:prstGeom prst="rect">
            <a:avLst/>
          </a:prstGeom>
        </p:spPr>
        <p:txBody>
          <a:bodyPr lIns="0"/>
          <a:lstStyle>
            <a:lvl1pPr marL="0" indent="0" algn="l">
              <a:buNone/>
              <a:defRPr sz="1400" b="0" i="0">
                <a:solidFill>
                  <a:srgbClr val="424B5A"/>
                </a:solidFill>
                <a:latin typeface="Montserrat" pitchFamily="2" charset="77"/>
              </a:defRPr>
            </a:lvl1pPr>
            <a:lvl2pPr marL="457200" indent="0">
              <a:buNone/>
              <a:defRPr sz="1400" b="0" i="0">
                <a:latin typeface="Lato" panose="020F0502020204030203" pitchFamily="34" charset="77"/>
              </a:defRPr>
            </a:lvl2pPr>
            <a:lvl3pPr marL="914400" indent="0">
              <a:buNone/>
              <a:defRPr sz="1200" b="0" i="0">
                <a:latin typeface="Lato" panose="020F0502020204030203" pitchFamily="34" charset="77"/>
              </a:defRPr>
            </a:lvl3pPr>
            <a:lvl4pPr marL="1371600" indent="0">
              <a:buNone/>
              <a:defRPr sz="1100" b="0" i="0">
                <a:latin typeface="Lato" panose="020F0502020204030203" pitchFamily="34" charset="77"/>
              </a:defRPr>
            </a:lvl4pPr>
            <a:lvl5pPr marL="1828800" indent="0">
              <a:buNone/>
              <a:defRPr sz="1100" b="0" i="0">
                <a:latin typeface="Lato" panose="020F0502020204030203" pitchFamily="34" charset="77"/>
              </a:defRPr>
            </a:lvl5pPr>
          </a:lstStyle>
          <a:p>
            <a:pPr lvl="0"/>
            <a:r>
              <a:rPr lang="en-US"/>
              <a:t>Section Title</a:t>
            </a:r>
          </a:p>
        </p:txBody>
      </p:sp>
    </p:spTree>
    <p:extLst>
      <p:ext uri="{BB962C8B-B14F-4D97-AF65-F5344CB8AC3E}">
        <p14:creationId xmlns:p14="http://schemas.microsoft.com/office/powerpoint/2010/main" val="41776875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576">
          <p15:clr>
            <a:srgbClr val="FBAE40"/>
          </p15:clr>
        </p15:guide>
        <p15:guide id="2" pos="360">
          <p15:clr>
            <a:srgbClr val="FBAE40"/>
          </p15:clr>
        </p15:guide>
        <p15:guide id="3" pos="7320">
          <p15:clr>
            <a:srgbClr val="FBAE40"/>
          </p15:clr>
        </p15:guide>
        <p15:guide id="4" orient="horz" pos="1152">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6 - Left aligned, 2 line Headline w/ Table">
    <p:spTree>
      <p:nvGrpSpPr>
        <p:cNvPr id="1" name=""/>
        <p:cNvGrpSpPr/>
        <p:nvPr/>
      </p:nvGrpSpPr>
      <p:grpSpPr>
        <a:xfrm>
          <a:off x="0" y="0"/>
          <a:ext cx="0" cy="0"/>
          <a:chOff x="0" y="0"/>
          <a:chExt cx="0" cy="0"/>
        </a:xfrm>
      </p:grpSpPr>
      <p:sp>
        <p:nvSpPr>
          <p:cNvPr id="10" name="Title 4">
            <a:extLst>
              <a:ext uri="{FF2B5EF4-FFF2-40B4-BE49-F238E27FC236}">
                <a16:creationId xmlns:a16="http://schemas.microsoft.com/office/drawing/2014/main" id="{F542E76C-4636-6940-8176-145B6785004E}"/>
              </a:ext>
            </a:extLst>
          </p:cNvPr>
          <p:cNvSpPr>
            <a:spLocks noGrp="1"/>
          </p:cNvSpPr>
          <p:nvPr>
            <p:ph type="title" hasCustomPrompt="1"/>
          </p:nvPr>
        </p:nvSpPr>
        <p:spPr>
          <a:xfrm>
            <a:off x="571500" y="763548"/>
            <a:ext cx="11049000" cy="1107996"/>
          </a:xfrm>
          <a:prstGeom prst="rect">
            <a:avLst/>
          </a:prstGeom>
        </p:spPr>
        <p:txBody>
          <a:bodyPr wrap="square" lIns="0" tIns="0" rIns="0" bIns="0" anchor="b" anchorCtr="0">
            <a:normAutofit/>
          </a:bodyPr>
          <a:lstStyle>
            <a:lvl1pPr algn="l">
              <a:lnSpc>
                <a:spcPct val="100000"/>
              </a:lnSpc>
              <a:defRPr sz="2800" b="1" i="0" baseline="0">
                <a:solidFill>
                  <a:srgbClr val="C40D3D"/>
                </a:solidFill>
                <a:latin typeface="Montserrat SemiBold" pitchFamily="2" charset="77"/>
              </a:defRPr>
            </a:lvl1pPr>
          </a:lstStyle>
          <a:p>
            <a:r>
              <a:rPr lang="en-US"/>
              <a:t>Click to edit headline content for a</a:t>
            </a:r>
            <a:br>
              <a:rPr lang="en-US"/>
            </a:br>
            <a:r>
              <a:rPr lang="en-US"/>
              <a:t>double stacked headline.</a:t>
            </a:r>
          </a:p>
        </p:txBody>
      </p:sp>
      <p:sp>
        <p:nvSpPr>
          <p:cNvPr id="3" name="Table Placeholder 2">
            <a:extLst>
              <a:ext uri="{FF2B5EF4-FFF2-40B4-BE49-F238E27FC236}">
                <a16:creationId xmlns:a16="http://schemas.microsoft.com/office/drawing/2014/main" id="{7BB8CB66-0374-D445-9F88-991ACD28BE29}"/>
              </a:ext>
            </a:extLst>
          </p:cNvPr>
          <p:cNvSpPr>
            <a:spLocks noGrp="1"/>
          </p:cNvSpPr>
          <p:nvPr>
            <p:ph type="tbl" sz="quarter" idx="16"/>
          </p:nvPr>
        </p:nvSpPr>
        <p:spPr>
          <a:xfrm>
            <a:off x="571500" y="2108499"/>
            <a:ext cx="11049000" cy="3920007"/>
          </a:xfrm>
          <a:prstGeom prst="rect">
            <a:avLst/>
          </a:prstGeom>
        </p:spPr>
        <p:txBody>
          <a:bodyPr/>
          <a:lstStyle>
            <a:lvl1pPr marL="0" indent="0" algn="ctr">
              <a:buNone/>
              <a:defRPr sz="2000" b="0" i="0">
                <a:solidFill>
                  <a:srgbClr val="C50C3D"/>
                </a:solidFill>
                <a:latin typeface="Montserrat" pitchFamily="2" charset="77"/>
              </a:defRPr>
            </a:lvl1pPr>
          </a:lstStyle>
          <a:p>
            <a:endParaRPr lang="en-US"/>
          </a:p>
          <a:p>
            <a:endParaRPr lang="en-US"/>
          </a:p>
          <a:p>
            <a:r>
              <a:rPr lang="en-US"/>
              <a:t>Click to insert table</a:t>
            </a:r>
          </a:p>
        </p:txBody>
      </p:sp>
      <p:sp>
        <p:nvSpPr>
          <p:cNvPr id="7" name="Content Placeholder 7">
            <a:extLst>
              <a:ext uri="{FF2B5EF4-FFF2-40B4-BE49-F238E27FC236}">
                <a16:creationId xmlns:a16="http://schemas.microsoft.com/office/drawing/2014/main" id="{7690BF19-F153-4B11-4353-924D43B53753}"/>
              </a:ext>
            </a:extLst>
          </p:cNvPr>
          <p:cNvSpPr>
            <a:spLocks noGrp="1"/>
          </p:cNvSpPr>
          <p:nvPr>
            <p:ph sz="quarter" idx="17" hasCustomPrompt="1"/>
          </p:nvPr>
        </p:nvSpPr>
        <p:spPr>
          <a:xfrm>
            <a:off x="571500" y="6137127"/>
            <a:ext cx="11049000" cy="231400"/>
          </a:xfrm>
          <a:prstGeom prst="rect">
            <a:avLst/>
          </a:prstGeom>
        </p:spPr>
        <p:txBody>
          <a:bodyPr lIns="0"/>
          <a:lstStyle>
            <a:lvl1pPr marL="0" indent="0">
              <a:buNone/>
              <a:defRPr sz="900" b="0" i="0">
                <a:solidFill>
                  <a:schemeClr val="tx2">
                    <a:lumMod val="75000"/>
                  </a:schemeClr>
                </a:solidFill>
                <a:latin typeface="Montserrat" pitchFamily="2" charset="77"/>
                <a:ea typeface="Montserrat" pitchFamily="2" charset="77"/>
                <a:cs typeface="Montserrat" pitchFamily="2" charset="77"/>
              </a:defRPr>
            </a:lvl1pPr>
            <a:lvl2pPr marL="457200" indent="0">
              <a:buNone/>
              <a:defRPr sz="900" b="0" i="0">
                <a:latin typeface="Lato" panose="020F0502020204030203" pitchFamily="34" charset="0"/>
                <a:ea typeface="Lato" panose="020F0502020204030203" pitchFamily="34" charset="0"/>
                <a:cs typeface="Lato" panose="020F0502020204030203" pitchFamily="34" charset="0"/>
              </a:defRPr>
            </a:lvl2pPr>
            <a:lvl3pPr marL="914400" indent="0">
              <a:buNone/>
              <a:defRPr sz="900" b="0" i="0">
                <a:latin typeface="Lato" panose="020F0502020204030203" pitchFamily="34" charset="0"/>
                <a:ea typeface="Lato" panose="020F0502020204030203" pitchFamily="34" charset="0"/>
                <a:cs typeface="Lato" panose="020F0502020204030203" pitchFamily="34" charset="0"/>
              </a:defRPr>
            </a:lvl3pPr>
            <a:lvl4pPr marL="1371600" indent="0">
              <a:buNone/>
              <a:defRPr sz="900" b="0" i="0">
                <a:latin typeface="Lato" panose="020F0502020204030203" pitchFamily="34" charset="0"/>
                <a:ea typeface="Lato" panose="020F0502020204030203" pitchFamily="34" charset="0"/>
                <a:cs typeface="Lato" panose="020F0502020204030203" pitchFamily="34" charset="0"/>
              </a:defRPr>
            </a:lvl4pPr>
            <a:lvl5pPr marL="1828800" indent="0">
              <a:buNone/>
              <a:defRPr sz="900" b="0" i="0">
                <a:latin typeface="Lato" panose="020F0502020204030203" pitchFamily="34" charset="0"/>
                <a:ea typeface="Lato" panose="020F0502020204030203" pitchFamily="34" charset="0"/>
                <a:cs typeface="Lato" panose="020F0502020204030203" pitchFamily="34" charset="0"/>
              </a:defRPr>
            </a:lvl5pPr>
          </a:lstStyle>
          <a:p>
            <a:pPr lvl="0"/>
            <a:r>
              <a:rPr lang="en-US"/>
              <a:t>Resource links go here</a:t>
            </a:r>
          </a:p>
        </p:txBody>
      </p:sp>
      <p:sp>
        <p:nvSpPr>
          <p:cNvPr id="2" name="Text Placeholder 8">
            <a:extLst>
              <a:ext uri="{FF2B5EF4-FFF2-40B4-BE49-F238E27FC236}">
                <a16:creationId xmlns:a16="http://schemas.microsoft.com/office/drawing/2014/main" id="{64EA40DA-83B4-738E-4001-574A92276614}"/>
              </a:ext>
            </a:extLst>
          </p:cNvPr>
          <p:cNvSpPr>
            <a:spLocks noGrp="1"/>
          </p:cNvSpPr>
          <p:nvPr>
            <p:ph type="body" sz="quarter" idx="15" hasCustomPrompt="1"/>
          </p:nvPr>
        </p:nvSpPr>
        <p:spPr>
          <a:xfrm>
            <a:off x="592265" y="168290"/>
            <a:ext cx="9633916" cy="321184"/>
          </a:xfrm>
          <a:prstGeom prst="rect">
            <a:avLst/>
          </a:prstGeom>
        </p:spPr>
        <p:txBody>
          <a:bodyPr lIns="0"/>
          <a:lstStyle>
            <a:lvl1pPr marL="0" indent="0" algn="l">
              <a:buNone/>
              <a:defRPr sz="1400" b="0" i="0">
                <a:solidFill>
                  <a:srgbClr val="424B5A"/>
                </a:solidFill>
                <a:latin typeface="Montserrat" pitchFamily="2" charset="77"/>
              </a:defRPr>
            </a:lvl1pPr>
            <a:lvl2pPr marL="457200" indent="0">
              <a:buNone/>
              <a:defRPr sz="1400" b="0" i="0">
                <a:latin typeface="Lato" panose="020F0502020204030203" pitchFamily="34" charset="77"/>
              </a:defRPr>
            </a:lvl2pPr>
            <a:lvl3pPr marL="914400" indent="0">
              <a:buNone/>
              <a:defRPr sz="1200" b="0" i="0">
                <a:latin typeface="Lato" panose="020F0502020204030203" pitchFamily="34" charset="77"/>
              </a:defRPr>
            </a:lvl3pPr>
            <a:lvl4pPr marL="1371600" indent="0">
              <a:buNone/>
              <a:defRPr sz="1100" b="0" i="0">
                <a:latin typeface="Lato" panose="020F0502020204030203" pitchFamily="34" charset="77"/>
              </a:defRPr>
            </a:lvl4pPr>
            <a:lvl5pPr marL="1828800" indent="0">
              <a:buNone/>
              <a:defRPr sz="1100" b="0" i="0">
                <a:latin typeface="Lato" panose="020F0502020204030203" pitchFamily="34" charset="77"/>
              </a:defRPr>
            </a:lvl5pPr>
          </a:lstStyle>
          <a:p>
            <a:pPr lvl="0"/>
            <a:r>
              <a:rPr lang="en-US"/>
              <a:t>Section Title</a:t>
            </a:r>
          </a:p>
        </p:txBody>
      </p:sp>
    </p:spTree>
    <p:extLst>
      <p:ext uri="{BB962C8B-B14F-4D97-AF65-F5344CB8AC3E}">
        <p14:creationId xmlns:p14="http://schemas.microsoft.com/office/powerpoint/2010/main" val="17109178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576">
          <p15:clr>
            <a:srgbClr val="FBAE40"/>
          </p15:clr>
        </p15:guide>
        <p15:guide id="2" pos="360">
          <p15:clr>
            <a:srgbClr val="FBAE40"/>
          </p15:clr>
        </p15:guide>
        <p15:guide id="3" pos="7320">
          <p15:clr>
            <a:srgbClr val="FBAE40"/>
          </p15:clr>
        </p15:guide>
        <p15:guide id="4" orient="horz" pos="1152">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7 - Centered, 3 Column">
    <p:spTree>
      <p:nvGrpSpPr>
        <p:cNvPr id="1" name=""/>
        <p:cNvGrpSpPr/>
        <p:nvPr/>
      </p:nvGrpSpPr>
      <p:grpSpPr>
        <a:xfrm>
          <a:off x="0" y="0"/>
          <a:ext cx="0" cy="0"/>
          <a:chOff x="0" y="0"/>
          <a:chExt cx="0" cy="0"/>
        </a:xfrm>
      </p:grpSpPr>
      <p:sp>
        <p:nvSpPr>
          <p:cNvPr id="19" name="Text Placeholder 15">
            <a:extLst>
              <a:ext uri="{FF2B5EF4-FFF2-40B4-BE49-F238E27FC236}">
                <a16:creationId xmlns:a16="http://schemas.microsoft.com/office/drawing/2014/main" id="{783B0B97-260C-014A-A7D4-6773B2405B69}"/>
              </a:ext>
            </a:extLst>
          </p:cNvPr>
          <p:cNvSpPr>
            <a:spLocks noGrp="1"/>
          </p:cNvSpPr>
          <p:nvPr>
            <p:ph type="body" sz="quarter" idx="25" hasCustomPrompt="1"/>
          </p:nvPr>
        </p:nvSpPr>
        <p:spPr>
          <a:xfrm>
            <a:off x="8627236" y="1987226"/>
            <a:ext cx="2982377" cy="661219"/>
          </a:xfrm>
          <a:prstGeom prst="rect">
            <a:avLst/>
          </a:prstGeom>
        </p:spPr>
        <p:txBody>
          <a:bodyPr wrap="square" lIns="0" tIns="0" rIns="0" anchor="b" anchorCtr="1">
            <a:noAutofit/>
          </a:bodyPr>
          <a:lstStyle>
            <a:lvl1pPr marL="0" indent="0" algn="ctr">
              <a:lnSpc>
                <a:spcPct val="100000"/>
              </a:lnSpc>
              <a:spcBef>
                <a:spcPts val="600"/>
              </a:spcBef>
              <a:spcAft>
                <a:spcPts val="1200"/>
              </a:spcAft>
              <a:buFontTx/>
              <a:buNone/>
              <a:defRPr sz="1600" b="1" i="0" baseline="0">
                <a:solidFill>
                  <a:srgbClr val="C50C3D"/>
                </a:solidFill>
                <a:latin typeface="Montserrat SemiBold" pitchFamily="2" charset="77"/>
                <a:ea typeface="Montserrat SemiBold" pitchFamily="2" charset="77"/>
                <a:cs typeface="Montserrat SemiBold" pitchFamily="2" charset="77"/>
              </a:defRPr>
            </a:lvl1pPr>
            <a:lvl2pPr marL="4572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2pPr>
            <a:lvl3pPr marL="9144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3pPr>
            <a:lvl4pPr marL="13716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4pPr>
            <a:lvl5pPr marL="18288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5pPr>
          </a:lstStyle>
          <a:p>
            <a:r>
              <a:rPr lang="en-US"/>
              <a:t>Click to edit body copy. </a:t>
            </a:r>
          </a:p>
        </p:txBody>
      </p:sp>
      <p:sp>
        <p:nvSpPr>
          <p:cNvPr id="18" name="Text Placeholder 15">
            <a:extLst>
              <a:ext uri="{FF2B5EF4-FFF2-40B4-BE49-F238E27FC236}">
                <a16:creationId xmlns:a16="http://schemas.microsoft.com/office/drawing/2014/main" id="{ADFB8F97-D942-C30F-7174-CC36E0F47F2B}"/>
              </a:ext>
            </a:extLst>
          </p:cNvPr>
          <p:cNvSpPr>
            <a:spLocks noGrp="1"/>
          </p:cNvSpPr>
          <p:nvPr>
            <p:ph type="body" sz="quarter" idx="24" hasCustomPrompt="1"/>
          </p:nvPr>
        </p:nvSpPr>
        <p:spPr>
          <a:xfrm>
            <a:off x="4604811" y="1966315"/>
            <a:ext cx="2982377" cy="661219"/>
          </a:xfrm>
          <a:prstGeom prst="rect">
            <a:avLst/>
          </a:prstGeom>
        </p:spPr>
        <p:txBody>
          <a:bodyPr wrap="square" lIns="0" tIns="0" rIns="0" anchor="b" anchorCtr="1">
            <a:noAutofit/>
          </a:bodyPr>
          <a:lstStyle>
            <a:lvl1pPr marL="0" indent="0" algn="ctr">
              <a:lnSpc>
                <a:spcPct val="100000"/>
              </a:lnSpc>
              <a:spcBef>
                <a:spcPts val="600"/>
              </a:spcBef>
              <a:spcAft>
                <a:spcPts val="1200"/>
              </a:spcAft>
              <a:buFontTx/>
              <a:buNone/>
              <a:defRPr sz="1600" b="1" i="0" baseline="0">
                <a:solidFill>
                  <a:srgbClr val="C50C3D"/>
                </a:solidFill>
                <a:latin typeface="Montserrat SemiBold" pitchFamily="2" charset="77"/>
                <a:ea typeface="Montserrat SemiBold" pitchFamily="2" charset="77"/>
                <a:cs typeface="Montserrat SemiBold" pitchFamily="2" charset="77"/>
              </a:defRPr>
            </a:lvl1pPr>
            <a:lvl2pPr marL="4572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2pPr>
            <a:lvl3pPr marL="9144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3pPr>
            <a:lvl4pPr marL="13716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4pPr>
            <a:lvl5pPr marL="18288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5pPr>
          </a:lstStyle>
          <a:p>
            <a:r>
              <a:rPr lang="en-US"/>
              <a:t>Click to edit body copy. </a:t>
            </a:r>
          </a:p>
        </p:txBody>
      </p:sp>
      <p:sp>
        <p:nvSpPr>
          <p:cNvPr id="3" name="Title 4">
            <a:extLst>
              <a:ext uri="{FF2B5EF4-FFF2-40B4-BE49-F238E27FC236}">
                <a16:creationId xmlns:a16="http://schemas.microsoft.com/office/drawing/2014/main" id="{A1CEF6CF-E1FF-7C3E-DB96-BA83EFA24401}"/>
              </a:ext>
            </a:extLst>
          </p:cNvPr>
          <p:cNvSpPr>
            <a:spLocks noGrp="1"/>
          </p:cNvSpPr>
          <p:nvPr>
            <p:ph type="title" hasCustomPrompt="1"/>
          </p:nvPr>
        </p:nvSpPr>
        <p:spPr>
          <a:xfrm>
            <a:off x="571500" y="798765"/>
            <a:ext cx="11049000" cy="523220"/>
          </a:xfrm>
          <a:prstGeom prst="rect">
            <a:avLst/>
          </a:prstGeom>
        </p:spPr>
        <p:txBody>
          <a:bodyPr wrap="square" lIns="0" tIns="0" rIns="0" bIns="0">
            <a:spAutoFit/>
          </a:bodyPr>
          <a:lstStyle>
            <a:lvl1pPr algn="ctr">
              <a:lnSpc>
                <a:spcPct val="100000"/>
              </a:lnSpc>
              <a:defRPr sz="3400" b="1" i="0" baseline="0">
                <a:solidFill>
                  <a:srgbClr val="C40D3D"/>
                </a:solidFill>
                <a:latin typeface="Montserrat SemiBold" pitchFamily="2" charset="77"/>
              </a:defRPr>
            </a:lvl1pPr>
          </a:lstStyle>
          <a:p>
            <a:r>
              <a:rPr lang="en-US"/>
              <a:t>Click to edit headline content.</a:t>
            </a:r>
          </a:p>
        </p:txBody>
      </p:sp>
      <p:sp>
        <p:nvSpPr>
          <p:cNvPr id="5" name="Text Placeholder 15">
            <a:extLst>
              <a:ext uri="{FF2B5EF4-FFF2-40B4-BE49-F238E27FC236}">
                <a16:creationId xmlns:a16="http://schemas.microsoft.com/office/drawing/2014/main" id="{F8E316FB-3317-FDA8-B7DB-F309C3546C05}"/>
              </a:ext>
            </a:extLst>
          </p:cNvPr>
          <p:cNvSpPr>
            <a:spLocks noGrp="1"/>
          </p:cNvSpPr>
          <p:nvPr>
            <p:ph type="body" sz="quarter" idx="22" hasCustomPrompt="1"/>
          </p:nvPr>
        </p:nvSpPr>
        <p:spPr>
          <a:xfrm>
            <a:off x="571500" y="1464324"/>
            <a:ext cx="11049000" cy="478161"/>
          </a:xfrm>
          <a:prstGeom prst="rect">
            <a:avLst/>
          </a:prstGeom>
        </p:spPr>
        <p:txBody>
          <a:bodyPr wrap="square" lIns="0" tIns="0" rIns="0">
            <a:noAutofit/>
          </a:bodyPr>
          <a:lstStyle>
            <a:lvl1pPr marL="0" indent="0" algn="ctr">
              <a:lnSpc>
                <a:spcPct val="100000"/>
              </a:lnSpc>
              <a:spcBef>
                <a:spcPts val="600"/>
              </a:spcBef>
              <a:spcAft>
                <a:spcPts val="1200"/>
              </a:spcAft>
              <a:buFontTx/>
              <a:buNone/>
              <a:defRPr sz="2000" b="1" i="0" baseline="0">
                <a:solidFill>
                  <a:schemeClr val="tx2">
                    <a:lumMod val="50000"/>
                  </a:schemeClr>
                </a:solidFill>
                <a:latin typeface="Montserrat SemiBold" pitchFamily="2" charset="77"/>
                <a:ea typeface="Montserrat SemiBold" pitchFamily="2" charset="77"/>
                <a:cs typeface="Montserrat SemiBold" pitchFamily="2" charset="77"/>
              </a:defRPr>
            </a:lvl1pPr>
            <a:lvl2pPr marL="4572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2pPr>
            <a:lvl3pPr marL="9144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3pPr>
            <a:lvl4pPr marL="13716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4pPr>
            <a:lvl5pPr marL="18288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5pPr>
          </a:lstStyle>
          <a:p>
            <a:r>
              <a:rPr lang="en-US"/>
              <a:t>Click to edit body copy. If copying and pasting- paste as text. </a:t>
            </a:r>
          </a:p>
        </p:txBody>
      </p:sp>
      <p:sp>
        <p:nvSpPr>
          <p:cNvPr id="13" name="Text Placeholder 15">
            <a:extLst>
              <a:ext uri="{FF2B5EF4-FFF2-40B4-BE49-F238E27FC236}">
                <a16:creationId xmlns:a16="http://schemas.microsoft.com/office/drawing/2014/main" id="{D8B03120-4E1D-9042-BF4D-056134B06A2A}"/>
              </a:ext>
            </a:extLst>
          </p:cNvPr>
          <p:cNvSpPr>
            <a:spLocks noGrp="1"/>
          </p:cNvSpPr>
          <p:nvPr>
            <p:ph type="body" sz="quarter" idx="18" hasCustomPrompt="1"/>
          </p:nvPr>
        </p:nvSpPr>
        <p:spPr>
          <a:xfrm>
            <a:off x="668203" y="1975865"/>
            <a:ext cx="2982377" cy="661219"/>
          </a:xfrm>
          <a:prstGeom prst="rect">
            <a:avLst/>
          </a:prstGeom>
        </p:spPr>
        <p:txBody>
          <a:bodyPr wrap="square" lIns="0" tIns="0" rIns="0" anchor="b" anchorCtr="1">
            <a:noAutofit/>
          </a:bodyPr>
          <a:lstStyle>
            <a:lvl1pPr marL="0" indent="0" algn="ctr">
              <a:lnSpc>
                <a:spcPct val="100000"/>
              </a:lnSpc>
              <a:spcBef>
                <a:spcPts val="600"/>
              </a:spcBef>
              <a:spcAft>
                <a:spcPts val="1200"/>
              </a:spcAft>
              <a:buFontTx/>
              <a:buNone/>
              <a:defRPr sz="1600" b="1" i="0" baseline="0">
                <a:solidFill>
                  <a:srgbClr val="C50C3D"/>
                </a:solidFill>
                <a:latin typeface="Montserrat SemiBold" pitchFamily="2" charset="77"/>
                <a:ea typeface="Montserrat SemiBold" pitchFamily="2" charset="77"/>
                <a:cs typeface="Montserrat SemiBold" pitchFamily="2" charset="77"/>
              </a:defRPr>
            </a:lvl1pPr>
            <a:lvl2pPr marL="4572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2pPr>
            <a:lvl3pPr marL="9144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3pPr>
            <a:lvl4pPr marL="13716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4pPr>
            <a:lvl5pPr marL="18288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5pPr>
          </a:lstStyle>
          <a:p>
            <a:r>
              <a:rPr lang="en-US"/>
              <a:t>Click to edit body copy. </a:t>
            </a:r>
          </a:p>
        </p:txBody>
      </p:sp>
      <p:sp>
        <p:nvSpPr>
          <p:cNvPr id="16" name="Text Placeholder 15">
            <a:extLst>
              <a:ext uri="{FF2B5EF4-FFF2-40B4-BE49-F238E27FC236}">
                <a16:creationId xmlns:a16="http://schemas.microsoft.com/office/drawing/2014/main" id="{47B62DA3-AE92-4964-ADA4-D1AD02FB0728}"/>
              </a:ext>
            </a:extLst>
          </p:cNvPr>
          <p:cNvSpPr>
            <a:spLocks noGrp="1"/>
          </p:cNvSpPr>
          <p:nvPr>
            <p:ph type="body" sz="quarter" idx="11" hasCustomPrompt="1"/>
          </p:nvPr>
        </p:nvSpPr>
        <p:spPr>
          <a:xfrm>
            <a:off x="668203" y="2798826"/>
            <a:ext cx="2982377" cy="2505790"/>
          </a:xfrm>
          <a:prstGeom prst="rect">
            <a:avLst/>
          </a:prstGeom>
        </p:spPr>
        <p:txBody>
          <a:bodyPr wrap="square" lIns="0" tIns="0" rIns="0">
            <a:noAutofit/>
          </a:bodyPr>
          <a:lstStyle>
            <a:lvl1pPr marL="0" indent="0" algn="ctr">
              <a:lnSpc>
                <a:spcPct val="100000"/>
              </a:lnSpc>
              <a:spcBef>
                <a:spcPts val="600"/>
              </a:spcBef>
              <a:spcAft>
                <a:spcPts val="1200"/>
              </a:spcAft>
              <a:buFontTx/>
              <a:buNone/>
              <a:defRPr sz="1600" b="0" i="0" baseline="0">
                <a:solidFill>
                  <a:srgbClr val="424B5A"/>
                </a:solidFill>
                <a:latin typeface="Montserrat" pitchFamily="2" charset="77"/>
                <a:ea typeface="Lato Light" panose="020F0302020204030203" pitchFamily="34" charset="77"/>
                <a:cs typeface="Lato Light" panose="020F0302020204030203" pitchFamily="34" charset="77"/>
              </a:defRPr>
            </a:lvl1pPr>
            <a:lvl2pPr marL="4572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2pPr>
            <a:lvl3pPr marL="9144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3pPr>
            <a:lvl4pPr marL="13716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4pPr>
            <a:lvl5pPr marL="18288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5pPr>
          </a:lstStyle>
          <a:p>
            <a:r>
              <a:rPr lang="en-US"/>
              <a:t>Click to edit body copy. If copying and pasting- paste as text. The body copy is set at 16 point, 1.0 (single) line spacing, with 6 point spacing before and 12 point spacing after. In between paragraphs, please do not use double return or extra soft returns.</a:t>
            </a:r>
          </a:p>
        </p:txBody>
      </p:sp>
      <p:sp>
        <p:nvSpPr>
          <p:cNvPr id="10" name="Text Placeholder 15">
            <a:extLst>
              <a:ext uri="{FF2B5EF4-FFF2-40B4-BE49-F238E27FC236}">
                <a16:creationId xmlns:a16="http://schemas.microsoft.com/office/drawing/2014/main" id="{252DF295-ADA6-9442-90D0-B375FE9162FF}"/>
              </a:ext>
            </a:extLst>
          </p:cNvPr>
          <p:cNvSpPr>
            <a:spLocks noGrp="1"/>
          </p:cNvSpPr>
          <p:nvPr>
            <p:ph type="body" sz="quarter" idx="16" hasCustomPrompt="1"/>
          </p:nvPr>
        </p:nvSpPr>
        <p:spPr>
          <a:xfrm>
            <a:off x="4604811" y="2798826"/>
            <a:ext cx="2982377" cy="2505790"/>
          </a:xfrm>
          <a:prstGeom prst="rect">
            <a:avLst/>
          </a:prstGeom>
        </p:spPr>
        <p:txBody>
          <a:bodyPr wrap="square" lIns="0" tIns="0" rIns="0">
            <a:noAutofit/>
          </a:bodyPr>
          <a:lstStyle>
            <a:lvl1pPr marL="0" indent="0" algn="ctr">
              <a:lnSpc>
                <a:spcPct val="100000"/>
              </a:lnSpc>
              <a:spcBef>
                <a:spcPts val="600"/>
              </a:spcBef>
              <a:spcAft>
                <a:spcPts val="1200"/>
              </a:spcAft>
              <a:buFontTx/>
              <a:buNone/>
              <a:defRPr sz="1600" b="0" i="0" baseline="0">
                <a:solidFill>
                  <a:srgbClr val="424B5A"/>
                </a:solidFill>
                <a:latin typeface="Montserrat" pitchFamily="2" charset="77"/>
                <a:ea typeface="Montserrat" pitchFamily="2" charset="77"/>
                <a:cs typeface="Montserrat" pitchFamily="2" charset="77"/>
              </a:defRPr>
            </a:lvl1pPr>
            <a:lvl2pPr marL="4572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2pPr>
            <a:lvl3pPr marL="9144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3pPr>
            <a:lvl4pPr marL="13716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4pPr>
            <a:lvl5pPr marL="18288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5pPr>
          </a:lstStyle>
          <a:p>
            <a:r>
              <a:rPr lang="en-US"/>
              <a:t>Click to edit body copy. If copying and pasting- paste as text. The body copy is set at 16 point, 1.0 (single) line spacing, with 6 point spacing before and 12 point spacing after. In between paragraphs, please do not use double return or extra soft returns.</a:t>
            </a:r>
          </a:p>
        </p:txBody>
      </p:sp>
      <p:sp>
        <p:nvSpPr>
          <p:cNvPr id="12" name="Text Placeholder 15">
            <a:extLst>
              <a:ext uri="{FF2B5EF4-FFF2-40B4-BE49-F238E27FC236}">
                <a16:creationId xmlns:a16="http://schemas.microsoft.com/office/drawing/2014/main" id="{85CC9BB0-8C60-2246-B97F-A82FCFE01838}"/>
              </a:ext>
            </a:extLst>
          </p:cNvPr>
          <p:cNvSpPr>
            <a:spLocks noGrp="1"/>
          </p:cNvSpPr>
          <p:nvPr>
            <p:ph type="body" sz="quarter" idx="17" hasCustomPrompt="1"/>
          </p:nvPr>
        </p:nvSpPr>
        <p:spPr>
          <a:xfrm>
            <a:off x="8638123" y="2798826"/>
            <a:ext cx="2982377" cy="2505790"/>
          </a:xfrm>
          <a:prstGeom prst="rect">
            <a:avLst/>
          </a:prstGeom>
        </p:spPr>
        <p:txBody>
          <a:bodyPr wrap="square" lIns="0" tIns="0" rIns="0">
            <a:noAutofit/>
          </a:bodyPr>
          <a:lstStyle>
            <a:lvl1pPr marL="0" indent="0" algn="ctr">
              <a:lnSpc>
                <a:spcPct val="100000"/>
              </a:lnSpc>
              <a:spcBef>
                <a:spcPts val="600"/>
              </a:spcBef>
              <a:spcAft>
                <a:spcPts val="1200"/>
              </a:spcAft>
              <a:buFontTx/>
              <a:buNone/>
              <a:defRPr sz="1600" b="0" i="0" baseline="0">
                <a:solidFill>
                  <a:srgbClr val="424B5A"/>
                </a:solidFill>
                <a:latin typeface="Montserrat" pitchFamily="2" charset="77"/>
                <a:ea typeface="Montserrat" pitchFamily="2" charset="77"/>
                <a:cs typeface="Montserrat" pitchFamily="2" charset="77"/>
              </a:defRPr>
            </a:lvl1pPr>
            <a:lvl2pPr marL="4572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2pPr>
            <a:lvl3pPr marL="9144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3pPr>
            <a:lvl4pPr marL="13716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4pPr>
            <a:lvl5pPr marL="18288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5pPr>
          </a:lstStyle>
          <a:p>
            <a:r>
              <a:rPr lang="en-US"/>
              <a:t>Click to edit body copy. If copying and pasting- paste as text. The body copy is set at 16 point, 1.0 (single) line spacing, with 6 point spacing before and 12 point spacing after. In between paragraphs, please do not use double return or extra soft returns.</a:t>
            </a:r>
          </a:p>
        </p:txBody>
      </p:sp>
      <p:sp>
        <p:nvSpPr>
          <p:cNvPr id="7" name="Content Placeholder 7">
            <a:extLst>
              <a:ext uri="{FF2B5EF4-FFF2-40B4-BE49-F238E27FC236}">
                <a16:creationId xmlns:a16="http://schemas.microsoft.com/office/drawing/2014/main" id="{8400E334-F512-7904-86C7-3B9605C6BA0F}"/>
              </a:ext>
            </a:extLst>
          </p:cNvPr>
          <p:cNvSpPr>
            <a:spLocks noGrp="1"/>
          </p:cNvSpPr>
          <p:nvPr>
            <p:ph sz="quarter" idx="26" hasCustomPrompt="1"/>
          </p:nvPr>
        </p:nvSpPr>
        <p:spPr>
          <a:xfrm>
            <a:off x="571500" y="6137127"/>
            <a:ext cx="11049000" cy="231400"/>
          </a:xfrm>
          <a:prstGeom prst="rect">
            <a:avLst/>
          </a:prstGeom>
        </p:spPr>
        <p:txBody>
          <a:bodyPr lIns="0"/>
          <a:lstStyle>
            <a:lvl1pPr marL="0" indent="0">
              <a:buNone/>
              <a:defRPr sz="900" b="0" i="0">
                <a:solidFill>
                  <a:schemeClr val="tx2">
                    <a:lumMod val="75000"/>
                  </a:schemeClr>
                </a:solidFill>
                <a:latin typeface="Montserrat" pitchFamily="2" charset="77"/>
                <a:ea typeface="Montserrat" pitchFamily="2" charset="77"/>
                <a:cs typeface="Montserrat" pitchFamily="2" charset="77"/>
              </a:defRPr>
            </a:lvl1pPr>
            <a:lvl2pPr marL="457200" indent="0">
              <a:buNone/>
              <a:defRPr sz="900" b="0" i="0">
                <a:latin typeface="Lato" panose="020F0502020204030203" pitchFamily="34" charset="0"/>
                <a:ea typeface="Lato" panose="020F0502020204030203" pitchFamily="34" charset="0"/>
                <a:cs typeface="Lato" panose="020F0502020204030203" pitchFamily="34" charset="0"/>
              </a:defRPr>
            </a:lvl2pPr>
            <a:lvl3pPr marL="914400" indent="0">
              <a:buNone/>
              <a:defRPr sz="900" b="0" i="0">
                <a:latin typeface="Lato" panose="020F0502020204030203" pitchFamily="34" charset="0"/>
                <a:ea typeface="Lato" panose="020F0502020204030203" pitchFamily="34" charset="0"/>
                <a:cs typeface="Lato" panose="020F0502020204030203" pitchFamily="34" charset="0"/>
              </a:defRPr>
            </a:lvl3pPr>
            <a:lvl4pPr marL="1371600" indent="0">
              <a:buNone/>
              <a:defRPr sz="900" b="0" i="0">
                <a:latin typeface="Lato" panose="020F0502020204030203" pitchFamily="34" charset="0"/>
                <a:ea typeface="Lato" panose="020F0502020204030203" pitchFamily="34" charset="0"/>
                <a:cs typeface="Lato" panose="020F0502020204030203" pitchFamily="34" charset="0"/>
              </a:defRPr>
            </a:lvl4pPr>
            <a:lvl5pPr marL="1828800" indent="0">
              <a:buNone/>
              <a:defRPr sz="900" b="0" i="0">
                <a:latin typeface="Lato" panose="020F0502020204030203" pitchFamily="34" charset="0"/>
                <a:ea typeface="Lato" panose="020F0502020204030203" pitchFamily="34" charset="0"/>
                <a:cs typeface="Lato" panose="020F0502020204030203" pitchFamily="34" charset="0"/>
              </a:defRPr>
            </a:lvl5pPr>
          </a:lstStyle>
          <a:p>
            <a:pPr lvl="0"/>
            <a:r>
              <a:rPr lang="en-US"/>
              <a:t>Resource links go here</a:t>
            </a:r>
          </a:p>
        </p:txBody>
      </p:sp>
      <p:sp>
        <p:nvSpPr>
          <p:cNvPr id="2" name="Text Placeholder 8">
            <a:extLst>
              <a:ext uri="{FF2B5EF4-FFF2-40B4-BE49-F238E27FC236}">
                <a16:creationId xmlns:a16="http://schemas.microsoft.com/office/drawing/2014/main" id="{CE97217E-64A1-39E9-D3E7-08D4722F8C22}"/>
              </a:ext>
            </a:extLst>
          </p:cNvPr>
          <p:cNvSpPr>
            <a:spLocks noGrp="1"/>
          </p:cNvSpPr>
          <p:nvPr>
            <p:ph type="body" sz="quarter" idx="15" hasCustomPrompt="1"/>
          </p:nvPr>
        </p:nvSpPr>
        <p:spPr>
          <a:xfrm>
            <a:off x="592265" y="168290"/>
            <a:ext cx="9633916" cy="321184"/>
          </a:xfrm>
          <a:prstGeom prst="rect">
            <a:avLst/>
          </a:prstGeom>
        </p:spPr>
        <p:txBody>
          <a:bodyPr lIns="0"/>
          <a:lstStyle>
            <a:lvl1pPr marL="0" indent="0" algn="l">
              <a:buNone/>
              <a:defRPr sz="1400" b="0" i="0">
                <a:solidFill>
                  <a:srgbClr val="424B5A"/>
                </a:solidFill>
                <a:latin typeface="Montserrat" pitchFamily="2" charset="77"/>
              </a:defRPr>
            </a:lvl1pPr>
            <a:lvl2pPr marL="457200" indent="0">
              <a:buNone/>
              <a:defRPr sz="1400" b="0" i="0">
                <a:latin typeface="Lato" panose="020F0502020204030203" pitchFamily="34" charset="77"/>
              </a:defRPr>
            </a:lvl2pPr>
            <a:lvl3pPr marL="914400" indent="0">
              <a:buNone/>
              <a:defRPr sz="1200" b="0" i="0">
                <a:latin typeface="Lato" panose="020F0502020204030203" pitchFamily="34" charset="77"/>
              </a:defRPr>
            </a:lvl3pPr>
            <a:lvl4pPr marL="1371600" indent="0">
              <a:buNone/>
              <a:defRPr sz="1100" b="0" i="0">
                <a:latin typeface="Lato" panose="020F0502020204030203" pitchFamily="34" charset="77"/>
              </a:defRPr>
            </a:lvl4pPr>
            <a:lvl5pPr marL="1828800" indent="0">
              <a:buNone/>
              <a:defRPr sz="1100" b="0" i="0">
                <a:latin typeface="Lato" panose="020F0502020204030203" pitchFamily="34" charset="77"/>
              </a:defRPr>
            </a:lvl5pPr>
          </a:lstStyle>
          <a:p>
            <a:pPr lvl="0"/>
            <a:r>
              <a:rPr lang="en-US"/>
              <a:t>Section Title</a:t>
            </a:r>
          </a:p>
        </p:txBody>
      </p:sp>
    </p:spTree>
    <p:extLst>
      <p:ext uri="{BB962C8B-B14F-4D97-AF65-F5344CB8AC3E}">
        <p14:creationId xmlns:p14="http://schemas.microsoft.com/office/powerpoint/2010/main" val="23963282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576">
          <p15:clr>
            <a:srgbClr val="FBAE40"/>
          </p15:clr>
        </p15:guide>
        <p15:guide id="2" pos="360">
          <p15:clr>
            <a:srgbClr val="FBAE40"/>
          </p15:clr>
        </p15:guide>
        <p15:guide id="3" pos="7320">
          <p15:clr>
            <a:srgbClr val="FBAE40"/>
          </p15:clr>
        </p15:guide>
        <p15:guide id="4" orient="horz" pos="864">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8 - Left Image w/ Text">
    <p:spTree>
      <p:nvGrpSpPr>
        <p:cNvPr id="1" name=""/>
        <p:cNvGrpSpPr/>
        <p:nvPr/>
      </p:nvGrpSpPr>
      <p:grpSpPr>
        <a:xfrm>
          <a:off x="0" y="0"/>
          <a:ext cx="0" cy="0"/>
          <a:chOff x="0" y="0"/>
          <a:chExt cx="0" cy="0"/>
        </a:xfrm>
      </p:grpSpPr>
      <p:sp>
        <p:nvSpPr>
          <p:cNvPr id="11" name="Picture Placeholder 7">
            <a:extLst>
              <a:ext uri="{FF2B5EF4-FFF2-40B4-BE49-F238E27FC236}">
                <a16:creationId xmlns:a16="http://schemas.microsoft.com/office/drawing/2014/main" id="{FBE8A25F-3134-1745-A0E3-2A8A354DC207}"/>
              </a:ext>
            </a:extLst>
          </p:cNvPr>
          <p:cNvSpPr>
            <a:spLocks noGrp="1"/>
          </p:cNvSpPr>
          <p:nvPr>
            <p:ph type="pic" sz="quarter" idx="15" hasCustomPrompt="1"/>
          </p:nvPr>
        </p:nvSpPr>
        <p:spPr>
          <a:xfrm>
            <a:off x="690770" y="2321649"/>
            <a:ext cx="3841061" cy="3837839"/>
          </a:xfrm>
          <a:prstGeom prst="ellipse">
            <a:avLst/>
          </a:prstGeom>
        </p:spPr>
        <p:txBody>
          <a:bodyPr/>
          <a:lstStyle>
            <a:lvl1pPr marL="0" indent="0" algn="ctr">
              <a:buNone/>
              <a:defRPr sz="2000" b="0" i="0">
                <a:solidFill>
                  <a:srgbClr val="C50C3D"/>
                </a:solidFill>
                <a:latin typeface="Montserrat" pitchFamily="2" charset="77"/>
              </a:defRPr>
            </a:lvl1pPr>
          </a:lstStyle>
          <a:p>
            <a:r>
              <a:rPr lang="en-US"/>
              <a:t>Click to add image</a:t>
            </a:r>
          </a:p>
        </p:txBody>
      </p:sp>
      <p:sp>
        <p:nvSpPr>
          <p:cNvPr id="16" name="Text Placeholder 15">
            <a:extLst>
              <a:ext uri="{FF2B5EF4-FFF2-40B4-BE49-F238E27FC236}">
                <a16:creationId xmlns:a16="http://schemas.microsoft.com/office/drawing/2014/main" id="{47B62DA3-AE92-4964-ADA4-D1AD02FB0728}"/>
              </a:ext>
            </a:extLst>
          </p:cNvPr>
          <p:cNvSpPr>
            <a:spLocks noGrp="1"/>
          </p:cNvSpPr>
          <p:nvPr>
            <p:ph type="body" sz="quarter" idx="11" hasCustomPrompt="1"/>
          </p:nvPr>
        </p:nvSpPr>
        <p:spPr>
          <a:xfrm>
            <a:off x="4985468" y="2552383"/>
            <a:ext cx="6635032" cy="3607105"/>
          </a:xfrm>
          <a:prstGeom prst="rect">
            <a:avLst/>
          </a:prstGeom>
        </p:spPr>
        <p:txBody>
          <a:bodyPr wrap="square" lIns="0" tIns="0" rIns="0">
            <a:noAutofit/>
          </a:bodyPr>
          <a:lstStyle>
            <a:lvl1pPr marL="0" indent="0" algn="l">
              <a:lnSpc>
                <a:spcPct val="100000"/>
              </a:lnSpc>
              <a:spcBef>
                <a:spcPts val="600"/>
              </a:spcBef>
              <a:spcAft>
                <a:spcPts val="1200"/>
              </a:spcAft>
              <a:buFontTx/>
              <a:buNone/>
              <a:defRPr sz="1800" b="0" i="0" baseline="0">
                <a:solidFill>
                  <a:schemeClr val="tx2">
                    <a:lumMod val="50000"/>
                  </a:schemeClr>
                </a:solidFill>
                <a:latin typeface="Montserrat" pitchFamily="2" charset="77"/>
                <a:ea typeface="Lato Light" panose="020F0302020204030203" pitchFamily="34" charset="77"/>
                <a:cs typeface="Lato Light" panose="020F0302020204030203" pitchFamily="34" charset="77"/>
              </a:defRPr>
            </a:lvl1pPr>
            <a:lvl2pPr marL="4572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2pPr>
            <a:lvl3pPr marL="9144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3pPr>
            <a:lvl4pPr marL="13716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4pPr>
            <a:lvl5pPr marL="18288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5pPr>
          </a:lstStyle>
          <a:p>
            <a:r>
              <a:rPr lang="en-US"/>
              <a:t>Click to edit body copy. If copying and pasting- right click + paste as text. </a:t>
            </a:r>
          </a:p>
        </p:txBody>
      </p:sp>
      <p:sp>
        <p:nvSpPr>
          <p:cNvPr id="7" name="Title 4">
            <a:extLst>
              <a:ext uri="{FF2B5EF4-FFF2-40B4-BE49-F238E27FC236}">
                <a16:creationId xmlns:a16="http://schemas.microsoft.com/office/drawing/2014/main" id="{AE545C8D-5D34-A0D0-EB84-5B3F35396BC1}"/>
              </a:ext>
            </a:extLst>
          </p:cNvPr>
          <p:cNvSpPr>
            <a:spLocks noGrp="1"/>
          </p:cNvSpPr>
          <p:nvPr>
            <p:ph type="title" hasCustomPrompt="1"/>
          </p:nvPr>
        </p:nvSpPr>
        <p:spPr>
          <a:xfrm>
            <a:off x="571500" y="763548"/>
            <a:ext cx="11049000" cy="1107996"/>
          </a:xfrm>
          <a:prstGeom prst="rect">
            <a:avLst/>
          </a:prstGeom>
        </p:spPr>
        <p:txBody>
          <a:bodyPr wrap="square" lIns="0" tIns="0" rIns="0" bIns="0" anchor="b" anchorCtr="0">
            <a:normAutofit/>
          </a:bodyPr>
          <a:lstStyle>
            <a:lvl1pPr algn="l">
              <a:lnSpc>
                <a:spcPct val="100000"/>
              </a:lnSpc>
              <a:defRPr sz="2800" b="1" i="0" baseline="0">
                <a:solidFill>
                  <a:srgbClr val="C40D3D"/>
                </a:solidFill>
                <a:latin typeface="Montserrat SemiBold" pitchFamily="2" charset="77"/>
              </a:defRPr>
            </a:lvl1pPr>
          </a:lstStyle>
          <a:p>
            <a:r>
              <a:rPr lang="en-US"/>
              <a:t>Click to edit headline content for a double stacked left aligned headline.</a:t>
            </a:r>
          </a:p>
        </p:txBody>
      </p:sp>
      <p:sp>
        <p:nvSpPr>
          <p:cNvPr id="2" name="Text Placeholder 8">
            <a:extLst>
              <a:ext uri="{FF2B5EF4-FFF2-40B4-BE49-F238E27FC236}">
                <a16:creationId xmlns:a16="http://schemas.microsoft.com/office/drawing/2014/main" id="{74B19EA0-5965-7D3F-ABF1-58E7CA0D07BA}"/>
              </a:ext>
            </a:extLst>
          </p:cNvPr>
          <p:cNvSpPr>
            <a:spLocks noGrp="1"/>
          </p:cNvSpPr>
          <p:nvPr>
            <p:ph type="body" sz="quarter" idx="16" hasCustomPrompt="1"/>
          </p:nvPr>
        </p:nvSpPr>
        <p:spPr>
          <a:xfrm>
            <a:off x="592265" y="168290"/>
            <a:ext cx="9633916" cy="321184"/>
          </a:xfrm>
          <a:prstGeom prst="rect">
            <a:avLst/>
          </a:prstGeom>
        </p:spPr>
        <p:txBody>
          <a:bodyPr lIns="0"/>
          <a:lstStyle>
            <a:lvl1pPr marL="0" indent="0" algn="l">
              <a:buNone/>
              <a:defRPr sz="1400" b="0" i="0">
                <a:solidFill>
                  <a:srgbClr val="424B5A"/>
                </a:solidFill>
                <a:latin typeface="Montserrat" pitchFamily="2" charset="77"/>
              </a:defRPr>
            </a:lvl1pPr>
            <a:lvl2pPr marL="457200" indent="0">
              <a:buNone/>
              <a:defRPr sz="1400" b="0" i="0">
                <a:latin typeface="Lato" panose="020F0502020204030203" pitchFamily="34" charset="77"/>
              </a:defRPr>
            </a:lvl2pPr>
            <a:lvl3pPr marL="914400" indent="0">
              <a:buNone/>
              <a:defRPr sz="1200" b="0" i="0">
                <a:latin typeface="Lato" panose="020F0502020204030203" pitchFamily="34" charset="77"/>
              </a:defRPr>
            </a:lvl3pPr>
            <a:lvl4pPr marL="1371600" indent="0">
              <a:buNone/>
              <a:defRPr sz="1100" b="0" i="0">
                <a:latin typeface="Lato" panose="020F0502020204030203" pitchFamily="34" charset="77"/>
              </a:defRPr>
            </a:lvl4pPr>
            <a:lvl5pPr marL="1828800" indent="0">
              <a:buNone/>
              <a:defRPr sz="1100" b="0" i="0">
                <a:latin typeface="Lato" panose="020F0502020204030203" pitchFamily="34" charset="77"/>
              </a:defRPr>
            </a:lvl5pPr>
          </a:lstStyle>
          <a:p>
            <a:pPr lvl="0"/>
            <a:r>
              <a:rPr lang="en-US"/>
              <a:t>Section Title</a:t>
            </a:r>
          </a:p>
        </p:txBody>
      </p:sp>
    </p:spTree>
    <p:extLst>
      <p:ext uri="{BB962C8B-B14F-4D97-AF65-F5344CB8AC3E}">
        <p14:creationId xmlns:p14="http://schemas.microsoft.com/office/powerpoint/2010/main" val="14055382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576" userDrawn="1">
          <p15:clr>
            <a:srgbClr val="FBAE40"/>
          </p15:clr>
        </p15:guide>
        <p15:guide id="2" pos="360">
          <p15:clr>
            <a:srgbClr val="FBAE40"/>
          </p15:clr>
        </p15:guide>
        <p15:guide id="3" pos="7320">
          <p15:clr>
            <a:srgbClr val="FBAE40"/>
          </p15:clr>
        </p15:guide>
        <p15:guide id="4" orient="horz" pos="1152">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9 - Right image w/ Text">
    <p:spTree>
      <p:nvGrpSpPr>
        <p:cNvPr id="1" name=""/>
        <p:cNvGrpSpPr/>
        <p:nvPr/>
      </p:nvGrpSpPr>
      <p:grpSpPr>
        <a:xfrm>
          <a:off x="0" y="0"/>
          <a:ext cx="0" cy="0"/>
          <a:chOff x="0" y="0"/>
          <a:chExt cx="0" cy="0"/>
        </a:xfrm>
      </p:grpSpPr>
      <p:sp>
        <p:nvSpPr>
          <p:cNvPr id="16" name="Text Placeholder 15">
            <a:extLst>
              <a:ext uri="{FF2B5EF4-FFF2-40B4-BE49-F238E27FC236}">
                <a16:creationId xmlns:a16="http://schemas.microsoft.com/office/drawing/2014/main" id="{47B62DA3-AE92-4964-ADA4-D1AD02FB0728}"/>
              </a:ext>
            </a:extLst>
          </p:cNvPr>
          <p:cNvSpPr>
            <a:spLocks noGrp="1"/>
          </p:cNvSpPr>
          <p:nvPr>
            <p:ph type="body" sz="quarter" idx="11" hasCustomPrompt="1"/>
          </p:nvPr>
        </p:nvSpPr>
        <p:spPr>
          <a:xfrm>
            <a:off x="571500" y="2385392"/>
            <a:ext cx="6255011" cy="3805955"/>
          </a:xfrm>
          <a:prstGeom prst="rect">
            <a:avLst/>
          </a:prstGeom>
        </p:spPr>
        <p:txBody>
          <a:bodyPr wrap="square" lIns="0" tIns="0" rIns="0">
            <a:noAutofit/>
          </a:bodyPr>
          <a:lstStyle>
            <a:lvl1pPr marL="0" indent="0" algn="l">
              <a:lnSpc>
                <a:spcPct val="100000"/>
              </a:lnSpc>
              <a:spcBef>
                <a:spcPts val="600"/>
              </a:spcBef>
              <a:spcAft>
                <a:spcPts val="1200"/>
              </a:spcAft>
              <a:buFontTx/>
              <a:buNone/>
              <a:defRPr sz="1800" b="0" i="0" baseline="0">
                <a:solidFill>
                  <a:schemeClr val="tx2">
                    <a:lumMod val="50000"/>
                  </a:schemeClr>
                </a:solidFill>
                <a:latin typeface="Montserrat" pitchFamily="2" charset="77"/>
                <a:ea typeface="Lato Light" panose="020F0302020204030203" pitchFamily="34" charset="77"/>
                <a:cs typeface="Lato Light" panose="020F0302020204030203" pitchFamily="34" charset="77"/>
              </a:defRPr>
            </a:lvl1pPr>
            <a:lvl2pPr marL="4572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2pPr>
            <a:lvl3pPr marL="9144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3pPr>
            <a:lvl4pPr marL="13716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4pPr>
            <a:lvl5pPr marL="18288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5pPr>
          </a:lstStyle>
          <a:p>
            <a:r>
              <a:rPr lang="en-US"/>
              <a:t>Click to edit body copy. If copying and pasting- right click + paste as text. </a:t>
            </a:r>
          </a:p>
        </p:txBody>
      </p:sp>
      <p:sp>
        <p:nvSpPr>
          <p:cNvPr id="12" name="Picture Placeholder 7">
            <a:extLst>
              <a:ext uri="{FF2B5EF4-FFF2-40B4-BE49-F238E27FC236}">
                <a16:creationId xmlns:a16="http://schemas.microsoft.com/office/drawing/2014/main" id="{B008070D-1EC9-A247-A360-8AC750B508F5}"/>
              </a:ext>
            </a:extLst>
          </p:cNvPr>
          <p:cNvSpPr>
            <a:spLocks noGrp="1"/>
          </p:cNvSpPr>
          <p:nvPr>
            <p:ph type="pic" sz="quarter" idx="15" hasCustomPrompt="1"/>
          </p:nvPr>
        </p:nvSpPr>
        <p:spPr>
          <a:xfrm>
            <a:off x="7413678" y="2353508"/>
            <a:ext cx="3841061" cy="3837839"/>
          </a:xfrm>
          <a:prstGeom prst="ellipse">
            <a:avLst/>
          </a:prstGeom>
        </p:spPr>
        <p:txBody>
          <a:bodyPr/>
          <a:lstStyle>
            <a:lvl1pPr marL="0" indent="0" algn="ctr">
              <a:buNone/>
              <a:defRPr sz="2000" b="0" i="0">
                <a:solidFill>
                  <a:srgbClr val="C50C3D"/>
                </a:solidFill>
                <a:latin typeface="Montserrat" pitchFamily="2" charset="77"/>
              </a:defRPr>
            </a:lvl1pPr>
          </a:lstStyle>
          <a:p>
            <a:r>
              <a:rPr lang="en-US"/>
              <a:t>Click to add image</a:t>
            </a:r>
          </a:p>
        </p:txBody>
      </p:sp>
      <p:sp>
        <p:nvSpPr>
          <p:cNvPr id="7" name="Title 4">
            <a:extLst>
              <a:ext uri="{FF2B5EF4-FFF2-40B4-BE49-F238E27FC236}">
                <a16:creationId xmlns:a16="http://schemas.microsoft.com/office/drawing/2014/main" id="{BDE434AE-4894-539F-6835-41DAAB7A03F3}"/>
              </a:ext>
            </a:extLst>
          </p:cNvPr>
          <p:cNvSpPr>
            <a:spLocks noGrp="1"/>
          </p:cNvSpPr>
          <p:nvPr>
            <p:ph type="title" hasCustomPrompt="1"/>
          </p:nvPr>
        </p:nvSpPr>
        <p:spPr>
          <a:xfrm>
            <a:off x="571500" y="763548"/>
            <a:ext cx="11049000" cy="1107996"/>
          </a:xfrm>
          <a:prstGeom prst="rect">
            <a:avLst/>
          </a:prstGeom>
        </p:spPr>
        <p:txBody>
          <a:bodyPr wrap="square" lIns="0" tIns="0" rIns="0" bIns="0" anchor="b" anchorCtr="0">
            <a:normAutofit/>
          </a:bodyPr>
          <a:lstStyle>
            <a:lvl1pPr algn="l">
              <a:lnSpc>
                <a:spcPct val="100000"/>
              </a:lnSpc>
              <a:defRPr sz="2800" b="1" i="0" baseline="0">
                <a:solidFill>
                  <a:srgbClr val="C50C3D"/>
                </a:solidFill>
                <a:latin typeface="Montserrat SemiBold" pitchFamily="2" charset="77"/>
              </a:defRPr>
            </a:lvl1pPr>
          </a:lstStyle>
          <a:p>
            <a:r>
              <a:rPr lang="en-US"/>
              <a:t>Click to edit headline content for a double stacked left aligned headline.</a:t>
            </a:r>
          </a:p>
        </p:txBody>
      </p:sp>
      <p:sp>
        <p:nvSpPr>
          <p:cNvPr id="2" name="Text Placeholder 8">
            <a:extLst>
              <a:ext uri="{FF2B5EF4-FFF2-40B4-BE49-F238E27FC236}">
                <a16:creationId xmlns:a16="http://schemas.microsoft.com/office/drawing/2014/main" id="{CF75F868-0D17-0BE0-DE34-D338318D83B4}"/>
              </a:ext>
            </a:extLst>
          </p:cNvPr>
          <p:cNvSpPr>
            <a:spLocks noGrp="1"/>
          </p:cNvSpPr>
          <p:nvPr>
            <p:ph type="body" sz="quarter" idx="16" hasCustomPrompt="1"/>
          </p:nvPr>
        </p:nvSpPr>
        <p:spPr>
          <a:xfrm>
            <a:off x="592265" y="168290"/>
            <a:ext cx="9633916" cy="321184"/>
          </a:xfrm>
          <a:prstGeom prst="rect">
            <a:avLst/>
          </a:prstGeom>
        </p:spPr>
        <p:txBody>
          <a:bodyPr lIns="0"/>
          <a:lstStyle>
            <a:lvl1pPr marL="0" indent="0" algn="l">
              <a:buNone/>
              <a:defRPr sz="1400" b="0" i="0">
                <a:solidFill>
                  <a:srgbClr val="424B5A"/>
                </a:solidFill>
                <a:latin typeface="Montserrat" pitchFamily="2" charset="77"/>
              </a:defRPr>
            </a:lvl1pPr>
            <a:lvl2pPr marL="457200" indent="0">
              <a:buNone/>
              <a:defRPr sz="1400" b="0" i="0">
                <a:latin typeface="Lato" panose="020F0502020204030203" pitchFamily="34" charset="77"/>
              </a:defRPr>
            </a:lvl2pPr>
            <a:lvl3pPr marL="914400" indent="0">
              <a:buNone/>
              <a:defRPr sz="1200" b="0" i="0">
                <a:latin typeface="Lato" panose="020F0502020204030203" pitchFamily="34" charset="77"/>
              </a:defRPr>
            </a:lvl3pPr>
            <a:lvl4pPr marL="1371600" indent="0">
              <a:buNone/>
              <a:defRPr sz="1100" b="0" i="0">
                <a:latin typeface="Lato" panose="020F0502020204030203" pitchFamily="34" charset="77"/>
              </a:defRPr>
            </a:lvl4pPr>
            <a:lvl5pPr marL="1828800" indent="0">
              <a:buNone/>
              <a:defRPr sz="1100" b="0" i="0">
                <a:latin typeface="Lato" panose="020F0502020204030203" pitchFamily="34" charset="77"/>
              </a:defRPr>
            </a:lvl5pPr>
          </a:lstStyle>
          <a:p>
            <a:pPr lvl="0"/>
            <a:r>
              <a:rPr lang="en-US"/>
              <a:t>Section Title</a:t>
            </a:r>
          </a:p>
        </p:txBody>
      </p:sp>
    </p:spTree>
    <p:extLst>
      <p:ext uri="{BB962C8B-B14F-4D97-AF65-F5344CB8AC3E}">
        <p14:creationId xmlns:p14="http://schemas.microsoft.com/office/powerpoint/2010/main" val="36911441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576" userDrawn="1">
          <p15:clr>
            <a:srgbClr val="FBAE40"/>
          </p15:clr>
        </p15:guide>
        <p15:guide id="2" pos="360">
          <p15:clr>
            <a:srgbClr val="FBAE40"/>
          </p15:clr>
        </p15:guide>
        <p15:guide id="3" pos="7320">
          <p15:clr>
            <a:srgbClr val="FBAE40"/>
          </p15:clr>
        </p15:guide>
        <p15:guide id="4" orient="horz" pos="1152">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10 - 2 column, Percent call out">
    <p:spTree>
      <p:nvGrpSpPr>
        <p:cNvPr id="1" name=""/>
        <p:cNvGrpSpPr/>
        <p:nvPr/>
      </p:nvGrpSpPr>
      <p:grpSpPr>
        <a:xfrm>
          <a:off x="0" y="0"/>
          <a:ext cx="0" cy="0"/>
          <a:chOff x="0" y="0"/>
          <a:chExt cx="0" cy="0"/>
        </a:xfrm>
      </p:grpSpPr>
      <p:sp>
        <p:nvSpPr>
          <p:cNvPr id="7" name="Text Placeholder 3">
            <a:extLst>
              <a:ext uri="{FF2B5EF4-FFF2-40B4-BE49-F238E27FC236}">
                <a16:creationId xmlns:a16="http://schemas.microsoft.com/office/drawing/2014/main" id="{75E1CB21-4F6F-2B1F-0B81-046C81EA6F25}"/>
              </a:ext>
            </a:extLst>
          </p:cNvPr>
          <p:cNvSpPr>
            <a:spLocks noGrp="1"/>
          </p:cNvSpPr>
          <p:nvPr>
            <p:ph type="body" sz="quarter" idx="21" hasCustomPrompt="1"/>
          </p:nvPr>
        </p:nvSpPr>
        <p:spPr>
          <a:xfrm>
            <a:off x="6549106" y="2700144"/>
            <a:ext cx="4227211" cy="801215"/>
          </a:xfrm>
          <a:prstGeom prst="rect">
            <a:avLst/>
          </a:prstGeom>
        </p:spPr>
        <p:txBody>
          <a:bodyPr/>
          <a:lstStyle>
            <a:lvl1pPr marL="0" indent="0" algn="ctr">
              <a:buFontTx/>
              <a:buNone/>
              <a:defRPr sz="4800" b="1" i="0">
                <a:solidFill>
                  <a:srgbClr val="C50C3D"/>
                </a:solidFill>
                <a:latin typeface="Montserrat SemiBold" pitchFamily="2" charset="77"/>
              </a:defRPr>
            </a:lvl1pPr>
          </a:lstStyle>
          <a:p>
            <a:pPr lvl="0"/>
            <a:r>
              <a:rPr lang="en-US"/>
              <a:t>14,000</a:t>
            </a:r>
          </a:p>
        </p:txBody>
      </p:sp>
      <p:sp>
        <p:nvSpPr>
          <p:cNvPr id="5" name="Title 4">
            <a:extLst>
              <a:ext uri="{FF2B5EF4-FFF2-40B4-BE49-F238E27FC236}">
                <a16:creationId xmlns:a16="http://schemas.microsoft.com/office/drawing/2014/main" id="{664D1FD5-E463-3648-8651-2A1EB1C942B5}"/>
              </a:ext>
            </a:extLst>
          </p:cNvPr>
          <p:cNvSpPr>
            <a:spLocks noGrp="1"/>
          </p:cNvSpPr>
          <p:nvPr>
            <p:ph type="title" hasCustomPrompt="1"/>
          </p:nvPr>
        </p:nvSpPr>
        <p:spPr>
          <a:xfrm>
            <a:off x="571500" y="902473"/>
            <a:ext cx="11049000" cy="430887"/>
          </a:xfrm>
          <a:prstGeom prst="rect">
            <a:avLst/>
          </a:prstGeom>
        </p:spPr>
        <p:txBody>
          <a:bodyPr wrap="square" lIns="0" tIns="0" rIns="0" bIns="0">
            <a:spAutoFit/>
          </a:bodyPr>
          <a:lstStyle>
            <a:lvl1pPr algn="ctr">
              <a:lnSpc>
                <a:spcPct val="100000"/>
              </a:lnSpc>
              <a:defRPr sz="2800" b="1" i="0" baseline="0">
                <a:solidFill>
                  <a:srgbClr val="C40D3D"/>
                </a:solidFill>
                <a:latin typeface="Montserrat SemiBold" pitchFamily="2" charset="77"/>
              </a:defRPr>
            </a:lvl1pPr>
          </a:lstStyle>
          <a:p>
            <a:r>
              <a:rPr lang="en-US"/>
              <a:t>Click to edit headline content.</a:t>
            </a:r>
          </a:p>
        </p:txBody>
      </p:sp>
      <p:sp>
        <p:nvSpPr>
          <p:cNvPr id="16" name="Text Placeholder 15">
            <a:extLst>
              <a:ext uri="{FF2B5EF4-FFF2-40B4-BE49-F238E27FC236}">
                <a16:creationId xmlns:a16="http://schemas.microsoft.com/office/drawing/2014/main" id="{47B62DA3-AE92-4964-ADA4-D1AD02FB0728}"/>
              </a:ext>
            </a:extLst>
          </p:cNvPr>
          <p:cNvSpPr>
            <a:spLocks noGrp="1"/>
          </p:cNvSpPr>
          <p:nvPr>
            <p:ph type="body" sz="quarter" idx="11" hasCustomPrompt="1"/>
          </p:nvPr>
        </p:nvSpPr>
        <p:spPr>
          <a:xfrm>
            <a:off x="571500" y="1505112"/>
            <a:ext cx="11049000" cy="744367"/>
          </a:xfrm>
          <a:prstGeom prst="rect">
            <a:avLst/>
          </a:prstGeom>
        </p:spPr>
        <p:txBody>
          <a:bodyPr wrap="square" lIns="0" tIns="0" rIns="0">
            <a:noAutofit/>
          </a:bodyPr>
          <a:lstStyle>
            <a:lvl1pPr marL="0" indent="0" algn="ctr">
              <a:lnSpc>
                <a:spcPct val="100000"/>
              </a:lnSpc>
              <a:spcBef>
                <a:spcPts val="600"/>
              </a:spcBef>
              <a:spcAft>
                <a:spcPts val="1200"/>
              </a:spcAft>
              <a:buFont typeface="Arial" panose="020B0604020202020204" pitchFamily="34" charset="0"/>
              <a:buNone/>
              <a:defRPr sz="2000" b="1" i="0" baseline="0">
                <a:solidFill>
                  <a:schemeClr val="tx2">
                    <a:lumMod val="50000"/>
                  </a:schemeClr>
                </a:solidFill>
                <a:latin typeface="Montserrat SemiBold" pitchFamily="2" charset="77"/>
                <a:ea typeface="Montserrat SemiBold" pitchFamily="2" charset="77"/>
                <a:cs typeface="Montserrat SemiBold" pitchFamily="2" charset="77"/>
              </a:defRPr>
            </a:lvl1pPr>
            <a:lvl2pPr marL="4572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2pPr>
            <a:lvl3pPr marL="9144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3pPr>
            <a:lvl4pPr marL="13716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4pPr>
            <a:lvl5pPr marL="18288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5pPr>
          </a:lstStyle>
          <a:p>
            <a:pPr lvl="0"/>
            <a:r>
              <a:rPr lang="en-US"/>
              <a:t>Click to edit subhead content. The subhead is useful when there is a subtopic needed to be placed before body content or bullets.</a:t>
            </a:r>
          </a:p>
        </p:txBody>
      </p:sp>
      <p:sp>
        <p:nvSpPr>
          <p:cNvPr id="4" name="Text Placeholder 3">
            <a:extLst>
              <a:ext uri="{FF2B5EF4-FFF2-40B4-BE49-F238E27FC236}">
                <a16:creationId xmlns:a16="http://schemas.microsoft.com/office/drawing/2014/main" id="{72990BBC-BC35-7A4C-9B76-5F36169954E3}"/>
              </a:ext>
            </a:extLst>
          </p:cNvPr>
          <p:cNvSpPr>
            <a:spLocks noGrp="1"/>
          </p:cNvSpPr>
          <p:nvPr>
            <p:ph type="body" sz="quarter" idx="19" hasCustomPrompt="1"/>
          </p:nvPr>
        </p:nvSpPr>
        <p:spPr>
          <a:xfrm>
            <a:off x="941794" y="2692190"/>
            <a:ext cx="4227211" cy="801215"/>
          </a:xfrm>
          <a:prstGeom prst="rect">
            <a:avLst/>
          </a:prstGeom>
        </p:spPr>
        <p:txBody>
          <a:bodyPr/>
          <a:lstStyle>
            <a:lvl1pPr marL="0" indent="0" algn="ctr">
              <a:buFontTx/>
              <a:buNone/>
              <a:defRPr sz="4800" b="1" i="0">
                <a:solidFill>
                  <a:srgbClr val="C50C3D"/>
                </a:solidFill>
                <a:latin typeface="Montserrat SemiBold" pitchFamily="2" charset="77"/>
              </a:defRPr>
            </a:lvl1pPr>
          </a:lstStyle>
          <a:p>
            <a:pPr lvl="0"/>
            <a:r>
              <a:rPr lang="en-US"/>
              <a:t>22%</a:t>
            </a:r>
          </a:p>
        </p:txBody>
      </p:sp>
      <p:sp>
        <p:nvSpPr>
          <p:cNvPr id="10" name="Text Placeholder 15">
            <a:extLst>
              <a:ext uri="{FF2B5EF4-FFF2-40B4-BE49-F238E27FC236}">
                <a16:creationId xmlns:a16="http://schemas.microsoft.com/office/drawing/2014/main" id="{57E7B163-3954-A248-8540-EC71193B9AA0}"/>
              </a:ext>
            </a:extLst>
          </p:cNvPr>
          <p:cNvSpPr>
            <a:spLocks noGrp="1"/>
          </p:cNvSpPr>
          <p:nvPr>
            <p:ph type="body" sz="quarter" idx="17" hasCustomPrompt="1"/>
          </p:nvPr>
        </p:nvSpPr>
        <p:spPr>
          <a:xfrm>
            <a:off x="941794" y="3665157"/>
            <a:ext cx="4227211" cy="2183979"/>
          </a:xfrm>
          <a:prstGeom prst="rect">
            <a:avLst/>
          </a:prstGeom>
        </p:spPr>
        <p:txBody>
          <a:bodyPr wrap="square" lIns="0" tIns="0" rIns="0">
            <a:noAutofit/>
          </a:bodyPr>
          <a:lstStyle>
            <a:lvl1pPr marL="0" indent="0" algn="ctr">
              <a:lnSpc>
                <a:spcPct val="100000"/>
              </a:lnSpc>
              <a:spcBef>
                <a:spcPts val="600"/>
              </a:spcBef>
              <a:spcAft>
                <a:spcPts val="1200"/>
              </a:spcAft>
              <a:buFontTx/>
              <a:buNone/>
              <a:defRPr sz="1600" b="0" i="0" baseline="0">
                <a:solidFill>
                  <a:srgbClr val="424B5A"/>
                </a:solidFill>
                <a:latin typeface="Montserrat" pitchFamily="2" charset="77"/>
                <a:ea typeface="Lato Light" panose="020F0302020204030203" pitchFamily="34" charset="77"/>
                <a:cs typeface="Lato Light" panose="020F0302020204030203" pitchFamily="34" charset="77"/>
              </a:defRPr>
            </a:lvl1pPr>
            <a:lvl2pPr marL="4572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2pPr>
            <a:lvl3pPr marL="9144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3pPr>
            <a:lvl4pPr marL="13716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4pPr>
            <a:lvl5pPr marL="18288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5pPr>
          </a:lstStyle>
          <a:p>
            <a:r>
              <a:rPr lang="en-US"/>
              <a:t>Click to edit body copy. If copying and pasting- paste as text. The body copy is set at 18 point, 1.0 (single) line spacing, with 6 point spacing before and 12 point spacing after. In between paragraphs, please do not use double return or extra soft returns. </a:t>
            </a:r>
          </a:p>
        </p:txBody>
      </p:sp>
      <p:sp>
        <p:nvSpPr>
          <p:cNvPr id="8" name="Text Placeholder 15">
            <a:extLst>
              <a:ext uri="{FF2B5EF4-FFF2-40B4-BE49-F238E27FC236}">
                <a16:creationId xmlns:a16="http://schemas.microsoft.com/office/drawing/2014/main" id="{0D7B610F-5AB6-3147-BA7A-943AB15559FC}"/>
              </a:ext>
            </a:extLst>
          </p:cNvPr>
          <p:cNvSpPr>
            <a:spLocks noGrp="1"/>
          </p:cNvSpPr>
          <p:nvPr>
            <p:ph type="body" sz="quarter" idx="18" hasCustomPrompt="1"/>
          </p:nvPr>
        </p:nvSpPr>
        <p:spPr>
          <a:xfrm>
            <a:off x="6564221" y="3665157"/>
            <a:ext cx="4227211" cy="2183979"/>
          </a:xfrm>
          <a:prstGeom prst="rect">
            <a:avLst/>
          </a:prstGeom>
        </p:spPr>
        <p:txBody>
          <a:bodyPr wrap="square" lIns="0" tIns="0" rIns="0">
            <a:noAutofit/>
          </a:bodyPr>
          <a:lstStyle>
            <a:lvl1pPr marL="0" indent="0" algn="ctr">
              <a:lnSpc>
                <a:spcPct val="100000"/>
              </a:lnSpc>
              <a:spcBef>
                <a:spcPts val="600"/>
              </a:spcBef>
              <a:spcAft>
                <a:spcPts val="1200"/>
              </a:spcAft>
              <a:buFontTx/>
              <a:buNone/>
              <a:defRPr sz="1600" b="0" i="0" baseline="0">
                <a:solidFill>
                  <a:srgbClr val="424B5A"/>
                </a:solidFill>
                <a:latin typeface="Montserrat" pitchFamily="2" charset="77"/>
                <a:ea typeface="Lato Light" panose="020F0302020204030203" pitchFamily="34" charset="77"/>
                <a:cs typeface="Lato Light" panose="020F0302020204030203" pitchFamily="34" charset="77"/>
              </a:defRPr>
            </a:lvl1pPr>
            <a:lvl2pPr marL="4572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2pPr>
            <a:lvl3pPr marL="9144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3pPr>
            <a:lvl4pPr marL="13716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4pPr>
            <a:lvl5pPr marL="18288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5pPr>
          </a:lstStyle>
          <a:p>
            <a:r>
              <a:rPr lang="en-US"/>
              <a:t>Click to edit body copy. If copying and pasting- paste as text. The body copy is set at 18 point, 1.0 (single) line spacing, with 6 point spacing before and 12 point spacing after. In between paragraphs, please do not use double return or extra soft returns. </a:t>
            </a:r>
          </a:p>
        </p:txBody>
      </p:sp>
      <p:sp>
        <p:nvSpPr>
          <p:cNvPr id="3" name="Content Placeholder 7">
            <a:extLst>
              <a:ext uri="{FF2B5EF4-FFF2-40B4-BE49-F238E27FC236}">
                <a16:creationId xmlns:a16="http://schemas.microsoft.com/office/drawing/2014/main" id="{72AC63A4-B396-1D72-3323-38625EEF1B4C}"/>
              </a:ext>
            </a:extLst>
          </p:cNvPr>
          <p:cNvSpPr>
            <a:spLocks noGrp="1"/>
          </p:cNvSpPr>
          <p:nvPr>
            <p:ph sz="quarter" idx="22" hasCustomPrompt="1"/>
          </p:nvPr>
        </p:nvSpPr>
        <p:spPr>
          <a:xfrm>
            <a:off x="571500" y="6137127"/>
            <a:ext cx="11049000" cy="231400"/>
          </a:xfrm>
          <a:prstGeom prst="rect">
            <a:avLst/>
          </a:prstGeom>
        </p:spPr>
        <p:txBody>
          <a:bodyPr lIns="0"/>
          <a:lstStyle>
            <a:lvl1pPr marL="0" indent="0">
              <a:buNone/>
              <a:defRPr sz="900" b="0" i="0">
                <a:solidFill>
                  <a:schemeClr val="tx2">
                    <a:lumMod val="75000"/>
                  </a:schemeClr>
                </a:solidFill>
                <a:latin typeface="Montserrat" pitchFamily="2" charset="77"/>
                <a:ea typeface="Montserrat" pitchFamily="2" charset="77"/>
                <a:cs typeface="Montserrat" pitchFamily="2" charset="77"/>
              </a:defRPr>
            </a:lvl1pPr>
            <a:lvl2pPr marL="457200" indent="0">
              <a:buNone/>
              <a:defRPr sz="900" b="0" i="0">
                <a:latin typeface="Lato" panose="020F0502020204030203" pitchFamily="34" charset="0"/>
                <a:ea typeface="Lato" panose="020F0502020204030203" pitchFamily="34" charset="0"/>
                <a:cs typeface="Lato" panose="020F0502020204030203" pitchFamily="34" charset="0"/>
              </a:defRPr>
            </a:lvl2pPr>
            <a:lvl3pPr marL="914400" indent="0">
              <a:buNone/>
              <a:defRPr sz="900" b="0" i="0">
                <a:latin typeface="Lato" panose="020F0502020204030203" pitchFamily="34" charset="0"/>
                <a:ea typeface="Lato" panose="020F0502020204030203" pitchFamily="34" charset="0"/>
                <a:cs typeface="Lato" panose="020F0502020204030203" pitchFamily="34" charset="0"/>
              </a:defRPr>
            </a:lvl3pPr>
            <a:lvl4pPr marL="1371600" indent="0">
              <a:buNone/>
              <a:defRPr sz="900" b="0" i="0">
                <a:latin typeface="Lato" panose="020F0502020204030203" pitchFamily="34" charset="0"/>
                <a:ea typeface="Lato" panose="020F0502020204030203" pitchFamily="34" charset="0"/>
                <a:cs typeface="Lato" panose="020F0502020204030203" pitchFamily="34" charset="0"/>
              </a:defRPr>
            </a:lvl4pPr>
            <a:lvl5pPr marL="1828800" indent="0">
              <a:buNone/>
              <a:defRPr sz="900" b="0" i="0">
                <a:latin typeface="Lato" panose="020F0502020204030203" pitchFamily="34" charset="0"/>
                <a:ea typeface="Lato" panose="020F0502020204030203" pitchFamily="34" charset="0"/>
                <a:cs typeface="Lato" panose="020F0502020204030203" pitchFamily="34" charset="0"/>
              </a:defRPr>
            </a:lvl5pPr>
          </a:lstStyle>
          <a:p>
            <a:pPr lvl="0"/>
            <a:r>
              <a:rPr lang="en-US"/>
              <a:t>Resource links go here</a:t>
            </a:r>
          </a:p>
        </p:txBody>
      </p:sp>
      <p:sp>
        <p:nvSpPr>
          <p:cNvPr id="2" name="Text Placeholder 8">
            <a:extLst>
              <a:ext uri="{FF2B5EF4-FFF2-40B4-BE49-F238E27FC236}">
                <a16:creationId xmlns:a16="http://schemas.microsoft.com/office/drawing/2014/main" id="{57DDB7D1-79EE-9FB0-6E3E-65643F1DCF90}"/>
              </a:ext>
            </a:extLst>
          </p:cNvPr>
          <p:cNvSpPr>
            <a:spLocks noGrp="1"/>
          </p:cNvSpPr>
          <p:nvPr>
            <p:ph type="body" sz="quarter" idx="15" hasCustomPrompt="1"/>
          </p:nvPr>
        </p:nvSpPr>
        <p:spPr>
          <a:xfrm>
            <a:off x="592265" y="168290"/>
            <a:ext cx="9633916" cy="321184"/>
          </a:xfrm>
          <a:prstGeom prst="rect">
            <a:avLst/>
          </a:prstGeom>
        </p:spPr>
        <p:txBody>
          <a:bodyPr lIns="0"/>
          <a:lstStyle>
            <a:lvl1pPr marL="0" indent="0" algn="l">
              <a:buNone/>
              <a:defRPr sz="1400" b="0" i="0">
                <a:solidFill>
                  <a:srgbClr val="424B5A"/>
                </a:solidFill>
                <a:latin typeface="Montserrat" pitchFamily="2" charset="77"/>
              </a:defRPr>
            </a:lvl1pPr>
            <a:lvl2pPr marL="457200" indent="0">
              <a:buNone/>
              <a:defRPr sz="1400" b="0" i="0">
                <a:latin typeface="Lato" panose="020F0502020204030203" pitchFamily="34" charset="77"/>
              </a:defRPr>
            </a:lvl2pPr>
            <a:lvl3pPr marL="914400" indent="0">
              <a:buNone/>
              <a:defRPr sz="1200" b="0" i="0">
                <a:latin typeface="Lato" panose="020F0502020204030203" pitchFamily="34" charset="77"/>
              </a:defRPr>
            </a:lvl3pPr>
            <a:lvl4pPr marL="1371600" indent="0">
              <a:buNone/>
              <a:defRPr sz="1100" b="0" i="0">
                <a:latin typeface="Lato" panose="020F0502020204030203" pitchFamily="34" charset="77"/>
              </a:defRPr>
            </a:lvl4pPr>
            <a:lvl5pPr marL="1828800" indent="0">
              <a:buNone/>
              <a:defRPr sz="1100" b="0" i="0">
                <a:latin typeface="Lato" panose="020F0502020204030203" pitchFamily="34" charset="77"/>
              </a:defRPr>
            </a:lvl5pPr>
          </a:lstStyle>
          <a:p>
            <a:pPr lvl="0"/>
            <a:r>
              <a:rPr lang="en-US"/>
              <a:t>Section Title</a:t>
            </a:r>
          </a:p>
        </p:txBody>
      </p:sp>
    </p:spTree>
    <p:extLst>
      <p:ext uri="{BB962C8B-B14F-4D97-AF65-F5344CB8AC3E}">
        <p14:creationId xmlns:p14="http://schemas.microsoft.com/office/powerpoint/2010/main" val="12529731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576" userDrawn="1">
          <p15:clr>
            <a:srgbClr val="FBAE40"/>
          </p15:clr>
        </p15:guide>
        <p15:guide id="2" pos="360">
          <p15:clr>
            <a:srgbClr val="FBAE40"/>
          </p15:clr>
        </p15:guide>
        <p15:guide id="3" pos="7320">
          <p15:clr>
            <a:srgbClr val="FBAE40"/>
          </p15:clr>
        </p15:guide>
        <p15:guide id="4" orient="horz" pos="864">
          <p15:clr>
            <a:srgbClr val="FBAE40"/>
          </p15:clr>
        </p15:guide>
        <p15:guide id="5"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11 - Laptop Mock Up">
    <p:spTree>
      <p:nvGrpSpPr>
        <p:cNvPr id="1" name=""/>
        <p:cNvGrpSpPr/>
        <p:nvPr/>
      </p:nvGrpSpPr>
      <p:grpSpPr>
        <a:xfrm>
          <a:off x="0" y="0"/>
          <a:ext cx="0" cy="0"/>
          <a:chOff x="0" y="0"/>
          <a:chExt cx="0" cy="0"/>
        </a:xfrm>
      </p:grpSpPr>
      <p:pic>
        <p:nvPicPr>
          <p:cNvPr id="8" name="Picture 7" descr="Computer with screen image">
            <a:extLst>
              <a:ext uri="{FF2B5EF4-FFF2-40B4-BE49-F238E27FC236}">
                <a16:creationId xmlns:a16="http://schemas.microsoft.com/office/drawing/2014/main" id="{EE361874-5C7D-8046-B5E9-013E90BB4E21}"/>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18880" b="9420"/>
          <a:stretch/>
        </p:blipFill>
        <p:spPr>
          <a:xfrm>
            <a:off x="293252" y="1276711"/>
            <a:ext cx="7708555" cy="4897958"/>
          </a:xfrm>
          <a:prstGeom prst="rect">
            <a:avLst/>
          </a:prstGeom>
        </p:spPr>
      </p:pic>
      <p:sp>
        <p:nvSpPr>
          <p:cNvPr id="4" name="Picture Placeholder 3">
            <a:extLst>
              <a:ext uri="{FF2B5EF4-FFF2-40B4-BE49-F238E27FC236}">
                <a16:creationId xmlns:a16="http://schemas.microsoft.com/office/drawing/2014/main" id="{2E1AE5AB-0466-934B-B4FF-2B7ED16B0081}"/>
              </a:ext>
            </a:extLst>
          </p:cNvPr>
          <p:cNvSpPr>
            <a:spLocks noGrp="1"/>
          </p:cNvSpPr>
          <p:nvPr>
            <p:ph type="pic" sz="quarter" idx="18"/>
          </p:nvPr>
        </p:nvSpPr>
        <p:spPr>
          <a:xfrm>
            <a:off x="132567" y="2058117"/>
            <a:ext cx="5719763" cy="3544888"/>
          </a:xfrm>
          <a:prstGeom prst="rect">
            <a:avLst/>
          </a:prstGeom>
        </p:spPr>
        <p:txBody>
          <a:bodyPr/>
          <a:lstStyle>
            <a:lvl1pPr marL="0" indent="0" algn="ctr">
              <a:buNone/>
              <a:defRPr b="0" i="0">
                <a:solidFill>
                  <a:srgbClr val="C50C3D"/>
                </a:solidFill>
                <a:latin typeface="Montserrat" pitchFamily="2" charset="77"/>
              </a:defRPr>
            </a:lvl1pPr>
          </a:lstStyle>
          <a:p>
            <a:endParaRPr lang="en-US"/>
          </a:p>
          <a:p>
            <a:endParaRPr lang="en-US"/>
          </a:p>
          <a:p>
            <a:r>
              <a:rPr lang="en-US"/>
              <a:t>Click here to place your </a:t>
            </a:r>
            <a:br>
              <a:rPr lang="en-US"/>
            </a:br>
            <a:r>
              <a:rPr lang="en-US"/>
              <a:t>screenshot image</a:t>
            </a:r>
          </a:p>
        </p:txBody>
      </p:sp>
      <p:sp>
        <p:nvSpPr>
          <p:cNvPr id="10" name="Text Placeholder 15">
            <a:extLst>
              <a:ext uri="{FF2B5EF4-FFF2-40B4-BE49-F238E27FC236}">
                <a16:creationId xmlns:a16="http://schemas.microsoft.com/office/drawing/2014/main" id="{57E7B163-3954-A248-8540-EC71193B9AA0}"/>
              </a:ext>
            </a:extLst>
          </p:cNvPr>
          <p:cNvSpPr>
            <a:spLocks noGrp="1"/>
          </p:cNvSpPr>
          <p:nvPr>
            <p:ph type="body" sz="quarter" idx="17" hasCustomPrompt="1"/>
          </p:nvPr>
        </p:nvSpPr>
        <p:spPr>
          <a:xfrm>
            <a:off x="6664518" y="1935265"/>
            <a:ext cx="4607747" cy="3665877"/>
          </a:xfrm>
          <a:prstGeom prst="rect">
            <a:avLst/>
          </a:prstGeom>
        </p:spPr>
        <p:txBody>
          <a:bodyPr wrap="square" lIns="0" tIns="0" rIns="0">
            <a:noAutofit/>
          </a:bodyPr>
          <a:lstStyle>
            <a:lvl1pPr marL="0" indent="0" algn="l">
              <a:lnSpc>
                <a:spcPct val="114000"/>
              </a:lnSpc>
              <a:spcBef>
                <a:spcPts val="600"/>
              </a:spcBef>
              <a:spcAft>
                <a:spcPts val="1200"/>
              </a:spcAft>
              <a:buFontTx/>
              <a:buNone/>
              <a:defRPr sz="1800" b="0" i="0" baseline="0">
                <a:solidFill>
                  <a:schemeClr val="tx2">
                    <a:lumMod val="50000"/>
                  </a:schemeClr>
                </a:solidFill>
                <a:latin typeface="Montserrat" pitchFamily="2" charset="77"/>
                <a:ea typeface="Lato Light" panose="020F0302020204030203" pitchFamily="34" charset="77"/>
                <a:cs typeface="Lato Light" panose="020F0302020204030203" pitchFamily="34" charset="77"/>
              </a:defRPr>
            </a:lvl1pPr>
            <a:lvl2pPr marL="4572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2pPr>
            <a:lvl3pPr marL="9144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3pPr>
            <a:lvl4pPr marL="13716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4pPr>
            <a:lvl5pPr marL="18288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5pPr>
          </a:lstStyle>
          <a:p>
            <a:r>
              <a:rPr lang="en-US"/>
              <a:t>Click to edit body copy. If copying and pasting- paste as text. The body copy is set at 18 point, 1.15 (multiple) line spacing, with 6 point spacing before and 12 point spacing after. In between paragraphs, please do not use double return or extra soft returns. </a:t>
            </a:r>
          </a:p>
        </p:txBody>
      </p:sp>
      <p:sp>
        <p:nvSpPr>
          <p:cNvPr id="9" name="Title 4">
            <a:extLst>
              <a:ext uri="{FF2B5EF4-FFF2-40B4-BE49-F238E27FC236}">
                <a16:creationId xmlns:a16="http://schemas.microsoft.com/office/drawing/2014/main" id="{794BFD4D-ED03-0BA5-72B9-9A18140370C8}"/>
              </a:ext>
            </a:extLst>
          </p:cNvPr>
          <p:cNvSpPr>
            <a:spLocks noGrp="1"/>
          </p:cNvSpPr>
          <p:nvPr>
            <p:ph type="title" hasCustomPrompt="1"/>
          </p:nvPr>
        </p:nvSpPr>
        <p:spPr>
          <a:xfrm>
            <a:off x="571500" y="798765"/>
            <a:ext cx="11049000" cy="430887"/>
          </a:xfrm>
          <a:prstGeom prst="rect">
            <a:avLst/>
          </a:prstGeom>
        </p:spPr>
        <p:txBody>
          <a:bodyPr wrap="square" lIns="0" tIns="0" rIns="0" bIns="0">
            <a:spAutoFit/>
          </a:bodyPr>
          <a:lstStyle>
            <a:lvl1pPr algn="l">
              <a:lnSpc>
                <a:spcPct val="100000"/>
              </a:lnSpc>
              <a:defRPr sz="2800" b="1" i="0" baseline="0">
                <a:solidFill>
                  <a:srgbClr val="C40D3D"/>
                </a:solidFill>
                <a:latin typeface="Montserrat SemiBold" pitchFamily="2" charset="77"/>
              </a:defRPr>
            </a:lvl1pPr>
          </a:lstStyle>
          <a:p>
            <a:r>
              <a:rPr lang="en-US"/>
              <a:t>Click to edit headline content.</a:t>
            </a:r>
          </a:p>
        </p:txBody>
      </p:sp>
      <p:sp>
        <p:nvSpPr>
          <p:cNvPr id="3" name="Text Placeholder 8">
            <a:extLst>
              <a:ext uri="{FF2B5EF4-FFF2-40B4-BE49-F238E27FC236}">
                <a16:creationId xmlns:a16="http://schemas.microsoft.com/office/drawing/2014/main" id="{1798E553-A5BB-DE18-BB5F-0760CE18E1AF}"/>
              </a:ext>
            </a:extLst>
          </p:cNvPr>
          <p:cNvSpPr>
            <a:spLocks noGrp="1"/>
          </p:cNvSpPr>
          <p:nvPr>
            <p:ph type="body" sz="quarter" idx="15" hasCustomPrompt="1"/>
          </p:nvPr>
        </p:nvSpPr>
        <p:spPr>
          <a:xfrm>
            <a:off x="592265" y="168290"/>
            <a:ext cx="9633916" cy="321184"/>
          </a:xfrm>
          <a:prstGeom prst="rect">
            <a:avLst/>
          </a:prstGeom>
        </p:spPr>
        <p:txBody>
          <a:bodyPr lIns="0"/>
          <a:lstStyle>
            <a:lvl1pPr marL="0" indent="0" algn="l">
              <a:buNone/>
              <a:defRPr sz="1400" b="0" i="0">
                <a:solidFill>
                  <a:srgbClr val="424B5A"/>
                </a:solidFill>
                <a:latin typeface="Montserrat" pitchFamily="2" charset="77"/>
              </a:defRPr>
            </a:lvl1pPr>
            <a:lvl2pPr marL="457200" indent="0">
              <a:buNone/>
              <a:defRPr sz="1400" b="0" i="0">
                <a:latin typeface="Lato" panose="020F0502020204030203" pitchFamily="34" charset="77"/>
              </a:defRPr>
            </a:lvl2pPr>
            <a:lvl3pPr marL="914400" indent="0">
              <a:buNone/>
              <a:defRPr sz="1200" b="0" i="0">
                <a:latin typeface="Lato" panose="020F0502020204030203" pitchFamily="34" charset="77"/>
              </a:defRPr>
            </a:lvl3pPr>
            <a:lvl4pPr marL="1371600" indent="0">
              <a:buNone/>
              <a:defRPr sz="1100" b="0" i="0">
                <a:latin typeface="Lato" panose="020F0502020204030203" pitchFamily="34" charset="77"/>
              </a:defRPr>
            </a:lvl4pPr>
            <a:lvl5pPr marL="1828800" indent="0">
              <a:buNone/>
              <a:defRPr sz="1100" b="0" i="0">
                <a:latin typeface="Lato" panose="020F0502020204030203" pitchFamily="34" charset="77"/>
              </a:defRPr>
            </a:lvl5pPr>
          </a:lstStyle>
          <a:p>
            <a:pPr lvl="0"/>
            <a:r>
              <a:rPr lang="en-US"/>
              <a:t>Section Title</a:t>
            </a:r>
          </a:p>
        </p:txBody>
      </p:sp>
      <p:pic>
        <p:nvPicPr>
          <p:cNvPr id="5" name="Picture 4" descr="A black background with red text&#10;&#10;Description automatically generated">
            <a:extLst>
              <a:ext uri="{FF2B5EF4-FFF2-40B4-BE49-F238E27FC236}">
                <a16:creationId xmlns:a16="http://schemas.microsoft.com/office/drawing/2014/main" id="{3984FC81-652D-9E15-4384-908EC066A96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447527" y="158365"/>
            <a:ext cx="1409764" cy="356757"/>
          </a:xfrm>
          <a:prstGeom prst="rect">
            <a:avLst/>
          </a:prstGeom>
        </p:spPr>
      </p:pic>
    </p:spTree>
    <p:extLst>
      <p:ext uri="{BB962C8B-B14F-4D97-AF65-F5344CB8AC3E}">
        <p14:creationId xmlns:p14="http://schemas.microsoft.com/office/powerpoint/2010/main" val="42173743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576" userDrawn="1">
          <p15:clr>
            <a:srgbClr val="FBAE40"/>
          </p15:clr>
        </p15:guide>
        <p15:guide id="2" pos="360">
          <p15:clr>
            <a:srgbClr val="FBAE40"/>
          </p15:clr>
        </p15:guide>
        <p15:guide id="3" pos="7320">
          <p15:clr>
            <a:srgbClr val="FBAE40"/>
          </p15:clr>
        </p15:guide>
        <p15:guide id="4" orient="horz" pos="864">
          <p15:clr>
            <a:srgbClr val="FBAE40"/>
          </p15:clr>
        </p15:guide>
        <p15:guide id="5"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12 - Mobile Mock Up">
    <p:spTree>
      <p:nvGrpSpPr>
        <p:cNvPr id="1" name=""/>
        <p:cNvGrpSpPr/>
        <p:nvPr/>
      </p:nvGrpSpPr>
      <p:grpSpPr>
        <a:xfrm>
          <a:off x="0" y="0"/>
          <a:ext cx="0" cy="0"/>
          <a:chOff x="0" y="0"/>
          <a:chExt cx="0" cy="0"/>
        </a:xfrm>
      </p:grpSpPr>
      <p:pic>
        <p:nvPicPr>
          <p:cNvPr id="7" name="Content Placeholder 2">
            <a:extLst>
              <a:ext uri="{FF2B5EF4-FFF2-40B4-BE49-F238E27FC236}">
                <a16:creationId xmlns:a16="http://schemas.microsoft.com/office/drawing/2014/main" id="{B11D4EAE-70ED-D90A-3E94-CE40B5380022}"/>
              </a:ext>
              <a:ext uri="{C183D7F6-B498-43B3-948B-1728B52AA6E4}">
                <adec:decorative xmlns:adec="http://schemas.microsoft.com/office/drawing/2017/decorative" val="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1863" t="4608" r="12641" b="4782"/>
          <a:stretch/>
        </p:blipFill>
        <p:spPr>
          <a:xfrm>
            <a:off x="453136" y="1396938"/>
            <a:ext cx="2609446" cy="4831141"/>
          </a:xfrm>
          <a:prstGeom prst="rect">
            <a:avLst/>
          </a:prstGeom>
        </p:spPr>
      </p:pic>
      <p:sp>
        <p:nvSpPr>
          <p:cNvPr id="4" name="Picture Placeholder 3">
            <a:extLst>
              <a:ext uri="{FF2B5EF4-FFF2-40B4-BE49-F238E27FC236}">
                <a16:creationId xmlns:a16="http://schemas.microsoft.com/office/drawing/2014/main" id="{2E1AE5AB-0466-934B-B4FF-2B7ED16B0081}"/>
              </a:ext>
            </a:extLst>
          </p:cNvPr>
          <p:cNvSpPr>
            <a:spLocks noGrp="1"/>
          </p:cNvSpPr>
          <p:nvPr>
            <p:ph type="pic" sz="quarter" idx="18"/>
          </p:nvPr>
        </p:nvSpPr>
        <p:spPr>
          <a:xfrm>
            <a:off x="721360" y="2058117"/>
            <a:ext cx="2061197" cy="3543025"/>
          </a:xfrm>
          <a:prstGeom prst="rect">
            <a:avLst/>
          </a:prstGeom>
        </p:spPr>
        <p:txBody>
          <a:bodyPr/>
          <a:lstStyle>
            <a:lvl1pPr marL="0" indent="0" algn="ctr">
              <a:buNone/>
              <a:defRPr sz="1800" b="0" i="0">
                <a:solidFill>
                  <a:srgbClr val="C50C3D"/>
                </a:solidFill>
                <a:latin typeface="Montserrat" pitchFamily="2" charset="77"/>
              </a:defRPr>
            </a:lvl1pPr>
          </a:lstStyle>
          <a:p>
            <a:endParaRPr lang="en-US"/>
          </a:p>
          <a:p>
            <a:endParaRPr lang="en-US"/>
          </a:p>
          <a:p>
            <a:r>
              <a:rPr lang="en-US"/>
              <a:t>Click here to place your </a:t>
            </a:r>
            <a:br>
              <a:rPr lang="en-US"/>
            </a:br>
            <a:r>
              <a:rPr lang="en-US"/>
              <a:t>screenshot image</a:t>
            </a:r>
          </a:p>
        </p:txBody>
      </p:sp>
      <p:pic>
        <p:nvPicPr>
          <p:cNvPr id="9" name="Content Placeholder 2">
            <a:extLst>
              <a:ext uri="{FF2B5EF4-FFF2-40B4-BE49-F238E27FC236}">
                <a16:creationId xmlns:a16="http://schemas.microsoft.com/office/drawing/2014/main" id="{690A3D79-7280-3B59-EB85-028D8479EAF2}"/>
              </a:ext>
              <a:ext uri="{C183D7F6-B498-43B3-948B-1728B52AA6E4}">
                <adec:decorative xmlns:adec="http://schemas.microsoft.com/office/drawing/2017/decorative" val="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1863" t="4608" r="12641" b="4782"/>
          <a:stretch/>
        </p:blipFill>
        <p:spPr>
          <a:xfrm>
            <a:off x="3013456" y="1396938"/>
            <a:ext cx="2609446" cy="4831141"/>
          </a:xfrm>
          <a:prstGeom prst="rect">
            <a:avLst/>
          </a:prstGeom>
        </p:spPr>
      </p:pic>
      <p:sp>
        <p:nvSpPr>
          <p:cNvPr id="11" name="Picture Placeholder 3">
            <a:extLst>
              <a:ext uri="{FF2B5EF4-FFF2-40B4-BE49-F238E27FC236}">
                <a16:creationId xmlns:a16="http://schemas.microsoft.com/office/drawing/2014/main" id="{E8C79E7F-DCF7-0CCC-9F41-CEB67FDF46B5}"/>
              </a:ext>
            </a:extLst>
          </p:cNvPr>
          <p:cNvSpPr>
            <a:spLocks noGrp="1"/>
          </p:cNvSpPr>
          <p:nvPr>
            <p:ph type="pic" sz="quarter" idx="19"/>
          </p:nvPr>
        </p:nvSpPr>
        <p:spPr>
          <a:xfrm>
            <a:off x="3291840" y="2058117"/>
            <a:ext cx="2061197" cy="3543025"/>
          </a:xfrm>
          <a:prstGeom prst="rect">
            <a:avLst/>
          </a:prstGeom>
        </p:spPr>
        <p:txBody>
          <a:bodyPr/>
          <a:lstStyle>
            <a:lvl1pPr marL="0" indent="0" algn="ctr">
              <a:buNone/>
              <a:defRPr sz="1800" b="0" i="0">
                <a:solidFill>
                  <a:srgbClr val="C50C3D"/>
                </a:solidFill>
                <a:latin typeface="Montserrat" pitchFamily="2" charset="77"/>
              </a:defRPr>
            </a:lvl1pPr>
          </a:lstStyle>
          <a:p>
            <a:endParaRPr lang="en-US"/>
          </a:p>
          <a:p>
            <a:endParaRPr lang="en-US"/>
          </a:p>
          <a:p>
            <a:r>
              <a:rPr lang="en-US"/>
              <a:t>Click here to place your </a:t>
            </a:r>
            <a:br>
              <a:rPr lang="en-US"/>
            </a:br>
            <a:r>
              <a:rPr lang="en-US"/>
              <a:t>screenshot image</a:t>
            </a:r>
          </a:p>
        </p:txBody>
      </p:sp>
      <p:sp>
        <p:nvSpPr>
          <p:cNvPr id="8" name="Text Placeholder 15">
            <a:extLst>
              <a:ext uri="{FF2B5EF4-FFF2-40B4-BE49-F238E27FC236}">
                <a16:creationId xmlns:a16="http://schemas.microsoft.com/office/drawing/2014/main" id="{6A93816A-C9E0-AA1C-1F05-B08ED44EF5E0}"/>
              </a:ext>
            </a:extLst>
          </p:cNvPr>
          <p:cNvSpPr>
            <a:spLocks noGrp="1"/>
          </p:cNvSpPr>
          <p:nvPr>
            <p:ph type="body" sz="quarter" idx="17" hasCustomPrompt="1"/>
          </p:nvPr>
        </p:nvSpPr>
        <p:spPr>
          <a:xfrm>
            <a:off x="6096000" y="2058117"/>
            <a:ext cx="4607747" cy="3665877"/>
          </a:xfrm>
          <a:prstGeom prst="rect">
            <a:avLst/>
          </a:prstGeom>
        </p:spPr>
        <p:txBody>
          <a:bodyPr wrap="square" lIns="0" tIns="0" rIns="0">
            <a:noAutofit/>
          </a:bodyPr>
          <a:lstStyle>
            <a:lvl1pPr marL="0" indent="0" algn="l">
              <a:lnSpc>
                <a:spcPct val="114000"/>
              </a:lnSpc>
              <a:spcBef>
                <a:spcPts val="600"/>
              </a:spcBef>
              <a:spcAft>
                <a:spcPts val="1200"/>
              </a:spcAft>
              <a:buFontTx/>
              <a:buNone/>
              <a:defRPr sz="1800" b="0" i="0" baseline="0">
                <a:solidFill>
                  <a:schemeClr val="tx2">
                    <a:lumMod val="50000"/>
                  </a:schemeClr>
                </a:solidFill>
                <a:latin typeface="Montserrat" pitchFamily="2" charset="77"/>
                <a:ea typeface="Lato Light" panose="020F0302020204030203" pitchFamily="34" charset="77"/>
                <a:cs typeface="Lato Light" panose="020F0302020204030203" pitchFamily="34" charset="77"/>
              </a:defRPr>
            </a:lvl1pPr>
            <a:lvl2pPr marL="4572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2pPr>
            <a:lvl3pPr marL="9144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3pPr>
            <a:lvl4pPr marL="13716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4pPr>
            <a:lvl5pPr marL="18288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5pPr>
          </a:lstStyle>
          <a:p>
            <a:r>
              <a:rPr lang="en-US"/>
              <a:t>Click to edit body copy. If copying and pasting- paste as text. The body copy is set at 18 point, 1.0 (single) line spacing, with 6 point spacing before and 12 point spacing after. In between paragraphs, please do not use double return or extra soft returns. </a:t>
            </a:r>
          </a:p>
        </p:txBody>
      </p:sp>
      <p:sp>
        <p:nvSpPr>
          <p:cNvPr id="13" name="Title 4">
            <a:extLst>
              <a:ext uri="{FF2B5EF4-FFF2-40B4-BE49-F238E27FC236}">
                <a16:creationId xmlns:a16="http://schemas.microsoft.com/office/drawing/2014/main" id="{38A66307-6801-9AC9-8D74-D0A65A99FC19}"/>
              </a:ext>
            </a:extLst>
          </p:cNvPr>
          <p:cNvSpPr>
            <a:spLocks noGrp="1"/>
          </p:cNvSpPr>
          <p:nvPr>
            <p:ph type="title" hasCustomPrompt="1"/>
          </p:nvPr>
        </p:nvSpPr>
        <p:spPr>
          <a:xfrm>
            <a:off x="571500" y="798765"/>
            <a:ext cx="11049000" cy="430887"/>
          </a:xfrm>
          <a:prstGeom prst="rect">
            <a:avLst/>
          </a:prstGeom>
        </p:spPr>
        <p:txBody>
          <a:bodyPr wrap="square" lIns="0" tIns="0" rIns="0" bIns="0">
            <a:spAutoFit/>
          </a:bodyPr>
          <a:lstStyle>
            <a:lvl1pPr algn="l">
              <a:lnSpc>
                <a:spcPct val="100000"/>
              </a:lnSpc>
              <a:defRPr sz="2800" b="1" i="0" baseline="0">
                <a:solidFill>
                  <a:srgbClr val="C40D3D"/>
                </a:solidFill>
                <a:latin typeface="Montserrat SemiBold" pitchFamily="2" charset="77"/>
              </a:defRPr>
            </a:lvl1pPr>
          </a:lstStyle>
          <a:p>
            <a:r>
              <a:rPr lang="en-US"/>
              <a:t>Click to edit headline content.</a:t>
            </a:r>
          </a:p>
        </p:txBody>
      </p:sp>
      <p:sp>
        <p:nvSpPr>
          <p:cNvPr id="2" name="Text Placeholder 8">
            <a:extLst>
              <a:ext uri="{FF2B5EF4-FFF2-40B4-BE49-F238E27FC236}">
                <a16:creationId xmlns:a16="http://schemas.microsoft.com/office/drawing/2014/main" id="{0BBB6540-5910-0AD0-70DA-76D1CEC874D4}"/>
              </a:ext>
            </a:extLst>
          </p:cNvPr>
          <p:cNvSpPr>
            <a:spLocks noGrp="1"/>
          </p:cNvSpPr>
          <p:nvPr>
            <p:ph type="body" sz="quarter" idx="15" hasCustomPrompt="1"/>
          </p:nvPr>
        </p:nvSpPr>
        <p:spPr>
          <a:xfrm>
            <a:off x="592265" y="168290"/>
            <a:ext cx="9633916" cy="321184"/>
          </a:xfrm>
          <a:prstGeom prst="rect">
            <a:avLst/>
          </a:prstGeom>
        </p:spPr>
        <p:txBody>
          <a:bodyPr lIns="0"/>
          <a:lstStyle>
            <a:lvl1pPr marL="0" indent="0" algn="l">
              <a:buNone/>
              <a:defRPr sz="1400" b="0" i="0">
                <a:solidFill>
                  <a:srgbClr val="424B5A"/>
                </a:solidFill>
                <a:latin typeface="Montserrat" pitchFamily="2" charset="77"/>
              </a:defRPr>
            </a:lvl1pPr>
            <a:lvl2pPr marL="457200" indent="0">
              <a:buNone/>
              <a:defRPr sz="1400" b="0" i="0">
                <a:latin typeface="Lato" panose="020F0502020204030203" pitchFamily="34" charset="77"/>
              </a:defRPr>
            </a:lvl2pPr>
            <a:lvl3pPr marL="914400" indent="0">
              <a:buNone/>
              <a:defRPr sz="1200" b="0" i="0">
                <a:latin typeface="Lato" panose="020F0502020204030203" pitchFamily="34" charset="77"/>
              </a:defRPr>
            </a:lvl3pPr>
            <a:lvl4pPr marL="1371600" indent="0">
              <a:buNone/>
              <a:defRPr sz="1100" b="0" i="0">
                <a:latin typeface="Lato" panose="020F0502020204030203" pitchFamily="34" charset="77"/>
              </a:defRPr>
            </a:lvl4pPr>
            <a:lvl5pPr marL="1828800" indent="0">
              <a:buNone/>
              <a:defRPr sz="1100" b="0" i="0">
                <a:latin typeface="Lato" panose="020F0502020204030203" pitchFamily="34" charset="77"/>
              </a:defRPr>
            </a:lvl5pPr>
          </a:lstStyle>
          <a:p>
            <a:pPr lvl="0"/>
            <a:r>
              <a:rPr lang="en-US"/>
              <a:t>Section Title</a:t>
            </a:r>
          </a:p>
        </p:txBody>
      </p:sp>
    </p:spTree>
    <p:extLst>
      <p:ext uri="{BB962C8B-B14F-4D97-AF65-F5344CB8AC3E}">
        <p14:creationId xmlns:p14="http://schemas.microsoft.com/office/powerpoint/2010/main" val="42797976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576">
          <p15:clr>
            <a:srgbClr val="FBAE40"/>
          </p15:clr>
        </p15:guide>
        <p15:guide id="2" pos="360">
          <p15:clr>
            <a:srgbClr val="FBAE40"/>
          </p15:clr>
        </p15:guide>
        <p15:guide id="3" pos="7320">
          <p15:clr>
            <a:srgbClr val="FBAE40"/>
          </p15:clr>
        </p15:guide>
        <p15:guide id="4" orient="horz" pos="864">
          <p15:clr>
            <a:srgbClr val="FBAE40"/>
          </p15:clr>
        </p15:guide>
        <p15:guide id="5"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12 - Left Blue Box">
    <p:spTree>
      <p:nvGrpSpPr>
        <p:cNvPr id="1" name=""/>
        <p:cNvGrpSpPr/>
        <p:nvPr/>
      </p:nvGrpSpPr>
      <p:grpSpPr>
        <a:xfrm>
          <a:off x="0" y="0"/>
          <a:ext cx="0" cy="0"/>
          <a:chOff x="0" y="0"/>
          <a:chExt cx="0" cy="0"/>
        </a:xfrm>
      </p:grpSpPr>
      <p:sp>
        <p:nvSpPr>
          <p:cNvPr id="9" name="AutoShape 2">
            <a:extLst>
              <a:ext uri="{FF2B5EF4-FFF2-40B4-BE49-F238E27FC236}">
                <a16:creationId xmlns:a16="http://schemas.microsoft.com/office/drawing/2014/main" id="{2650EEF6-CEF8-9B4D-84A3-848A979CDAF1}"/>
              </a:ext>
              <a:ext uri="{C183D7F6-B498-43B3-948B-1728B52AA6E4}">
                <adec:decorative xmlns:adec="http://schemas.microsoft.com/office/drawing/2017/decorative" val="1"/>
              </a:ext>
            </a:extLst>
          </p:cNvPr>
          <p:cNvSpPr/>
          <p:nvPr userDrawn="1"/>
        </p:nvSpPr>
        <p:spPr>
          <a:xfrm rot="5400000">
            <a:off x="-540871" y="1235140"/>
            <a:ext cx="5717244" cy="4635500"/>
          </a:xfrm>
          <a:prstGeom prst="rect">
            <a:avLst/>
          </a:prstGeom>
          <a:solidFill>
            <a:srgbClr val="C50C3D"/>
          </a:solidFill>
        </p:spPr>
        <p:txBody>
          <a:bodyPr/>
          <a:lstStyle/>
          <a:p>
            <a:endParaRPr lang="en-US"/>
          </a:p>
        </p:txBody>
      </p:sp>
      <p:sp>
        <p:nvSpPr>
          <p:cNvPr id="5" name="Title 4">
            <a:extLst>
              <a:ext uri="{FF2B5EF4-FFF2-40B4-BE49-F238E27FC236}">
                <a16:creationId xmlns:a16="http://schemas.microsoft.com/office/drawing/2014/main" id="{664D1FD5-E463-3648-8651-2A1EB1C942B5}"/>
              </a:ext>
            </a:extLst>
          </p:cNvPr>
          <p:cNvSpPr>
            <a:spLocks noGrp="1"/>
          </p:cNvSpPr>
          <p:nvPr>
            <p:ph type="title" hasCustomPrompt="1"/>
          </p:nvPr>
        </p:nvSpPr>
        <p:spPr>
          <a:xfrm>
            <a:off x="592264" y="1496291"/>
            <a:ext cx="3579214" cy="1723549"/>
          </a:xfrm>
          <a:prstGeom prst="rect">
            <a:avLst/>
          </a:prstGeom>
        </p:spPr>
        <p:txBody>
          <a:bodyPr wrap="square" lIns="0" tIns="0" rIns="0" bIns="0">
            <a:spAutoFit/>
          </a:bodyPr>
          <a:lstStyle>
            <a:lvl1pPr marL="0" marR="0" indent="0" algn="l" defTabSz="609539" rtl="0" eaLnBrk="1" fontAlgn="auto" latinLnBrk="0" hangingPunct="1">
              <a:lnSpc>
                <a:spcPct val="100000"/>
              </a:lnSpc>
              <a:spcBef>
                <a:spcPts val="0"/>
              </a:spcBef>
              <a:spcAft>
                <a:spcPts val="0"/>
              </a:spcAft>
              <a:buClrTx/>
              <a:buSzTx/>
              <a:buFontTx/>
              <a:buNone/>
              <a:tabLst/>
              <a:defRPr sz="2800" b="1" i="0" baseline="0">
                <a:solidFill>
                  <a:schemeClr val="bg1"/>
                </a:solidFill>
                <a:latin typeface="Montserrat" pitchFamily="2" charset="77"/>
              </a:defRPr>
            </a:lvl1pPr>
          </a:lstStyle>
          <a:p>
            <a:pPr marL="0" marR="0" lvl="0" indent="0" algn="l" defTabSz="609539" rtl="0" eaLnBrk="1" fontAlgn="auto" latinLnBrk="0" hangingPunct="1">
              <a:lnSpc>
                <a:spcPct val="100000"/>
              </a:lnSpc>
              <a:spcBef>
                <a:spcPts val="0"/>
              </a:spcBef>
              <a:spcAft>
                <a:spcPts val="0"/>
              </a:spcAft>
              <a:buClrTx/>
              <a:buSzTx/>
              <a:buFontTx/>
              <a:buNone/>
              <a:tabLst/>
              <a:defRPr/>
            </a:pPr>
            <a:r>
              <a:rPr lang="en-US"/>
              <a:t>Click to edit and add a statement here.</a:t>
            </a:r>
            <a:br>
              <a:rPr lang="en-US" sz="3600" b="1">
                <a:solidFill>
                  <a:schemeClr val="bg1"/>
                </a:solidFill>
                <a:latin typeface="Lato Black" panose="020F0502020204030203" pitchFamily="34" charset="77"/>
              </a:rPr>
            </a:br>
            <a:endParaRPr lang="en-US"/>
          </a:p>
        </p:txBody>
      </p:sp>
      <p:sp>
        <p:nvSpPr>
          <p:cNvPr id="11" name="Text Placeholder 15">
            <a:extLst>
              <a:ext uri="{FF2B5EF4-FFF2-40B4-BE49-F238E27FC236}">
                <a16:creationId xmlns:a16="http://schemas.microsoft.com/office/drawing/2014/main" id="{23E0B6B2-A5AD-EC4A-A19B-4291DA0EBF35}"/>
              </a:ext>
            </a:extLst>
          </p:cNvPr>
          <p:cNvSpPr>
            <a:spLocks noGrp="1"/>
          </p:cNvSpPr>
          <p:nvPr>
            <p:ph type="body" sz="quarter" idx="18" hasCustomPrompt="1"/>
          </p:nvPr>
        </p:nvSpPr>
        <p:spPr>
          <a:xfrm>
            <a:off x="5013352" y="983147"/>
            <a:ext cx="6803631" cy="831273"/>
          </a:xfrm>
          <a:prstGeom prst="rect">
            <a:avLst/>
          </a:prstGeom>
        </p:spPr>
        <p:txBody>
          <a:bodyPr wrap="square" lIns="0" tIns="0" rIns="0">
            <a:noAutofit/>
          </a:bodyPr>
          <a:lstStyle>
            <a:lvl1pPr marL="0" indent="0" algn="l">
              <a:lnSpc>
                <a:spcPct val="100000"/>
              </a:lnSpc>
              <a:spcBef>
                <a:spcPts val="600"/>
              </a:spcBef>
              <a:spcAft>
                <a:spcPts val="1200"/>
              </a:spcAft>
              <a:buFontTx/>
              <a:buNone/>
              <a:defRPr sz="2000" b="1" i="0" baseline="0">
                <a:solidFill>
                  <a:schemeClr val="tx2">
                    <a:lumMod val="50000"/>
                  </a:schemeClr>
                </a:solidFill>
                <a:latin typeface="Montserrat SemiBold" pitchFamily="2" charset="77"/>
                <a:ea typeface="Montserrat SemiBold" pitchFamily="2" charset="77"/>
                <a:cs typeface="Montserrat SemiBold" pitchFamily="2" charset="77"/>
              </a:defRPr>
            </a:lvl1pPr>
            <a:lvl2pPr marL="4572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2pPr>
            <a:lvl3pPr marL="9144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3pPr>
            <a:lvl4pPr marL="13716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4pPr>
            <a:lvl5pPr marL="18288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5pPr>
          </a:lstStyle>
          <a:p>
            <a:r>
              <a:rPr lang="en-US"/>
              <a:t>Click to edit subhead. If copying and pasting- paste as text. The subhead is set to 20 point.</a:t>
            </a:r>
          </a:p>
        </p:txBody>
      </p:sp>
      <p:sp>
        <p:nvSpPr>
          <p:cNvPr id="6" name="Text Placeholder 15">
            <a:extLst>
              <a:ext uri="{FF2B5EF4-FFF2-40B4-BE49-F238E27FC236}">
                <a16:creationId xmlns:a16="http://schemas.microsoft.com/office/drawing/2014/main" id="{C4BEFFD9-231C-B28A-DBBC-AC87B6143DDA}"/>
              </a:ext>
            </a:extLst>
          </p:cNvPr>
          <p:cNvSpPr>
            <a:spLocks noGrp="1"/>
          </p:cNvSpPr>
          <p:nvPr>
            <p:ph type="body" sz="quarter" idx="17" hasCustomPrompt="1"/>
          </p:nvPr>
        </p:nvSpPr>
        <p:spPr>
          <a:xfrm>
            <a:off x="5002466" y="1926532"/>
            <a:ext cx="6814517" cy="1665754"/>
          </a:xfrm>
          <a:prstGeom prst="rect">
            <a:avLst/>
          </a:prstGeom>
        </p:spPr>
        <p:txBody>
          <a:bodyPr wrap="square" lIns="0" tIns="0" rIns="0">
            <a:noAutofit/>
          </a:bodyPr>
          <a:lstStyle>
            <a:lvl1pPr marL="0" indent="0" algn="l">
              <a:lnSpc>
                <a:spcPct val="100000"/>
              </a:lnSpc>
              <a:spcBef>
                <a:spcPts val="600"/>
              </a:spcBef>
              <a:spcAft>
                <a:spcPts val="1200"/>
              </a:spcAft>
              <a:buFontTx/>
              <a:buNone/>
              <a:defRPr sz="1700" b="0" i="0" baseline="0">
                <a:solidFill>
                  <a:schemeClr val="tx2">
                    <a:lumMod val="50000"/>
                  </a:schemeClr>
                </a:solidFill>
                <a:latin typeface="Montserrat" pitchFamily="2" charset="77"/>
                <a:ea typeface="Lato Light" panose="020F0302020204030203" pitchFamily="34" charset="77"/>
                <a:cs typeface="Lato Light" panose="020F0302020204030203" pitchFamily="34" charset="77"/>
              </a:defRPr>
            </a:lvl1pPr>
            <a:lvl2pPr marL="4572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2pPr>
            <a:lvl3pPr marL="9144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3pPr>
            <a:lvl4pPr marL="13716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4pPr>
            <a:lvl5pPr marL="18288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5pPr>
          </a:lstStyle>
          <a:p>
            <a:r>
              <a:rPr lang="en-US"/>
              <a:t>Click to edit body copy. If copying and pasting- paste as text. The body copy is set at 17 point, 1.0 (single) line spacing, with 6 point spacing before and 12 point spacing after. In between paragraphs, please do not use double return or extra soft returns. </a:t>
            </a:r>
          </a:p>
        </p:txBody>
      </p:sp>
      <p:sp>
        <p:nvSpPr>
          <p:cNvPr id="7" name="Text Placeholder 15">
            <a:extLst>
              <a:ext uri="{FF2B5EF4-FFF2-40B4-BE49-F238E27FC236}">
                <a16:creationId xmlns:a16="http://schemas.microsoft.com/office/drawing/2014/main" id="{103D4A27-D589-DD96-2722-3A8BD5106CC8}"/>
              </a:ext>
            </a:extLst>
          </p:cNvPr>
          <p:cNvSpPr>
            <a:spLocks noGrp="1"/>
          </p:cNvSpPr>
          <p:nvPr>
            <p:ph type="body" sz="quarter" idx="19" hasCustomPrompt="1"/>
          </p:nvPr>
        </p:nvSpPr>
        <p:spPr>
          <a:xfrm>
            <a:off x="5002466" y="3802372"/>
            <a:ext cx="6803631" cy="831273"/>
          </a:xfrm>
          <a:prstGeom prst="rect">
            <a:avLst/>
          </a:prstGeom>
        </p:spPr>
        <p:txBody>
          <a:bodyPr wrap="square" lIns="0" tIns="0" rIns="0">
            <a:noAutofit/>
          </a:bodyPr>
          <a:lstStyle>
            <a:lvl1pPr marL="0" indent="0" algn="l">
              <a:lnSpc>
                <a:spcPct val="100000"/>
              </a:lnSpc>
              <a:spcBef>
                <a:spcPts val="600"/>
              </a:spcBef>
              <a:spcAft>
                <a:spcPts val="1200"/>
              </a:spcAft>
              <a:buFontTx/>
              <a:buNone/>
              <a:defRPr sz="2000" b="1" i="0" baseline="0">
                <a:solidFill>
                  <a:schemeClr val="tx2">
                    <a:lumMod val="50000"/>
                  </a:schemeClr>
                </a:solidFill>
                <a:latin typeface="Montserrat SemiBold" pitchFamily="2" charset="77"/>
                <a:ea typeface="Montserrat SemiBold" pitchFamily="2" charset="77"/>
                <a:cs typeface="Montserrat SemiBold" pitchFamily="2" charset="77"/>
              </a:defRPr>
            </a:lvl1pPr>
            <a:lvl2pPr marL="4572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2pPr>
            <a:lvl3pPr marL="9144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3pPr>
            <a:lvl4pPr marL="13716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4pPr>
            <a:lvl5pPr marL="18288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5pPr>
          </a:lstStyle>
          <a:p>
            <a:r>
              <a:rPr lang="en-US"/>
              <a:t>Click to edit subhead. If copying and pasting- paste as text. The subhead is set to 20 point.</a:t>
            </a:r>
          </a:p>
        </p:txBody>
      </p:sp>
      <p:sp>
        <p:nvSpPr>
          <p:cNvPr id="8" name="Text Placeholder 15">
            <a:extLst>
              <a:ext uri="{FF2B5EF4-FFF2-40B4-BE49-F238E27FC236}">
                <a16:creationId xmlns:a16="http://schemas.microsoft.com/office/drawing/2014/main" id="{DF4D075A-BC94-1E7F-BE83-D17D5B6335AD}"/>
              </a:ext>
            </a:extLst>
          </p:cNvPr>
          <p:cNvSpPr>
            <a:spLocks noGrp="1"/>
          </p:cNvSpPr>
          <p:nvPr>
            <p:ph type="body" sz="quarter" idx="20" hasCustomPrompt="1"/>
          </p:nvPr>
        </p:nvSpPr>
        <p:spPr>
          <a:xfrm>
            <a:off x="4991580" y="4745757"/>
            <a:ext cx="6814517" cy="1665754"/>
          </a:xfrm>
          <a:prstGeom prst="rect">
            <a:avLst/>
          </a:prstGeom>
        </p:spPr>
        <p:txBody>
          <a:bodyPr wrap="square" lIns="0" tIns="0" rIns="0">
            <a:noAutofit/>
          </a:bodyPr>
          <a:lstStyle>
            <a:lvl1pPr marL="0" indent="0" algn="l">
              <a:lnSpc>
                <a:spcPct val="100000"/>
              </a:lnSpc>
              <a:spcBef>
                <a:spcPts val="600"/>
              </a:spcBef>
              <a:spcAft>
                <a:spcPts val="1200"/>
              </a:spcAft>
              <a:buFontTx/>
              <a:buNone/>
              <a:defRPr sz="1700" b="0" i="0" baseline="0">
                <a:solidFill>
                  <a:schemeClr val="tx2">
                    <a:lumMod val="50000"/>
                  </a:schemeClr>
                </a:solidFill>
                <a:latin typeface="Montserrat" pitchFamily="2" charset="77"/>
                <a:ea typeface="Lato Light" panose="020F0302020204030203" pitchFamily="34" charset="77"/>
                <a:cs typeface="Lato Light" panose="020F0302020204030203" pitchFamily="34" charset="77"/>
              </a:defRPr>
            </a:lvl1pPr>
            <a:lvl2pPr marL="4572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2pPr>
            <a:lvl3pPr marL="9144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3pPr>
            <a:lvl4pPr marL="13716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4pPr>
            <a:lvl5pPr marL="18288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5pPr>
          </a:lstStyle>
          <a:p>
            <a:r>
              <a:rPr lang="en-US"/>
              <a:t>Click to edit body copy. If copying and pasting- paste as text. The body copy is set at 17 point, 1.0 (single) line spacing, with 6 point spacing before and 12 point spacing after. In between paragraphs, please do not use double return or extra soft returns. </a:t>
            </a:r>
          </a:p>
        </p:txBody>
      </p:sp>
      <p:sp>
        <p:nvSpPr>
          <p:cNvPr id="2" name="Text Placeholder 8">
            <a:extLst>
              <a:ext uri="{FF2B5EF4-FFF2-40B4-BE49-F238E27FC236}">
                <a16:creationId xmlns:a16="http://schemas.microsoft.com/office/drawing/2014/main" id="{4BB619C8-6469-C741-9A67-8D0D25908DD2}"/>
              </a:ext>
            </a:extLst>
          </p:cNvPr>
          <p:cNvSpPr>
            <a:spLocks noGrp="1"/>
          </p:cNvSpPr>
          <p:nvPr>
            <p:ph type="body" sz="quarter" idx="15" hasCustomPrompt="1"/>
          </p:nvPr>
        </p:nvSpPr>
        <p:spPr>
          <a:xfrm>
            <a:off x="592265" y="168290"/>
            <a:ext cx="9633916" cy="321184"/>
          </a:xfrm>
          <a:prstGeom prst="rect">
            <a:avLst/>
          </a:prstGeom>
        </p:spPr>
        <p:txBody>
          <a:bodyPr lIns="0"/>
          <a:lstStyle>
            <a:lvl1pPr marL="0" indent="0" algn="l">
              <a:buNone/>
              <a:defRPr sz="1400" b="0" i="0">
                <a:solidFill>
                  <a:srgbClr val="424B5A"/>
                </a:solidFill>
                <a:latin typeface="Montserrat" pitchFamily="2" charset="77"/>
              </a:defRPr>
            </a:lvl1pPr>
            <a:lvl2pPr marL="457200" indent="0">
              <a:buNone/>
              <a:defRPr sz="1400" b="0" i="0">
                <a:latin typeface="Lato" panose="020F0502020204030203" pitchFamily="34" charset="77"/>
              </a:defRPr>
            </a:lvl2pPr>
            <a:lvl3pPr marL="914400" indent="0">
              <a:buNone/>
              <a:defRPr sz="1200" b="0" i="0">
                <a:latin typeface="Lato" panose="020F0502020204030203" pitchFamily="34" charset="77"/>
              </a:defRPr>
            </a:lvl3pPr>
            <a:lvl4pPr marL="1371600" indent="0">
              <a:buNone/>
              <a:defRPr sz="1100" b="0" i="0">
                <a:latin typeface="Lato" panose="020F0502020204030203" pitchFamily="34" charset="77"/>
              </a:defRPr>
            </a:lvl4pPr>
            <a:lvl5pPr marL="1828800" indent="0">
              <a:buNone/>
              <a:defRPr sz="1100" b="0" i="0">
                <a:latin typeface="Lato" panose="020F0502020204030203" pitchFamily="34" charset="77"/>
              </a:defRPr>
            </a:lvl5pPr>
          </a:lstStyle>
          <a:p>
            <a:pPr lvl="0"/>
            <a:r>
              <a:rPr lang="en-US"/>
              <a:t>Section Title</a:t>
            </a:r>
          </a:p>
        </p:txBody>
      </p:sp>
    </p:spTree>
    <p:extLst>
      <p:ext uri="{BB962C8B-B14F-4D97-AF65-F5344CB8AC3E}">
        <p14:creationId xmlns:p14="http://schemas.microsoft.com/office/powerpoint/2010/main" val="1451385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720">
          <p15:clr>
            <a:srgbClr val="FBAE40"/>
          </p15:clr>
        </p15:guide>
        <p15:guide id="2" pos="360">
          <p15:clr>
            <a:srgbClr val="FBAE40"/>
          </p15:clr>
        </p15:guide>
        <p15:guide id="3" pos="7320">
          <p15:clr>
            <a:srgbClr val="FBAE40"/>
          </p15:clr>
        </p15:guide>
        <p15:guide id="4" orient="horz" pos="864">
          <p15:clr>
            <a:srgbClr val="FBAE40"/>
          </p15:clr>
        </p15:guide>
        <p15:guide id="5"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Outline Slide">
    <p:spTree>
      <p:nvGrpSpPr>
        <p:cNvPr id="1" name=""/>
        <p:cNvGrpSpPr/>
        <p:nvPr/>
      </p:nvGrpSpPr>
      <p:grpSpPr>
        <a:xfrm>
          <a:off x="0" y="0"/>
          <a:ext cx="0" cy="0"/>
          <a:chOff x="0" y="0"/>
          <a:chExt cx="0" cy="0"/>
        </a:xfrm>
      </p:grpSpPr>
      <p:sp>
        <p:nvSpPr>
          <p:cNvPr id="29" name="Title 4">
            <a:extLst>
              <a:ext uri="{FF2B5EF4-FFF2-40B4-BE49-F238E27FC236}">
                <a16:creationId xmlns:a16="http://schemas.microsoft.com/office/drawing/2014/main" id="{A21703B5-99B1-0837-B265-4ACE35268E5B}"/>
              </a:ext>
            </a:extLst>
          </p:cNvPr>
          <p:cNvSpPr>
            <a:spLocks noGrp="1"/>
          </p:cNvSpPr>
          <p:nvPr>
            <p:ph type="title" hasCustomPrompt="1"/>
          </p:nvPr>
        </p:nvSpPr>
        <p:spPr>
          <a:xfrm>
            <a:off x="571500" y="798765"/>
            <a:ext cx="11049000" cy="430887"/>
          </a:xfrm>
          <a:prstGeom prst="rect">
            <a:avLst/>
          </a:prstGeom>
        </p:spPr>
        <p:txBody>
          <a:bodyPr wrap="square" lIns="0" tIns="0" rIns="0" bIns="0">
            <a:spAutoFit/>
          </a:bodyPr>
          <a:lstStyle>
            <a:lvl1pPr algn="l">
              <a:lnSpc>
                <a:spcPct val="100000"/>
              </a:lnSpc>
              <a:defRPr sz="2800" b="1" i="0" baseline="0">
                <a:solidFill>
                  <a:srgbClr val="C40D3D"/>
                </a:solidFill>
                <a:latin typeface="Montserrat SemiBold" pitchFamily="2" charset="77"/>
              </a:defRPr>
            </a:lvl1pPr>
          </a:lstStyle>
          <a:p>
            <a:r>
              <a:rPr lang="en-US"/>
              <a:t>Icon Resources</a:t>
            </a:r>
          </a:p>
        </p:txBody>
      </p:sp>
    </p:spTree>
    <p:extLst>
      <p:ext uri="{BB962C8B-B14F-4D97-AF65-F5344CB8AC3E}">
        <p14:creationId xmlns:p14="http://schemas.microsoft.com/office/powerpoint/2010/main" val="2269538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720">
          <p15:clr>
            <a:srgbClr val="FBAE40"/>
          </p15:clr>
        </p15:guide>
        <p15:guide id="2" pos="360">
          <p15:clr>
            <a:srgbClr val="FBAE40"/>
          </p15:clr>
        </p15:guide>
        <p15:guide id="3" pos="7320">
          <p15:clr>
            <a:srgbClr val="FBAE40"/>
          </p15:clr>
        </p15:guide>
        <p15:guide id="4" orient="horz" pos="864">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Chapter Slide">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3357B9E-709F-0DFD-782A-51D8B3E4D27B}"/>
              </a:ext>
            </a:extLst>
          </p:cNvPr>
          <p:cNvSpPr>
            <a:spLocks noGrp="1"/>
          </p:cNvSpPr>
          <p:nvPr>
            <p:ph type="dt" sz="half" idx="10"/>
          </p:nvPr>
        </p:nvSpPr>
        <p:spPr>
          <a:xfrm>
            <a:off x="838200" y="6356350"/>
            <a:ext cx="2743200" cy="365125"/>
          </a:xfrm>
          <a:prstGeom prst="rect">
            <a:avLst/>
          </a:prstGeom>
        </p:spPr>
        <p:txBody>
          <a:bodyPr/>
          <a:lstStyle/>
          <a:p>
            <a:fld id="{527A1532-C173-4D07-97D4-B10371CBCDFB}" type="datetime1">
              <a:rPr lang="en-US" smtClean="0"/>
              <a:t>9/15/2026</a:t>
            </a:fld>
            <a:endParaRPr lang="en-US"/>
          </a:p>
        </p:txBody>
      </p:sp>
      <p:sp>
        <p:nvSpPr>
          <p:cNvPr id="5" name="Footer Placeholder 4">
            <a:extLst>
              <a:ext uri="{FF2B5EF4-FFF2-40B4-BE49-F238E27FC236}">
                <a16:creationId xmlns:a16="http://schemas.microsoft.com/office/drawing/2014/main" id="{95AF269B-53AE-566A-DD8D-5FC1EF188D7B}"/>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4727EE4C-EBCB-9B02-52C9-66CED0DF24F0}"/>
              </a:ext>
            </a:extLst>
          </p:cNvPr>
          <p:cNvSpPr>
            <a:spLocks noGrp="1"/>
          </p:cNvSpPr>
          <p:nvPr>
            <p:ph type="sldNum" sz="quarter" idx="12"/>
          </p:nvPr>
        </p:nvSpPr>
        <p:spPr>
          <a:xfrm>
            <a:off x="8610600" y="6356350"/>
            <a:ext cx="2743200" cy="365125"/>
          </a:xfrm>
          <a:prstGeom prst="rect">
            <a:avLst/>
          </a:prstGeom>
        </p:spPr>
        <p:txBody>
          <a:bodyPr/>
          <a:lstStyle/>
          <a:p>
            <a:fld id="{25C89759-B640-114D-83C8-09DA03FA5B5D}" type="slidenum">
              <a:rPr lang="en-US" smtClean="0"/>
              <a:t>‹#›</a:t>
            </a:fld>
            <a:endParaRPr lang="en-US"/>
          </a:p>
        </p:txBody>
      </p:sp>
      <p:sp>
        <p:nvSpPr>
          <p:cNvPr id="9" name="AutoShape 3">
            <a:extLst>
              <a:ext uri="{FF2B5EF4-FFF2-40B4-BE49-F238E27FC236}">
                <a16:creationId xmlns:a16="http://schemas.microsoft.com/office/drawing/2014/main" id="{3C7072D3-B068-FCAB-9C45-8B273590BD69}"/>
              </a:ext>
              <a:ext uri="{C183D7F6-B498-43B3-948B-1728B52AA6E4}">
                <adec:decorative xmlns:adec="http://schemas.microsoft.com/office/drawing/2017/decorative" val="1"/>
              </a:ext>
            </a:extLst>
          </p:cNvPr>
          <p:cNvSpPr/>
          <p:nvPr userDrawn="1"/>
        </p:nvSpPr>
        <p:spPr>
          <a:xfrm rot="-10800000">
            <a:off x="0" y="2013390"/>
            <a:ext cx="8280400" cy="669703"/>
          </a:xfrm>
          <a:prstGeom prst="rect">
            <a:avLst/>
          </a:prstGeom>
          <a:solidFill>
            <a:srgbClr val="C50C3D"/>
          </a:solidFill>
        </p:spPr>
        <p:txBody>
          <a:bodyPr/>
          <a:lstStyle/>
          <a:p>
            <a:endParaRPr lang="en-US" b="0" i="0">
              <a:latin typeface="Lato" panose="020F0502020204030203" pitchFamily="34" charset="77"/>
            </a:endParaRPr>
          </a:p>
        </p:txBody>
      </p:sp>
      <p:sp>
        <p:nvSpPr>
          <p:cNvPr id="10" name="Title 4">
            <a:extLst>
              <a:ext uri="{FF2B5EF4-FFF2-40B4-BE49-F238E27FC236}">
                <a16:creationId xmlns:a16="http://schemas.microsoft.com/office/drawing/2014/main" id="{BAE4693A-521B-8E11-FAC4-54CBD580FDEF}"/>
              </a:ext>
            </a:extLst>
          </p:cNvPr>
          <p:cNvSpPr>
            <a:spLocks noGrp="1"/>
          </p:cNvSpPr>
          <p:nvPr>
            <p:ph type="title" hasCustomPrompt="1"/>
          </p:nvPr>
        </p:nvSpPr>
        <p:spPr>
          <a:xfrm>
            <a:off x="643064" y="2194560"/>
            <a:ext cx="6885496" cy="488536"/>
          </a:xfrm>
          <a:prstGeom prst="rect">
            <a:avLst/>
          </a:prstGeom>
        </p:spPr>
        <p:txBody>
          <a:bodyPr lIns="0"/>
          <a:lstStyle>
            <a:lvl1pPr>
              <a:lnSpc>
                <a:spcPct val="100000"/>
              </a:lnSpc>
              <a:defRPr b="1" i="0">
                <a:solidFill>
                  <a:schemeClr val="bg1"/>
                </a:solidFill>
                <a:latin typeface="Montserrat SemiBold" pitchFamily="2" charset="77"/>
              </a:defRPr>
            </a:lvl1pPr>
          </a:lstStyle>
          <a:p>
            <a:r>
              <a:rPr lang="en-US" sz="2000" b="1">
                <a:solidFill>
                  <a:schemeClr val="bg1"/>
                </a:solidFill>
              </a:rPr>
              <a:t>Enter Section Title Here</a:t>
            </a:r>
            <a:endParaRPr lang="en-US"/>
          </a:p>
        </p:txBody>
      </p:sp>
      <p:sp>
        <p:nvSpPr>
          <p:cNvPr id="11" name="Text Placeholder 8">
            <a:extLst>
              <a:ext uri="{FF2B5EF4-FFF2-40B4-BE49-F238E27FC236}">
                <a16:creationId xmlns:a16="http://schemas.microsoft.com/office/drawing/2014/main" id="{6059D9B3-4289-AAB2-CAF7-280309BB7AEE}"/>
              </a:ext>
            </a:extLst>
          </p:cNvPr>
          <p:cNvSpPr>
            <a:spLocks noGrp="1"/>
          </p:cNvSpPr>
          <p:nvPr>
            <p:ph type="body" sz="quarter" idx="13" hasCustomPrompt="1"/>
          </p:nvPr>
        </p:nvSpPr>
        <p:spPr>
          <a:xfrm>
            <a:off x="642938" y="3209925"/>
            <a:ext cx="10909300" cy="1920875"/>
          </a:xfrm>
          <a:prstGeom prst="rect">
            <a:avLst/>
          </a:prstGeom>
        </p:spPr>
        <p:txBody>
          <a:bodyPr lIns="0"/>
          <a:lstStyle>
            <a:lvl1pPr marL="0" indent="0">
              <a:lnSpc>
                <a:spcPct val="100000"/>
              </a:lnSpc>
              <a:buNone/>
              <a:defRPr sz="3600" b="1" i="0">
                <a:solidFill>
                  <a:schemeClr val="tx2">
                    <a:lumMod val="50000"/>
                  </a:schemeClr>
                </a:solidFill>
                <a:latin typeface="Montserrat SemiBold" pitchFamily="2" charset="77"/>
              </a:defRPr>
            </a:lvl1pPr>
          </a:lstStyle>
          <a:p>
            <a:pPr lvl="0"/>
            <a:r>
              <a:rPr lang="en-US"/>
              <a:t>Enter Chapter Title Here</a:t>
            </a:r>
          </a:p>
        </p:txBody>
      </p:sp>
    </p:spTree>
    <p:extLst>
      <p:ext uri="{BB962C8B-B14F-4D97-AF65-F5344CB8AC3E}">
        <p14:creationId xmlns:p14="http://schemas.microsoft.com/office/powerpoint/2010/main" val="233253015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userDrawn="1">
  <p:cSld name="Title">
    <p:bg>
      <p:bgPr>
        <a:gradFill>
          <a:gsLst>
            <a:gs pos="25000">
              <a:schemeClr val="tx1"/>
            </a:gs>
            <a:gs pos="100000">
              <a:schemeClr val="tx2"/>
            </a:gs>
          </a:gsLst>
          <a:lin ang="4200000" scaled="0"/>
        </a:gradFill>
        <a:effectLst/>
      </p:bgPr>
    </p:bg>
    <p:spTree>
      <p:nvGrpSpPr>
        <p:cNvPr id="1" name=""/>
        <p:cNvGrpSpPr/>
        <p:nvPr/>
      </p:nvGrpSpPr>
      <p:grpSpPr>
        <a:xfrm>
          <a:off x="0" y="0"/>
          <a:ext cx="0" cy="0"/>
          <a:chOff x="0" y="0"/>
          <a:chExt cx="0" cy="0"/>
        </a:xfrm>
      </p:grpSpPr>
      <p:sp>
        <p:nvSpPr>
          <p:cNvPr id="10" name="Graphic 7">
            <a:extLst>
              <a:ext uri="{FF2B5EF4-FFF2-40B4-BE49-F238E27FC236}">
                <a16:creationId xmlns:a16="http://schemas.microsoft.com/office/drawing/2014/main" id="{E18A89F0-F581-E8F2-0927-1BBB252363FD}"/>
              </a:ext>
            </a:extLst>
          </p:cNvPr>
          <p:cNvSpPr/>
          <p:nvPr userDrawn="1"/>
        </p:nvSpPr>
        <p:spPr>
          <a:xfrm rot="344079">
            <a:off x="-4309416" y="-988456"/>
            <a:ext cx="15298977" cy="5981440"/>
          </a:xfrm>
          <a:custGeom>
            <a:avLst/>
            <a:gdLst>
              <a:gd name="connsiteX0" fmla="*/ 3478417 w 12028005"/>
              <a:gd name="connsiteY0" fmla="*/ 4702589 h 4702588"/>
              <a:gd name="connsiteX1" fmla="*/ 3477201 w 12028005"/>
              <a:gd name="connsiteY1" fmla="*/ 4700395 h 4702588"/>
              <a:gd name="connsiteX2" fmla="*/ 12026786 w 12028005"/>
              <a:gd name="connsiteY2" fmla="*/ 0 h 4702588"/>
              <a:gd name="connsiteX3" fmla="*/ 12028005 w 12028005"/>
              <a:gd name="connsiteY3" fmla="*/ 2217 h 4702588"/>
              <a:gd name="connsiteX4" fmla="*/ 3478417 w 12028005"/>
              <a:gd name="connsiteY4" fmla="*/ 4702589 h 4702588"/>
              <a:gd name="connsiteX5" fmla="*/ 3399337 w 12028005"/>
              <a:gd name="connsiteY5" fmla="*/ 4702589 h 4702588"/>
              <a:gd name="connsiteX6" fmla="*/ 3398121 w 12028005"/>
              <a:gd name="connsiteY6" fmla="*/ 4700395 h 4702588"/>
              <a:gd name="connsiteX7" fmla="*/ 11947691 w 12028005"/>
              <a:gd name="connsiteY7" fmla="*/ 0 h 4702588"/>
              <a:gd name="connsiteX8" fmla="*/ 11948910 w 12028005"/>
              <a:gd name="connsiteY8" fmla="*/ 2217 h 4702588"/>
              <a:gd name="connsiteX9" fmla="*/ 3399337 w 12028005"/>
              <a:gd name="connsiteY9" fmla="*/ 4702589 h 4702588"/>
              <a:gd name="connsiteX10" fmla="*/ 3320333 w 12028005"/>
              <a:gd name="connsiteY10" fmla="*/ 4702589 h 4702588"/>
              <a:gd name="connsiteX11" fmla="*/ 3319114 w 12028005"/>
              <a:gd name="connsiteY11" fmla="*/ 4700395 h 4702588"/>
              <a:gd name="connsiteX12" fmla="*/ 11868717 w 12028005"/>
              <a:gd name="connsiteY12" fmla="*/ 0 h 4702588"/>
              <a:gd name="connsiteX13" fmla="*/ 11869936 w 12028005"/>
              <a:gd name="connsiteY13" fmla="*/ 2217 h 4702588"/>
              <a:gd name="connsiteX14" fmla="*/ 3320333 w 12028005"/>
              <a:gd name="connsiteY14" fmla="*/ 4702589 h 4702588"/>
              <a:gd name="connsiteX15" fmla="*/ 3241326 w 12028005"/>
              <a:gd name="connsiteY15" fmla="*/ 4702589 h 4702588"/>
              <a:gd name="connsiteX16" fmla="*/ 3240103 w 12028005"/>
              <a:gd name="connsiteY16" fmla="*/ 4700395 h 4702588"/>
              <a:gd name="connsiteX17" fmla="*/ 11789682 w 12028005"/>
              <a:gd name="connsiteY17" fmla="*/ 0 h 4702588"/>
              <a:gd name="connsiteX18" fmla="*/ 11790902 w 12028005"/>
              <a:gd name="connsiteY18" fmla="*/ 2217 h 4702588"/>
              <a:gd name="connsiteX19" fmla="*/ 3241326 w 12028005"/>
              <a:gd name="connsiteY19" fmla="*/ 4702589 h 4702588"/>
              <a:gd name="connsiteX20" fmla="*/ 3162318 w 12028005"/>
              <a:gd name="connsiteY20" fmla="*/ 4702589 h 4702588"/>
              <a:gd name="connsiteX21" fmla="*/ 3161099 w 12028005"/>
              <a:gd name="connsiteY21" fmla="*/ 4700395 h 4702588"/>
              <a:gd name="connsiteX22" fmla="*/ 11710678 w 12028005"/>
              <a:gd name="connsiteY22" fmla="*/ 0 h 4702588"/>
              <a:gd name="connsiteX23" fmla="*/ 11711897 w 12028005"/>
              <a:gd name="connsiteY23" fmla="*/ 2217 h 4702588"/>
              <a:gd name="connsiteX24" fmla="*/ 3162318 w 12028005"/>
              <a:gd name="connsiteY24" fmla="*/ 4702589 h 4702588"/>
              <a:gd name="connsiteX25" fmla="*/ 3083235 w 12028005"/>
              <a:gd name="connsiteY25" fmla="*/ 4702589 h 4702588"/>
              <a:gd name="connsiteX26" fmla="*/ 3082019 w 12028005"/>
              <a:gd name="connsiteY26" fmla="*/ 4700395 h 4702588"/>
              <a:gd name="connsiteX27" fmla="*/ 11631613 w 12028005"/>
              <a:gd name="connsiteY27" fmla="*/ 0 h 4702588"/>
              <a:gd name="connsiteX28" fmla="*/ 11632832 w 12028005"/>
              <a:gd name="connsiteY28" fmla="*/ 2217 h 4702588"/>
              <a:gd name="connsiteX29" fmla="*/ 3083235 w 12028005"/>
              <a:gd name="connsiteY29" fmla="*/ 4702589 h 4702588"/>
              <a:gd name="connsiteX30" fmla="*/ 3004231 w 12028005"/>
              <a:gd name="connsiteY30" fmla="*/ 4702589 h 4702588"/>
              <a:gd name="connsiteX31" fmla="*/ 3003012 w 12028005"/>
              <a:gd name="connsiteY31" fmla="*/ 4700395 h 4702588"/>
              <a:gd name="connsiteX32" fmla="*/ 11552578 w 12028005"/>
              <a:gd name="connsiteY32" fmla="*/ 0 h 4702588"/>
              <a:gd name="connsiteX33" fmla="*/ 11553798 w 12028005"/>
              <a:gd name="connsiteY33" fmla="*/ 2217 h 4702588"/>
              <a:gd name="connsiteX34" fmla="*/ 3004231 w 12028005"/>
              <a:gd name="connsiteY34" fmla="*/ 4702589 h 4702588"/>
              <a:gd name="connsiteX35" fmla="*/ 2925224 w 12028005"/>
              <a:gd name="connsiteY35" fmla="*/ 4702589 h 4702588"/>
              <a:gd name="connsiteX36" fmla="*/ 2924004 w 12028005"/>
              <a:gd name="connsiteY36" fmla="*/ 4700395 h 4702588"/>
              <a:gd name="connsiteX37" fmla="*/ 11473605 w 12028005"/>
              <a:gd name="connsiteY37" fmla="*/ 0 h 4702588"/>
              <a:gd name="connsiteX38" fmla="*/ 11474824 w 12028005"/>
              <a:gd name="connsiteY38" fmla="*/ 2217 h 4702588"/>
              <a:gd name="connsiteX39" fmla="*/ 2925224 w 12028005"/>
              <a:gd name="connsiteY39" fmla="*/ 4702589 h 4702588"/>
              <a:gd name="connsiteX40" fmla="*/ 2846216 w 12028005"/>
              <a:gd name="connsiteY40" fmla="*/ 4702589 h 4702588"/>
              <a:gd name="connsiteX41" fmla="*/ 2844997 w 12028005"/>
              <a:gd name="connsiteY41" fmla="*/ 4700395 h 4702588"/>
              <a:gd name="connsiteX42" fmla="*/ 11394570 w 12028005"/>
              <a:gd name="connsiteY42" fmla="*/ 0 h 4702588"/>
              <a:gd name="connsiteX43" fmla="*/ 11395789 w 12028005"/>
              <a:gd name="connsiteY43" fmla="*/ 2217 h 4702588"/>
              <a:gd name="connsiteX44" fmla="*/ 2846216 w 12028005"/>
              <a:gd name="connsiteY44" fmla="*/ 4702589 h 4702588"/>
              <a:gd name="connsiteX45" fmla="*/ 2767133 w 12028005"/>
              <a:gd name="connsiteY45" fmla="*/ 4702589 h 4702588"/>
              <a:gd name="connsiteX46" fmla="*/ 2765917 w 12028005"/>
              <a:gd name="connsiteY46" fmla="*/ 4700395 h 4702588"/>
              <a:gd name="connsiteX47" fmla="*/ 11315505 w 12028005"/>
              <a:gd name="connsiteY47" fmla="*/ 0 h 4702588"/>
              <a:gd name="connsiteX48" fmla="*/ 11316724 w 12028005"/>
              <a:gd name="connsiteY48" fmla="*/ 2217 h 4702588"/>
              <a:gd name="connsiteX49" fmla="*/ 2767133 w 12028005"/>
              <a:gd name="connsiteY49" fmla="*/ 4702589 h 4702588"/>
              <a:gd name="connsiteX50" fmla="*/ 2688129 w 12028005"/>
              <a:gd name="connsiteY50" fmla="*/ 4702589 h 4702588"/>
              <a:gd name="connsiteX51" fmla="*/ 2686910 w 12028005"/>
              <a:gd name="connsiteY51" fmla="*/ 4700395 h 4702588"/>
              <a:gd name="connsiteX52" fmla="*/ 11236501 w 12028005"/>
              <a:gd name="connsiteY52" fmla="*/ 0 h 4702588"/>
              <a:gd name="connsiteX53" fmla="*/ 11237720 w 12028005"/>
              <a:gd name="connsiteY53" fmla="*/ 2217 h 4702588"/>
              <a:gd name="connsiteX54" fmla="*/ 2688129 w 12028005"/>
              <a:gd name="connsiteY54" fmla="*/ 4702589 h 4702588"/>
              <a:gd name="connsiteX55" fmla="*/ 2609122 w 12028005"/>
              <a:gd name="connsiteY55" fmla="*/ 4702589 h 4702588"/>
              <a:gd name="connsiteX56" fmla="*/ 2607902 w 12028005"/>
              <a:gd name="connsiteY56" fmla="*/ 4700395 h 4702588"/>
              <a:gd name="connsiteX57" fmla="*/ 11157466 w 12028005"/>
              <a:gd name="connsiteY57" fmla="*/ 0 h 4702588"/>
              <a:gd name="connsiteX58" fmla="*/ 11158685 w 12028005"/>
              <a:gd name="connsiteY58" fmla="*/ 2217 h 4702588"/>
              <a:gd name="connsiteX59" fmla="*/ 2609122 w 12028005"/>
              <a:gd name="connsiteY59" fmla="*/ 4702589 h 4702588"/>
              <a:gd name="connsiteX60" fmla="*/ 2530117 w 12028005"/>
              <a:gd name="connsiteY60" fmla="*/ 4702589 h 4702588"/>
              <a:gd name="connsiteX61" fmla="*/ 2528898 w 12028005"/>
              <a:gd name="connsiteY61" fmla="*/ 4700395 h 4702588"/>
              <a:gd name="connsiteX62" fmla="*/ 11078492 w 12028005"/>
              <a:gd name="connsiteY62" fmla="*/ 0 h 4702588"/>
              <a:gd name="connsiteX63" fmla="*/ 11079712 w 12028005"/>
              <a:gd name="connsiteY63" fmla="*/ 2217 h 4702588"/>
              <a:gd name="connsiteX64" fmla="*/ 2530117 w 12028005"/>
              <a:gd name="connsiteY64" fmla="*/ 4702589 h 4702588"/>
              <a:gd name="connsiteX65" fmla="*/ 2451034 w 12028005"/>
              <a:gd name="connsiteY65" fmla="*/ 4702589 h 4702588"/>
              <a:gd name="connsiteX66" fmla="*/ 2449815 w 12028005"/>
              <a:gd name="connsiteY66" fmla="*/ 4700395 h 4702588"/>
              <a:gd name="connsiteX67" fmla="*/ 10999397 w 12028005"/>
              <a:gd name="connsiteY67" fmla="*/ 0 h 4702588"/>
              <a:gd name="connsiteX68" fmla="*/ 11000616 w 12028005"/>
              <a:gd name="connsiteY68" fmla="*/ 2217 h 4702588"/>
              <a:gd name="connsiteX69" fmla="*/ 2451034 w 12028005"/>
              <a:gd name="connsiteY69" fmla="*/ 4702589 h 4702588"/>
              <a:gd name="connsiteX70" fmla="*/ 2372027 w 12028005"/>
              <a:gd name="connsiteY70" fmla="*/ 4702589 h 4702588"/>
              <a:gd name="connsiteX71" fmla="*/ 2370808 w 12028005"/>
              <a:gd name="connsiteY71" fmla="*/ 4700395 h 4702588"/>
              <a:gd name="connsiteX72" fmla="*/ 10920393 w 12028005"/>
              <a:gd name="connsiteY72" fmla="*/ 0 h 4702588"/>
              <a:gd name="connsiteX73" fmla="*/ 10921612 w 12028005"/>
              <a:gd name="connsiteY73" fmla="*/ 2217 h 4702588"/>
              <a:gd name="connsiteX74" fmla="*/ 2372027 w 12028005"/>
              <a:gd name="connsiteY74" fmla="*/ 4702589 h 4702588"/>
              <a:gd name="connsiteX75" fmla="*/ 2293017 w 12028005"/>
              <a:gd name="connsiteY75" fmla="*/ 4702589 h 4702588"/>
              <a:gd name="connsiteX76" fmla="*/ 2291797 w 12028005"/>
              <a:gd name="connsiteY76" fmla="*/ 4700395 h 4702588"/>
              <a:gd name="connsiteX77" fmla="*/ 10841389 w 12028005"/>
              <a:gd name="connsiteY77" fmla="*/ 0 h 4702588"/>
              <a:gd name="connsiteX78" fmla="*/ 10842608 w 12028005"/>
              <a:gd name="connsiteY78" fmla="*/ 2217 h 4702588"/>
              <a:gd name="connsiteX79" fmla="*/ 2293017 w 12028005"/>
              <a:gd name="connsiteY79" fmla="*/ 4702589 h 4702588"/>
              <a:gd name="connsiteX80" fmla="*/ 2214009 w 12028005"/>
              <a:gd name="connsiteY80" fmla="*/ 4702589 h 4702588"/>
              <a:gd name="connsiteX81" fmla="*/ 2212790 w 12028005"/>
              <a:gd name="connsiteY81" fmla="*/ 4700395 h 4702588"/>
              <a:gd name="connsiteX82" fmla="*/ 10762354 w 12028005"/>
              <a:gd name="connsiteY82" fmla="*/ 0 h 4702588"/>
              <a:gd name="connsiteX83" fmla="*/ 10763573 w 12028005"/>
              <a:gd name="connsiteY83" fmla="*/ 2217 h 4702588"/>
              <a:gd name="connsiteX84" fmla="*/ 2214009 w 12028005"/>
              <a:gd name="connsiteY84" fmla="*/ 4702589 h 4702588"/>
              <a:gd name="connsiteX85" fmla="*/ 2134929 w 12028005"/>
              <a:gd name="connsiteY85" fmla="*/ 4702589 h 4702588"/>
              <a:gd name="connsiteX86" fmla="*/ 2133710 w 12028005"/>
              <a:gd name="connsiteY86" fmla="*/ 4700395 h 4702588"/>
              <a:gd name="connsiteX87" fmla="*/ 10683289 w 12028005"/>
              <a:gd name="connsiteY87" fmla="*/ 0 h 4702588"/>
              <a:gd name="connsiteX88" fmla="*/ 10684508 w 12028005"/>
              <a:gd name="connsiteY88" fmla="*/ 2217 h 4702588"/>
              <a:gd name="connsiteX89" fmla="*/ 2134929 w 12028005"/>
              <a:gd name="connsiteY89" fmla="*/ 4702589 h 4702588"/>
              <a:gd name="connsiteX90" fmla="*/ 2055922 w 12028005"/>
              <a:gd name="connsiteY90" fmla="*/ 4702589 h 4702588"/>
              <a:gd name="connsiteX91" fmla="*/ 2054703 w 12028005"/>
              <a:gd name="connsiteY91" fmla="*/ 4700395 h 4702588"/>
              <a:gd name="connsiteX92" fmla="*/ 10604285 w 12028005"/>
              <a:gd name="connsiteY92" fmla="*/ 0 h 4702588"/>
              <a:gd name="connsiteX93" fmla="*/ 10605504 w 12028005"/>
              <a:gd name="connsiteY93" fmla="*/ 2217 h 4702588"/>
              <a:gd name="connsiteX94" fmla="*/ 2055922 w 12028005"/>
              <a:gd name="connsiteY94" fmla="*/ 4702589 h 4702588"/>
              <a:gd name="connsiteX95" fmla="*/ 1976915 w 12028005"/>
              <a:gd name="connsiteY95" fmla="*/ 4702589 h 4702588"/>
              <a:gd name="connsiteX96" fmla="*/ 1975695 w 12028005"/>
              <a:gd name="connsiteY96" fmla="*/ 4700395 h 4702588"/>
              <a:gd name="connsiteX97" fmla="*/ 10525280 w 12028005"/>
              <a:gd name="connsiteY97" fmla="*/ 0 h 4702588"/>
              <a:gd name="connsiteX98" fmla="*/ 10526500 w 12028005"/>
              <a:gd name="connsiteY98" fmla="*/ 2217 h 4702588"/>
              <a:gd name="connsiteX99" fmla="*/ 1976915 w 12028005"/>
              <a:gd name="connsiteY99" fmla="*/ 4702589 h 4702588"/>
              <a:gd name="connsiteX100" fmla="*/ 1897910 w 12028005"/>
              <a:gd name="connsiteY100" fmla="*/ 4702589 h 4702588"/>
              <a:gd name="connsiteX101" fmla="*/ 1896691 w 12028005"/>
              <a:gd name="connsiteY101" fmla="*/ 4700395 h 4702588"/>
              <a:gd name="connsiteX102" fmla="*/ 10446276 w 12028005"/>
              <a:gd name="connsiteY102" fmla="*/ 0 h 4702588"/>
              <a:gd name="connsiteX103" fmla="*/ 10447496 w 12028005"/>
              <a:gd name="connsiteY103" fmla="*/ 2217 h 4702588"/>
              <a:gd name="connsiteX104" fmla="*/ 1897910 w 12028005"/>
              <a:gd name="connsiteY104" fmla="*/ 4702589 h 4702588"/>
              <a:gd name="connsiteX105" fmla="*/ 1818827 w 12028005"/>
              <a:gd name="connsiteY105" fmla="*/ 4702589 h 4702588"/>
              <a:gd name="connsiteX106" fmla="*/ 1817608 w 12028005"/>
              <a:gd name="connsiteY106" fmla="*/ 4700395 h 4702588"/>
              <a:gd name="connsiteX107" fmla="*/ 10367211 w 12028005"/>
              <a:gd name="connsiteY107" fmla="*/ 0 h 4702588"/>
              <a:gd name="connsiteX108" fmla="*/ 10368430 w 12028005"/>
              <a:gd name="connsiteY108" fmla="*/ 2217 h 4702588"/>
              <a:gd name="connsiteX109" fmla="*/ 1818827 w 12028005"/>
              <a:gd name="connsiteY109" fmla="*/ 4702589 h 4702588"/>
              <a:gd name="connsiteX110" fmla="*/ 1739820 w 12028005"/>
              <a:gd name="connsiteY110" fmla="*/ 4702589 h 4702588"/>
              <a:gd name="connsiteX111" fmla="*/ 1738601 w 12028005"/>
              <a:gd name="connsiteY111" fmla="*/ 4700395 h 4702588"/>
              <a:gd name="connsiteX112" fmla="*/ 10288177 w 12028005"/>
              <a:gd name="connsiteY112" fmla="*/ 0 h 4702588"/>
              <a:gd name="connsiteX113" fmla="*/ 10289396 w 12028005"/>
              <a:gd name="connsiteY113" fmla="*/ 2217 h 4702588"/>
              <a:gd name="connsiteX114" fmla="*/ 1739820 w 12028005"/>
              <a:gd name="connsiteY114" fmla="*/ 4702589 h 4702588"/>
              <a:gd name="connsiteX115" fmla="*/ 1660816 w 12028005"/>
              <a:gd name="connsiteY115" fmla="*/ 4702589 h 4702588"/>
              <a:gd name="connsiteX116" fmla="*/ 1659596 w 12028005"/>
              <a:gd name="connsiteY116" fmla="*/ 4700395 h 4702588"/>
              <a:gd name="connsiteX117" fmla="*/ 10209172 w 12028005"/>
              <a:gd name="connsiteY117" fmla="*/ 0 h 4702588"/>
              <a:gd name="connsiteX118" fmla="*/ 10210392 w 12028005"/>
              <a:gd name="connsiteY118" fmla="*/ 2217 h 4702588"/>
              <a:gd name="connsiteX119" fmla="*/ 1660816 w 12028005"/>
              <a:gd name="connsiteY119" fmla="*/ 4702589 h 4702588"/>
              <a:gd name="connsiteX120" fmla="*/ 1581808 w 12028005"/>
              <a:gd name="connsiteY120" fmla="*/ 4702589 h 4702588"/>
              <a:gd name="connsiteX121" fmla="*/ 1580589 w 12028005"/>
              <a:gd name="connsiteY121" fmla="*/ 4700395 h 4702588"/>
              <a:gd name="connsiteX122" fmla="*/ 10130168 w 12028005"/>
              <a:gd name="connsiteY122" fmla="*/ 0 h 4702588"/>
              <a:gd name="connsiteX123" fmla="*/ 10131387 w 12028005"/>
              <a:gd name="connsiteY123" fmla="*/ 2217 h 4702588"/>
              <a:gd name="connsiteX124" fmla="*/ 1581808 w 12028005"/>
              <a:gd name="connsiteY124" fmla="*/ 4702589 h 4702588"/>
              <a:gd name="connsiteX125" fmla="*/ 1502725 w 12028005"/>
              <a:gd name="connsiteY125" fmla="*/ 4702589 h 4702588"/>
              <a:gd name="connsiteX126" fmla="*/ 1501506 w 12028005"/>
              <a:gd name="connsiteY126" fmla="*/ 4700395 h 4702588"/>
              <a:gd name="connsiteX127" fmla="*/ 10051073 w 12028005"/>
              <a:gd name="connsiteY127" fmla="*/ 0 h 4702588"/>
              <a:gd name="connsiteX128" fmla="*/ 10052292 w 12028005"/>
              <a:gd name="connsiteY128" fmla="*/ 2217 h 4702588"/>
              <a:gd name="connsiteX129" fmla="*/ 1502725 w 12028005"/>
              <a:gd name="connsiteY129" fmla="*/ 4702589 h 4702588"/>
              <a:gd name="connsiteX130" fmla="*/ 1423721 w 12028005"/>
              <a:gd name="connsiteY130" fmla="*/ 4702589 h 4702588"/>
              <a:gd name="connsiteX131" fmla="*/ 1422502 w 12028005"/>
              <a:gd name="connsiteY131" fmla="*/ 4700395 h 4702588"/>
              <a:gd name="connsiteX132" fmla="*/ 9972099 w 12028005"/>
              <a:gd name="connsiteY132" fmla="*/ 0 h 4702588"/>
              <a:gd name="connsiteX133" fmla="*/ 9973318 w 12028005"/>
              <a:gd name="connsiteY133" fmla="*/ 2217 h 4702588"/>
              <a:gd name="connsiteX134" fmla="*/ 1423721 w 12028005"/>
              <a:gd name="connsiteY134" fmla="*/ 4702589 h 4702588"/>
              <a:gd name="connsiteX135" fmla="*/ 1344714 w 12028005"/>
              <a:gd name="connsiteY135" fmla="*/ 4702589 h 4702588"/>
              <a:gd name="connsiteX136" fmla="*/ 1343494 w 12028005"/>
              <a:gd name="connsiteY136" fmla="*/ 4700395 h 4702588"/>
              <a:gd name="connsiteX137" fmla="*/ 9893064 w 12028005"/>
              <a:gd name="connsiteY137" fmla="*/ 0 h 4702588"/>
              <a:gd name="connsiteX138" fmla="*/ 9894284 w 12028005"/>
              <a:gd name="connsiteY138" fmla="*/ 2217 h 4702588"/>
              <a:gd name="connsiteX139" fmla="*/ 1344714 w 12028005"/>
              <a:gd name="connsiteY139" fmla="*/ 4702589 h 4702588"/>
              <a:gd name="connsiteX140" fmla="*/ 1265630 w 12028005"/>
              <a:gd name="connsiteY140" fmla="*/ 4702589 h 4702588"/>
              <a:gd name="connsiteX141" fmla="*/ 1264411 w 12028005"/>
              <a:gd name="connsiteY141" fmla="*/ 4700395 h 4702588"/>
              <a:gd name="connsiteX142" fmla="*/ 9813999 w 12028005"/>
              <a:gd name="connsiteY142" fmla="*/ 0 h 4702588"/>
              <a:gd name="connsiteX143" fmla="*/ 9815218 w 12028005"/>
              <a:gd name="connsiteY143" fmla="*/ 2217 h 4702588"/>
              <a:gd name="connsiteX144" fmla="*/ 1265630 w 12028005"/>
              <a:gd name="connsiteY144" fmla="*/ 4702589 h 4702588"/>
              <a:gd name="connsiteX145" fmla="*/ 1186623 w 12028005"/>
              <a:gd name="connsiteY145" fmla="*/ 4702589 h 4702588"/>
              <a:gd name="connsiteX146" fmla="*/ 1185404 w 12028005"/>
              <a:gd name="connsiteY146" fmla="*/ 4700395 h 4702588"/>
              <a:gd name="connsiteX147" fmla="*/ 9734995 w 12028005"/>
              <a:gd name="connsiteY147" fmla="*/ 0 h 4702588"/>
              <a:gd name="connsiteX148" fmla="*/ 9736214 w 12028005"/>
              <a:gd name="connsiteY148" fmla="*/ 2217 h 4702588"/>
              <a:gd name="connsiteX149" fmla="*/ 1186623 w 12028005"/>
              <a:gd name="connsiteY149" fmla="*/ 4702589 h 4702588"/>
              <a:gd name="connsiteX150" fmla="*/ 1107619 w 12028005"/>
              <a:gd name="connsiteY150" fmla="*/ 4702589 h 4702588"/>
              <a:gd name="connsiteX151" fmla="*/ 1106400 w 12028005"/>
              <a:gd name="connsiteY151" fmla="*/ 4700395 h 4702588"/>
              <a:gd name="connsiteX152" fmla="*/ 9655960 w 12028005"/>
              <a:gd name="connsiteY152" fmla="*/ 0 h 4702588"/>
              <a:gd name="connsiteX153" fmla="*/ 9657180 w 12028005"/>
              <a:gd name="connsiteY153" fmla="*/ 2217 h 4702588"/>
              <a:gd name="connsiteX154" fmla="*/ 1107619 w 12028005"/>
              <a:gd name="connsiteY154" fmla="*/ 4702589 h 4702588"/>
              <a:gd name="connsiteX155" fmla="*/ 1028609 w 12028005"/>
              <a:gd name="connsiteY155" fmla="*/ 4702589 h 4702588"/>
              <a:gd name="connsiteX156" fmla="*/ 1027389 w 12028005"/>
              <a:gd name="connsiteY156" fmla="*/ 4700395 h 4702588"/>
              <a:gd name="connsiteX157" fmla="*/ 9576987 w 12028005"/>
              <a:gd name="connsiteY157" fmla="*/ 0 h 4702588"/>
              <a:gd name="connsiteX158" fmla="*/ 9578206 w 12028005"/>
              <a:gd name="connsiteY158" fmla="*/ 2217 h 4702588"/>
              <a:gd name="connsiteX159" fmla="*/ 1028609 w 12028005"/>
              <a:gd name="connsiteY159" fmla="*/ 4702589 h 4702588"/>
              <a:gd name="connsiteX160" fmla="*/ 949528 w 12028005"/>
              <a:gd name="connsiteY160" fmla="*/ 4702589 h 4702588"/>
              <a:gd name="connsiteX161" fmla="*/ 948309 w 12028005"/>
              <a:gd name="connsiteY161" fmla="*/ 4700395 h 4702588"/>
              <a:gd name="connsiteX162" fmla="*/ 9497891 w 12028005"/>
              <a:gd name="connsiteY162" fmla="*/ 0 h 4702588"/>
              <a:gd name="connsiteX163" fmla="*/ 9499110 w 12028005"/>
              <a:gd name="connsiteY163" fmla="*/ 2217 h 4702588"/>
              <a:gd name="connsiteX164" fmla="*/ 949528 w 12028005"/>
              <a:gd name="connsiteY164" fmla="*/ 4702589 h 4702588"/>
              <a:gd name="connsiteX165" fmla="*/ 870521 w 12028005"/>
              <a:gd name="connsiteY165" fmla="*/ 4702589 h 4702588"/>
              <a:gd name="connsiteX166" fmla="*/ 869302 w 12028005"/>
              <a:gd name="connsiteY166" fmla="*/ 4700395 h 4702588"/>
              <a:gd name="connsiteX167" fmla="*/ 9418887 w 12028005"/>
              <a:gd name="connsiteY167" fmla="*/ 0 h 4702588"/>
              <a:gd name="connsiteX168" fmla="*/ 9420106 w 12028005"/>
              <a:gd name="connsiteY168" fmla="*/ 2217 h 4702588"/>
              <a:gd name="connsiteX169" fmla="*/ 870521 w 12028005"/>
              <a:gd name="connsiteY169" fmla="*/ 4702589 h 4702588"/>
              <a:gd name="connsiteX170" fmla="*/ 791514 w 12028005"/>
              <a:gd name="connsiteY170" fmla="*/ 4702589 h 4702588"/>
              <a:gd name="connsiteX171" fmla="*/ 790295 w 12028005"/>
              <a:gd name="connsiteY171" fmla="*/ 4700395 h 4702588"/>
              <a:gd name="connsiteX172" fmla="*/ 9339883 w 12028005"/>
              <a:gd name="connsiteY172" fmla="*/ 0 h 4702588"/>
              <a:gd name="connsiteX173" fmla="*/ 9341102 w 12028005"/>
              <a:gd name="connsiteY173" fmla="*/ 2217 h 4702588"/>
              <a:gd name="connsiteX174" fmla="*/ 791514 w 12028005"/>
              <a:gd name="connsiteY174" fmla="*/ 4702589 h 4702588"/>
              <a:gd name="connsiteX175" fmla="*/ 712506 w 12028005"/>
              <a:gd name="connsiteY175" fmla="*/ 4702589 h 4702588"/>
              <a:gd name="connsiteX176" fmla="*/ 711287 w 12028005"/>
              <a:gd name="connsiteY176" fmla="*/ 4700395 h 4702588"/>
              <a:gd name="connsiteX177" fmla="*/ 9260848 w 12028005"/>
              <a:gd name="connsiteY177" fmla="*/ 0 h 4702588"/>
              <a:gd name="connsiteX178" fmla="*/ 9262067 w 12028005"/>
              <a:gd name="connsiteY178" fmla="*/ 2217 h 4702588"/>
              <a:gd name="connsiteX179" fmla="*/ 712506 w 12028005"/>
              <a:gd name="connsiteY179" fmla="*/ 4702589 h 4702588"/>
              <a:gd name="connsiteX180" fmla="*/ 633422 w 12028005"/>
              <a:gd name="connsiteY180" fmla="*/ 4702589 h 4702588"/>
              <a:gd name="connsiteX181" fmla="*/ 632203 w 12028005"/>
              <a:gd name="connsiteY181" fmla="*/ 4700395 h 4702588"/>
              <a:gd name="connsiteX182" fmla="*/ 9181783 w 12028005"/>
              <a:gd name="connsiteY182" fmla="*/ 0 h 4702588"/>
              <a:gd name="connsiteX183" fmla="*/ 9183002 w 12028005"/>
              <a:gd name="connsiteY183" fmla="*/ 2217 h 4702588"/>
              <a:gd name="connsiteX184" fmla="*/ 633422 w 12028005"/>
              <a:gd name="connsiteY184" fmla="*/ 4702589 h 4702588"/>
              <a:gd name="connsiteX185" fmla="*/ 554416 w 12028005"/>
              <a:gd name="connsiteY185" fmla="*/ 4702589 h 4702588"/>
              <a:gd name="connsiteX186" fmla="*/ 553197 w 12028005"/>
              <a:gd name="connsiteY186" fmla="*/ 4700395 h 4702588"/>
              <a:gd name="connsiteX187" fmla="*/ 9102779 w 12028005"/>
              <a:gd name="connsiteY187" fmla="*/ 0 h 4702588"/>
              <a:gd name="connsiteX188" fmla="*/ 9103998 w 12028005"/>
              <a:gd name="connsiteY188" fmla="*/ 2217 h 4702588"/>
              <a:gd name="connsiteX189" fmla="*/ 554416 w 12028005"/>
              <a:gd name="connsiteY189" fmla="*/ 4702589 h 4702588"/>
              <a:gd name="connsiteX190" fmla="*/ 475411 w 12028005"/>
              <a:gd name="connsiteY190" fmla="*/ 4702589 h 4702588"/>
              <a:gd name="connsiteX191" fmla="*/ 474192 w 12028005"/>
              <a:gd name="connsiteY191" fmla="*/ 4700395 h 4702588"/>
              <a:gd name="connsiteX192" fmla="*/ 9023775 w 12028005"/>
              <a:gd name="connsiteY192" fmla="*/ 0 h 4702588"/>
              <a:gd name="connsiteX193" fmla="*/ 9024994 w 12028005"/>
              <a:gd name="connsiteY193" fmla="*/ 2217 h 4702588"/>
              <a:gd name="connsiteX194" fmla="*/ 475411 w 12028005"/>
              <a:gd name="connsiteY194" fmla="*/ 4702589 h 4702588"/>
              <a:gd name="connsiteX195" fmla="*/ 396404 w 12028005"/>
              <a:gd name="connsiteY195" fmla="*/ 4702589 h 4702588"/>
              <a:gd name="connsiteX196" fmla="*/ 395185 w 12028005"/>
              <a:gd name="connsiteY196" fmla="*/ 4700395 h 4702588"/>
              <a:gd name="connsiteX197" fmla="*/ 8944771 w 12028005"/>
              <a:gd name="connsiteY197" fmla="*/ 0 h 4702588"/>
              <a:gd name="connsiteX198" fmla="*/ 8945990 w 12028005"/>
              <a:gd name="connsiteY198" fmla="*/ 2217 h 4702588"/>
              <a:gd name="connsiteX199" fmla="*/ 396404 w 12028005"/>
              <a:gd name="connsiteY199" fmla="*/ 4702589 h 4702588"/>
              <a:gd name="connsiteX200" fmla="*/ 317321 w 12028005"/>
              <a:gd name="connsiteY200" fmla="*/ 4702589 h 4702588"/>
              <a:gd name="connsiteX201" fmla="*/ 316102 w 12028005"/>
              <a:gd name="connsiteY201" fmla="*/ 4700395 h 4702588"/>
              <a:gd name="connsiteX202" fmla="*/ 8865705 w 12028005"/>
              <a:gd name="connsiteY202" fmla="*/ 0 h 4702588"/>
              <a:gd name="connsiteX203" fmla="*/ 8866925 w 12028005"/>
              <a:gd name="connsiteY203" fmla="*/ 2217 h 4702588"/>
              <a:gd name="connsiteX204" fmla="*/ 317321 w 12028005"/>
              <a:gd name="connsiteY204" fmla="*/ 4702589 h 4702588"/>
              <a:gd name="connsiteX205" fmla="*/ 238314 w 12028005"/>
              <a:gd name="connsiteY205" fmla="*/ 4702589 h 4702588"/>
              <a:gd name="connsiteX206" fmla="*/ 237095 w 12028005"/>
              <a:gd name="connsiteY206" fmla="*/ 4700395 h 4702588"/>
              <a:gd name="connsiteX207" fmla="*/ 8786671 w 12028005"/>
              <a:gd name="connsiteY207" fmla="*/ 0 h 4702588"/>
              <a:gd name="connsiteX208" fmla="*/ 8787890 w 12028005"/>
              <a:gd name="connsiteY208" fmla="*/ 2217 h 4702588"/>
              <a:gd name="connsiteX209" fmla="*/ 238314 w 12028005"/>
              <a:gd name="connsiteY209" fmla="*/ 4702589 h 4702588"/>
              <a:gd name="connsiteX210" fmla="*/ 159310 w 12028005"/>
              <a:gd name="connsiteY210" fmla="*/ 4702589 h 4702588"/>
              <a:gd name="connsiteX211" fmla="*/ 158091 w 12028005"/>
              <a:gd name="connsiteY211" fmla="*/ 4700395 h 4702588"/>
              <a:gd name="connsiteX212" fmla="*/ 8707667 w 12028005"/>
              <a:gd name="connsiteY212" fmla="*/ 0 h 4702588"/>
              <a:gd name="connsiteX213" fmla="*/ 8708886 w 12028005"/>
              <a:gd name="connsiteY213" fmla="*/ 2217 h 4702588"/>
              <a:gd name="connsiteX214" fmla="*/ 159310 w 12028005"/>
              <a:gd name="connsiteY214" fmla="*/ 4702589 h 4702588"/>
              <a:gd name="connsiteX215" fmla="*/ 80303 w 12028005"/>
              <a:gd name="connsiteY215" fmla="*/ 4702589 h 4702588"/>
              <a:gd name="connsiteX216" fmla="*/ 79083 w 12028005"/>
              <a:gd name="connsiteY216" fmla="*/ 4700395 h 4702588"/>
              <a:gd name="connsiteX217" fmla="*/ 8628662 w 12028005"/>
              <a:gd name="connsiteY217" fmla="*/ 0 h 4702588"/>
              <a:gd name="connsiteX218" fmla="*/ 8629882 w 12028005"/>
              <a:gd name="connsiteY218" fmla="*/ 2217 h 4702588"/>
              <a:gd name="connsiteX219" fmla="*/ 80303 w 12028005"/>
              <a:gd name="connsiteY219" fmla="*/ 4702589 h 4702588"/>
              <a:gd name="connsiteX220" fmla="*/ 1219 w 12028005"/>
              <a:gd name="connsiteY220" fmla="*/ 4702589 h 4702588"/>
              <a:gd name="connsiteX221" fmla="*/ 0 w 12028005"/>
              <a:gd name="connsiteY221" fmla="*/ 4700395 h 4702588"/>
              <a:gd name="connsiteX222" fmla="*/ 8549567 w 12028005"/>
              <a:gd name="connsiteY222" fmla="*/ 0 h 4702588"/>
              <a:gd name="connsiteX223" fmla="*/ 8550786 w 12028005"/>
              <a:gd name="connsiteY223" fmla="*/ 2217 h 4702588"/>
              <a:gd name="connsiteX224" fmla="*/ 1219 w 12028005"/>
              <a:gd name="connsiteY224" fmla="*/ 4702589 h 4702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Lst>
            <a:rect l="l" t="t" r="r" b="b"/>
            <a:pathLst>
              <a:path w="12028005" h="4702588">
                <a:moveTo>
                  <a:pt x="3478417" y="4702589"/>
                </a:moveTo>
                <a:lnTo>
                  <a:pt x="3477201" y="4700395"/>
                </a:lnTo>
                <a:lnTo>
                  <a:pt x="12026786" y="0"/>
                </a:lnTo>
                <a:lnTo>
                  <a:pt x="12028005" y="2217"/>
                </a:lnTo>
                <a:lnTo>
                  <a:pt x="3478417" y="4702589"/>
                </a:lnTo>
                <a:close/>
                <a:moveTo>
                  <a:pt x="3399337" y="4702589"/>
                </a:moveTo>
                <a:lnTo>
                  <a:pt x="3398121" y="4700395"/>
                </a:lnTo>
                <a:lnTo>
                  <a:pt x="11947691" y="0"/>
                </a:lnTo>
                <a:lnTo>
                  <a:pt x="11948910" y="2217"/>
                </a:lnTo>
                <a:lnTo>
                  <a:pt x="3399337" y="4702589"/>
                </a:lnTo>
                <a:close/>
                <a:moveTo>
                  <a:pt x="3320333" y="4702589"/>
                </a:moveTo>
                <a:lnTo>
                  <a:pt x="3319114" y="4700395"/>
                </a:lnTo>
                <a:lnTo>
                  <a:pt x="11868717" y="0"/>
                </a:lnTo>
                <a:lnTo>
                  <a:pt x="11869936" y="2217"/>
                </a:lnTo>
                <a:lnTo>
                  <a:pt x="3320333" y="4702589"/>
                </a:lnTo>
                <a:close/>
                <a:moveTo>
                  <a:pt x="3241326" y="4702589"/>
                </a:moveTo>
                <a:lnTo>
                  <a:pt x="3240103" y="4700395"/>
                </a:lnTo>
                <a:lnTo>
                  <a:pt x="11789682" y="0"/>
                </a:lnTo>
                <a:lnTo>
                  <a:pt x="11790902" y="2217"/>
                </a:lnTo>
                <a:lnTo>
                  <a:pt x="3241326" y="4702589"/>
                </a:lnTo>
                <a:close/>
                <a:moveTo>
                  <a:pt x="3162318" y="4702589"/>
                </a:moveTo>
                <a:lnTo>
                  <a:pt x="3161099" y="4700395"/>
                </a:lnTo>
                <a:lnTo>
                  <a:pt x="11710678" y="0"/>
                </a:lnTo>
                <a:lnTo>
                  <a:pt x="11711897" y="2217"/>
                </a:lnTo>
                <a:lnTo>
                  <a:pt x="3162318" y="4702589"/>
                </a:lnTo>
                <a:close/>
                <a:moveTo>
                  <a:pt x="3083235" y="4702589"/>
                </a:moveTo>
                <a:lnTo>
                  <a:pt x="3082019" y="4700395"/>
                </a:lnTo>
                <a:lnTo>
                  <a:pt x="11631613" y="0"/>
                </a:lnTo>
                <a:lnTo>
                  <a:pt x="11632832" y="2217"/>
                </a:lnTo>
                <a:lnTo>
                  <a:pt x="3083235" y="4702589"/>
                </a:lnTo>
                <a:close/>
                <a:moveTo>
                  <a:pt x="3004231" y="4702589"/>
                </a:moveTo>
                <a:lnTo>
                  <a:pt x="3003012" y="4700395"/>
                </a:lnTo>
                <a:lnTo>
                  <a:pt x="11552578" y="0"/>
                </a:lnTo>
                <a:lnTo>
                  <a:pt x="11553798" y="2217"/>
                </a:lnTo>
                <a:lnTo>
                  <a:pt x="3004231" y="4702589"/>
                </a:lnTo>
                <a:close/>
                <a:moveTo>
                  <a:pt x="2925224" y="4702589"/>
                </a:moveTo>
                <a:lnTo>
                  <a:pt x="2924004" y="4700395"/>
                </a:lnTo>
                <a:lnTo>
                  <a:pt x="11473605" y="0"/>
                </a:lnTo>
                <a:lnTo>
                  <a:pt x="11474824" y="2217"/>
                </a:lnTo>
                <a:lnTo>
                  <a:pt x="2925224" y="4702589"/>
                </a:lnTo>
                <a:close/>
                <a:moveTo>
                  <a:pt x="2846216" y="4702589"/>
                </a:moveTo>
                <a:lnTo>
                  <a:pt x="2844997" y="4700395"/>
                </a:lnTo>
                <a:lnTo>
                  <a:pt x="11394570" y="0"/>
                </a:lnTo>
                <a:lnTo>
                  <a:pt x="11395789" y="2217"/>
                </a:lnTo>
                <a:lnTo>
                  <a:pt x="2846216" y="4702589"/>
                </a:lnTo>
                <a:close/>
                <a:moveTo>
                  <a:pt x="2767133" y="4702589"/>
                </a:moveTo>
                <a:lnTo>
                  <a:pt x="2765917" y="4700395"/>
                </a:lnTo>
                <a:lnTo>
                  <a:pt x="11315505" y="0"/>
                </a:lnTo>
                <a:lnTo>
                  <a:pt x="11316724" y="2217"/>
                </a:lnTo>
                <a:lnTo>
                  <a:pt x="2767133" y="4702589"/>
                </a:lnTo>
                <a:close/>
                <a:moveTo>
                  <a:pt x="2688129" y="4702589"/>
                </a:moveTo>
                <a:lnTo>
                  <a:pt x="2686910" y="4700395"/>
                </a:lnTo>
                <a:lnTo>
                  <a:pt x="11236501" y="0"/>
                </a:lnTo>
                <a:lnTo>
                  <a:pt x="11237720" y="2217"/>
                </a:lnTo>
                <a:lnTo>
                  <a:pt x="2688129" y="4702589"/>
                </a:lnTo>
                <a:close/>
                <a:moveTo>
                  <a:pt x="2609122" y="4702589"/>
                </a:moveTo>
                <a:lnTo>
                  <a:pt x="2607902" y="4700395"/>
                </a:lnTo>
                <a:lnTo>
                  <a:pt x="11157466" y="0"/>
                </a:lnTo>
                <a:lnTo>
                  <a:pt x="11158685" y="2217"/>
                </a:lnTo>
                <a:lnTo>
                  <a:pt x="2609122" y="4702589"/>
                </a:lnTo>
                <a:close/>
                <a:moveTo>
                  <a:pt x="2530117" y="4702589"/>
                </a:moveTo>
                <a:lnTo>
                  <a:pt x="2528898" y="4700395"/>
                </a:lnTo>
                <a:lnTo>
                  <a:pt x="11078492" y="0"/>
                </a:lnTo>
                <a:lnTo>
                  <a:pt x="11079712" y="2217"/>
                </a:lnTo>
                <a:lnTo>
                  <a:pt x="2530117" y="4702589"/>
                </a:lnTo>
                <a:close/>
                <a:moveTo>
                  <a:pt x="2451034" y="4702589"/>
                </a:moveTo>
                <a:lnTo>
                  <a:pt x="2449815" y="4700395"/>
                </a:lnTo>
                <a:lnTo>
                  <a:pt x="10999397" y="0"/>
                </a:lnTo>
                <a:lnTo>
                  <a:pt x="11000616" y="2217"/>
                </a:lnTo>
                <a:lnTo>
                  <a:pt x="2451034" y="4702589"/>
                </a:lnTo>
                <a:close/>
                <a:moveTo>
                  <a:pt x="2372027" y="4702589"/>
                </a:moveTo>
                <a:lnTo>
                  <a:pt x="2370808" y="4700395"/>
                </a:lnTo>
                <a:lnTo>
                  <a:pt x="10920393" y="0"/>
                </a:lnTo>
                <a:lnTo>
                  <a:pt x="10921612" y="2217"/>
                </a:lnTo>
                <a:lnTo>
                  <a:pt x="2372027" y="4702589"/>
                </a:lnTo>
                <a:close/>
                <a:moveTo>
                  <a:pt x="2293017" y="4702589"/>
                </a:moveTo>
                <a:lnTo>
                  <a:pt x="2291797" y="4700395"/>
                </a:lnTo>
                <a:lnTo>
                  <a:pt x="10841389" y="0"/>
                </a:lnTo>
                <a:lnTo>
                  <a:pt x="10842608" y="2217"/>
                </a:lnTo>
                <a:lnTo>
                  <a:pt x="2293017" y="4702589"/>
                </a:lnTo>
                <a:close/>
                <a:moveTo>
                  <a:pt x="2214009" y="4702589"/>
                </a:moveTo>
                <a:lnTo>
                  <a:pt x="2212790" y="4700395"/>
                </a:lnTo>
                <a:lnTo>
                  <a:pt x="10762354" y="0"/>
                </a:lnTo>
                <a:lnTo>
                  <a:pt x="10763573" y="2217"/>
                </a:lnTo>
                <a:lnTo>
                  <a:pt x="2214009" y="4702589"/>
                </a:lnTo>
                <a:close/>
                <a:moveTo>
                  <a:pt x="2134929" y="4702589"/>
                </a:moveTo>
                <a:lnTo>
                  <a:pt x="2133710" y="4700395"/>
                </a:lnTo>
                <a:lnTo>
                  <a:pt x="10683289" y="0"/>
                </a:lnTo>
                <a:lnTo>
                  <a:pt x="10684508" y="2217"/>
                </a:lnTo>
                <a:lnTo>
                  <a:pt x="2134929" y="4702589"/>
                </a:lnTo>
                <a:close/>
                <a:moveTo>
                  <a:pt x="2055922" y="4702589"/>
                </a:moveTo>
                <a:lnTo>
                  <a:pt x="2054703" y="4700395"/>
                </a:lnTo>
                <a:lnTo>
                  <a:pt x="10604285" y="0"/>
                </a:lnTo>
                <a:lnTo>
                  <a:pt x="10605504" y="2217"/>
                </a:lnTo>
                <a:lnTo>
                  <a:pt x="2055922" y="4702589"/>
                </a:lnTo>
                <a:close/>
                <a:moveTo>
                  <a:pt x="1976915" y="4702589"/>
                </a:moveTo>
                <a:lnTo>
                  <a:pt x="1975695" y="4700395"/>
                </a:lnTo>
                <a:lnTo>
                  <a:pt x="10525280" y="0"/>
                </a:lnTo>
                <a:lnTo>
                  <a:pt x="10526500" y="2217"/>
                </a:lnTo>
                <a:lnTo>
                  <a:pt x="1976915" y="4702589"/>
                </a:lnTo>
                <a:close/>
                <a:moveTo>
                  <a:pt x="1897910" y="4702589"/>
                </a:moveTo>
                <a:lnTo>
                  <a:pt x="1896691" y="4700395"/>
                </a:lnTo>
                <a:lnTo>
                  <a:pt x="10446276" y="0"/>
                </a:lnTo>
                <a:lnTo>
                  <a:pt x="10447496" y="2217"/>
                </a:lnTo>
                <a:lnTo>
                  <a:pt x="1897910" y="4702589"/>
                </a:lnTo>
                <a:close/>
                <a:moveTo>
                  <a:pt x="1818827" y="4702589"/>
                </a:moveTo>
                <a:lnTo>
                  <a:pt x="1817608" y="4700395"/>
                </a:lnTo>
                <a:lnTo>
                  <a:pt x="10367211" y="0"/>
                </a:lnTo>
                <a:lnTo>
                  <a:pt x="10368430" y="2217"/>
                </a:lnTo>
                <a:lnTo>
                  <a:pt x="1818827" y="4702589"/>
                </a:lnTo>
                <a:close/>
                <a:moveTo>
                  <a:pt x="1739820" y="4702589"/>
                </a:moveTo>
                <a:lnTo>
                  <a:pt x="1738601" y="4700395"/>
                </a:lnTo>
                <a:lnTo>
                  <a:pt x="10288177" y="0"/>
                </a:lnTo>
                <a:lnTo>
                  <a:pt x="10289396" y="2217"/>
                </a:lnTo>
                <a:lnTo>
                  <a:pt x="1739820" y="4702589"/>
                </a:lnTo>
                <a:close/>
                <a:moveTo>
                  <a:pt x="1660816" y="4702589"/>
                </a:moveTo>
                <a:lnTo>
                  <a:pt x="1659596" y="4700395"/>
                </a:lnTo>
                <a:lnTo>
                  <a:pt x="10209172" y="0"/>
                </a:lnTo>
                <a:lnTo>
                  <a:pt x="10210392" y="2217"/>
                </a:lnTo>
                <a:lnTo>
                  <a:pt x="1660816" y="4702589"/>
                </a:lnTo>
                <a:close/>
                <a:moveTo>
                  <a:pt x="1581808" y="4702589"/>
                </a:moveTo>
                <a:lnTo>
                  <a:pt x="1580589" y="4700395"/>
                </a:lnTo>
                <a:lnTo>
                  <a:pt x="10130168" y="0"/>
                </a:lnTo>
                <a:lnTo>
                  <a:pt x="10131387" y="2217"/>
                </a:lnTo>
                <a:lnTo>
                  <a:pt x="1581808" y="4702589"/>
                </a:lnTo>
                <a:close/>
                <a:moveTo>
                  <a:pt x="1502725" y="4702589"/>
                </a:moveTo>
                <a:lnTo>
                  <a:pt x="1501506" y="4700395"/>
                </a:lnTo>
                <a:lnTo>
                  <a:pt x="10051073" y="0"/>
                </a:lnTo>
                <a:lnTo>
                  <a:pt x="10052292" y="2217"/>
                </a:lnTo>
                <a:lnTo>
                  <a:pt x="1502725" y="4702589"/>
                </a:lnTo>
                <a:close/>
                <a:moveTo>
                  <a:pt x="1423721" y="4702589"/>
                </a:moveTo>
                <a:lnTo>
                  <a:pt x="1422502" y="4700395"/>
                </a:lnTo>
                <a:lnTo>
                  <a:pt x="9972099" y="0"/>
                </a:lnTo>
                <a:lnTo>
                  <a:pt x="9973318" y="2217"/>
                </a:lnTo>
                <a:lnTo>
                  <a:pt x="1423721" y="4702589"/>
                </a:lnTo>
                <a:close/>
                <a:moveTo>
                  <a:pt x="1344714" y="4702589"/>
                </a:moveTo>
                <a:lnTo>
                  <a:pt x="1343494" y="4700395"/>
                </a:lnTo>
                <a:lnTo>
                  <a:pt x="9893064" y="0"/>
                </a:lnTo>
                <a:lnTo>
                  <a:pt x="9894284" y="2217"/>
                </a:lnTo>
                <a:lnTo>
                  <a:pt x="1344714" y="4702589"/>
                </a:lnTo>
                <a:close/>
                <a:moveTo>
                  <a:pt x="1265630" y="4702589"/>
                </a:moveTo>
                <a:lnTo>
                  <a:pt x="1264411" y="4700395"/>
                </a:lnTo>
                <a:lnTo>
                  <a:pt x="9813999" y="0"/>
                </a:lnTo>
                <a:lnTo>
                  <a:pt x="9815218" y="2217"/>
                </a:lnTo>
                <a:lnTo>
                  <a:pt x="1265630" y="4702589"/>
                </a:lnTo>
                <a:close/>
                <a:moveTo>
                  <a:pt x="1186623" y="4702589"/>
                </a:moveTo>
                <a:lnTo>
                  <a:pt x="1185404" y="4700395"/>
                </a:lnTo>
                <a:lnTo>
                  <a:pt x="9734995" y="0"/>
                </a:lnTo>
                <a:lnTo>
                  <a:pt x="9736214" y="2217"/>
                </a:lnTo>
                <a:lnTo>
                  <a:pt x="1186623" y="4702589"/>
                </a:lnTo>
                <a:close/>
                <a:moveTo>
                  <a:pt x="1107619" y="4702589"/>
                </a:moveTo>
                <a:lnTo>
                  <a:pt x="1106400" y="4700395"/>
                </a:lnTo>
                <a:lnTo>
                  <a:pt x="9655960" y="0"/>
                </a:lnTo>
                <a:lnTo>
                  <a:pt x="9657180" y="2217"/>
                </a:lnTo>
                <a:lnTo>
                  <a:pt x="1107619" y="4702589"/>
                </a:lnTo>
                <a:close/>
                <a:moveTo>
                  <a:pt x="1028609" y="4702589"/>
                </a:moveTo>
                <a:lnTo>
                  <a:pt x="1027389" y="4700395"/>
                </a:lnTo>
                <a:lnTo>
                  <a:pt x="9576987" y="0"/>
                </a:lnTo>
                <a:lnTo>
                  <a:pt x="9578206" y="2217"/>
                </a:lnTo>
                <a:lnTo>
                  <a:pt x="1028609" y="4702589"/>
                </a:lnTo>
                <a:close/>
                <a:moveTo>
                  <a:pt x="949528" y="4702589"/>
                </a:moveTo>
                <a:lnTo>
                  <a:pt x="948309" y="4700395"/>
                </a:lnTo>
                <a:lnTo>
                  <a:pt x="9497891" y="0"/>
                </a:lnTo>
                <a:lnTo>
                  <a:pt x="9499110" y="2217"/>
                </a:lnTo>
                <a:lnTo>
                  <a:pt x="949528" y="4702589"/>
                </a:lnTo>
                <a:close/>
                <a:moveTo>
                  <a:pt x="870521" y="4702589"/>
                </a:moveTo>
                <a:lnTo>
                  <a:pt x="869302" y="4700395"/>
                </a:lnTo>
                <a:lnTo>
                  <a:pt x="9418887" y="0"/>
                </a:lnTo>
                <a:lnTo>
                  <a:pt x="9420106" y="2217"/>
                </a:lnTo>
                <a:lnTo>
                  <a:pt x="870521" y="4702589"/>
                </a:lnTo>
                <a:close/>
                <a:moveTo>
                  <a:pt x="791514" y="4702589"/>
                </a:moveTo>
                <a:lnTo>
                  <a:pt x="790295" y="4700395"/>
                </a:lnTo>
                <a:lnTo>
                  <a:pt x="9339883" y="0"/>
                </a:lnTo>
                <a:lnTo>
                  <a:pt x="9341102" y="2217"/>
                </a:lnTo>
                <a:lnTo>
                  <a:pt x="791514" y="4702589"/>
                </a:lnTo>
                <a:close/>
                <a:moveTo>
                  <a:pt x="712506" y="4702589"/>
                </a:moveTo>
                <a:lnTo>
                  <a:pt x="711287" y="4700395"/>
                </a:lnTo>
                <a:lnTo>
                  <a:pt x="9260848" y="0"/>
                </a:lnTo>
                <a:lnTo>
                  <a:pt x="9262067" y="2217"/>
                </a:lnTo>
                <a:lnTo>
                  <a:pt x="712506" y="4702589"/>
                </a:lnTo>
                <a:close/>
                <a:moveTo>
                  <a:pt x="633422" y="4702589"/>
                </a:moveTo>
                <a:lnTo>
                  <a:pt x="632203" y="4700395"/>
                </a:lnTo>
                <a:lnTo>
                  <a:pt x="9181783" y="0"/>
                </a:lnTo>
                <a:lnTo>
                  <a:pt x="9183002" y="2217"/>
                </a:lnTo>
                <a:lnTo>
                  <a:pt x="633422" y="4702589"/>
                </a:lnTo>
                <a:close/>
                <a:moveTo>
                  <a:pt x="554416" y="4702589"/>
                </a:moveTo>
                <a:lnTo>
                  <a:pt x="553197" y="4700395"/>
                </a:lnTo>
                <a:lnTo>
                  <a:pt x="9102779" y="0"/>
                </a:lnTo>
                <a:lnTo>
                  <a:pt x="9103998" y="2217"/>
                </a:lnTo>
                <a:lnTo>
                  <a:pt x="554416" y="4702589"/>
                </a:lnTo>
                <a:close/>
                <a:moveTo>
                  <a:pt x="475411" y="4702589"/>
                </a:moveTo>
                <a:lnTo>
                  <a:pt x="474192" y="4700395"/>
                </a:lnTo>
                <a:lnTo>
                  <a:pt x="9023775" y="0"/>
                </a:lnTo>
                <a:lnTo>
                  <a:pt x="9024994" y="2217"/>
                </a:lnTo>
                <a:lnTo>
                  <a:pt x="475411" y="4702589"/>
                </a:lnTo>
                <a:close/>
                <a:moveTo>
                  <a:pt x="396404" y="4702589"/>
                </a:moveTo>
                <a:lnTo>
                  <a:pt x="395185" y="4700395"/>
                </a:lnTo>
                <a:lnTo>
                  <a:pt x="8944771" y="0"/>
                </a:lnTo>
                <a:lnTo>
                  <a:pt x="8945990" y="2217"/>
                </a:lnTo>
                <a:lnTo>
                  <a:pt x="396404" y="4702589"/>
                </a:lnTo>
                <a:close/>
                <a:moveTo>
                  <a:pt x="317321" y="4702589"/>
                </a:moveTo>
                <a:lnTo>
                  <a:pt x="316102" y="4700395"/>
                </a:lnTo>
                <a:lnTo>
                  <a:pt x="8865705" y="0"/>
                </a:lnTo>
                <a:lnTo>
                  <a:pt x="8866925" y="2217"/>
                </a:lnTo>
                <a:lnTo>
                  <a:pt x="317321" y="4702589"/>
                </a:lnTo>
                <a:close/>
                <a:moveTo>
                  <a:pt x="238314" y="4702589"/>
                </a:moveTo>
                <a:lnTo>
                  <a:pt x="237095" y="4700395"/>
                </a:lnTo>
                <a:lnTo>
                  <a:pt x="8786671" y="0"/>
                </a:lnTo>
                <a:lnTo>
                  <a:pt x="8787890" y="2217"/>
                </a:lnTo>
                <a:lnTo>
                  <a:pt x="238314" y="4702589"/>
                </a:lnTo>
                <a:close/>
                <a:moveTo>
                  <a:pt x="159310" y="4702589"/>
                </a:moveTo>
                <a:lnTo>
                  <a:pt x="158091" y="4700395"/>
                </a:lnTo>
                <a:lnTo>
                  <a:pt x="8707667" y="0"/>
                </a:lnTo>
                <a:lnTo>
                  <a:pt x="8708886" y="2217"/>
                </a:lnTo>
                <a:lnTo>
                  <a:pt x="159310" y="4702589"/>
                </a:lnTo>
                <a:close/>
                <a:moveTo>
                  <a:pt x="80303" y="4702589"/>
                </a:moveTo>
                <a:lnTo>
                  <a:pt x="79083" y="4700395"/>
                </a:lnTo>
                <a:lnTo>
                  <a:pt x="8628662" y="0"/>
                </a:lnTo>
                <a:lnTo>
                  <a:pt x="8629882" y="2217"/>
                </a:lnTo>
                <a:lnTo>
                  <a:pt x="80303" y="4702589"/>
                </a:lnTo>
                <a:close/>
                <a:moveTo>
                  <a:pt x="1219" y="4702589"/>
                </a:moveTo>
                <a:lnTo>
                  <a:pt x="0" y="4700395"/>
                </a:lnTo>
                <a:lnTo>
                  <a:pt x="8549567" y="0"/>
                </a:lnTo>
                <a:lnTo>
                  <a:pt x="8550786" y="2217"/>
                </a:lnTo>
                <a:lnTo>
                  <a:pt x="1219" y="4702589"/>
                </a:lnTo>
                <a:close/>
              </a:path>
            </a:pathLst>
          </a:custGeom>
          <a:gradFill flip="none" rotWithShape="1">
            <a:gsLst>
              <a:gs pos="38000">
                <a:schemeClr val="tx1"/>
              </a:gs>
              <a:gs pos="69000">
                <a:schemeClr val="tx2"/>
              </a:gs>
              <a:gs pos="100000">
                <a:schemeClr val="accent1"/>
              </a:gs>
            </a:gsLst>
            <a:lin ang="16200000" scaled="1"/>
            <a:tileRect/>
          </a:gradFill>
          <a:ln w="3048" cap="flat">
            <a:noFill/>
            <a:prstDash val="solid"/>
            <a:miter/>
          </a:ln>
        </p:spPr>
        <p:txBody>
          <a:bodyPr rtlCol="0" anchor="ctr"/>
          <a:lstStyle/>
          <a:p>
            <a:endParaRPr lang="en-US"/>
          </a:p>
        </p:txBody>
      </p:sp>
      <p:sp>
        <p:nvSpPr>
          <p:cNvPr id="11" name="Graphic 7">
            <a:extLst>
              <a:ext uri="{FF2B5EF4-FFF2-40B4-BE49-F238E27FC236}">
                <a16:creationId xmlns:a16="http://schemas.microsoft.com/office/drawing/2014/main" id="{BCE32DA1-FE71-9B47-DD8D-3A7793D28D45}"/>
              </a:ext>
            </a:extLst>
          </p:cNvPr>
          <p:cNvSpPr/>
          <p:nvPr userDrawn="1"/>
        </p:nvSpPr>
        <p:spPr>
          <a:xfrm rot="15249089">
            <a:off x="3123939" y="-860130"/>
            <a:ext cx="14608110" cy="5711332"/>
          </a:xfrm>
          <a:custGeom>
            <a:avLst/>
            <a:gdLst>
              <a:gd name="connsiteX0" fmla="*/ 3478417 w 12028005"/>
              <a:gd name="connsiteY0" fmla="*/ 4702589 h 4702588"/>
              <a:gd name="connsiteX1" fmla="*/ 3477201 w 12028005"/>
              <a:gd name="connsiteY1" fmla="*/ 4700395 h 4702588"/>
              <a:gd name="connsiteX2" fmla="*/ 12026786 w 12028005"/>
              <a:gd name="connsiteY2" fmla="*/ 0 h 4702588"/>
              <a:gd name="connsiteX3" fmla="*/ 12028005 w 12028005"/>
              <a:gd name="connsiteY3" fmla="*/ 2217 h 4702588"/>
              <a:gd name="connsiteX4" fmla="*/ 3478417 w 12028005"/>
              <a:gd name="connsiteY4" fmla="*/ 4702589 h 4702588"/>
              <a:gd name="connsiteX5" fmla="*/ 3399337 w 12028005"/>
              <a:gd name="connsiteY5" fmla="*/ 4702589 h 4702588"/>
              <a:gd name="connsiteX6" fmla="*/ 3398121 w 12028005"/>
              <a:gd name="connsiteY6" fmla="*/ 4700395 h 4702588"/>
              <a:gd name="connsiteX7" fmla="*/ 11947691 w 12028005"/>
              <a:gd name="connsiteY7" fmla="*/ 0 h 4702588"/>
              <a:gd name="connsiteX8" fmla="*/ 11948910 w 12028005"/>
              <a:gd name="connsiteY8" fmla="*/ 2217 h 4702588"/>
              <a:gd name="connsiteX9" fmla="*/ 3399337 w 12028005"/>
              <a:gd name="connsiteY9" fmla="*/ 4702589 h 4702588"/>
              <a:gd name="connsiteX10" fmla="*/ 3320333 w 12028005"/>
              <a:gd name="connsiteY10" fmla="*/ 4702589 h 4702588"/>
              <a:gd name="connsiteX11" fmla="*/ 3319114 w 12028005"/>
              <a:gd name="connsiteY11" fmla="*/ 4700395 h 4702588"/>
              <a:gd name="connsiteX12" fmla="*/ 11868717 w 12028005"/>
              <a:gd name="connsiteY12" fmla="*/ 0 h 4702588"/>
              <a:gd name="connsiteX13" fmla="*/ 11869936 w 12028005"/>
              <a:gd name="connsiteY13" fmla="*/ 2217 h 4702588"/>
              <a:gd name="connsiteX14" fmla="*/ 3320333 w 12028005"/>
              <a:gd name="connsiteY14" fmla="*/ 4702589 h 4702588"/>
              <a:gd name="connsiteX15" fmla="*/ 3241326 w 12028005"/>
              <a:gd name="connsiteY15" fmla="*/ 4702589 h 4702588"/>
              <a:gd name="connsiteX16" fmla="*/ 3240103 w 12028005"/>
              <a:gd name="connsiteY16" fmla="*/ 4700395 h 4702588"/>
              <a:gd name="connsiteX17" fmla="*/ 11789682 w 12028005"/>
              <a:gd name="connsiteY17" fmla="*/ 0 h 4702588"/>
              <a:gd name="connsiteX18" fmla="*/ 11790902 w 12028005"/>
              <a:gd name="connsiteY18" fmla="*/ 2217 h 4702588"/>
              <a:gd name="connsiteX19" fmla="*/ 3241326 w 12028005"/>
              <a:gd name="connsiteY19" fmla="*/ 4702589 h 4702588"/>
              <a:gd name="connsiteX20" fmla="*/ 3162318 w 12028005"/>
              <a:gd name="connsiteY20" fmla="*/ 4702589 h 4702588"/>
              <a:gd name="connsiteX21" fmla="*/ 3161099 w 12028005"/>
              <a:gd name="connsiteY21" fmla="*/ 4700395 h 4702588"/>
              <a:gd name="connsiteX22" fmla="*/ 11710678 w 12028005"/>
              <a:gd name="connsiteY22" fmla="*/ 0 h 4702588"/>
              <a:gd name="connsiteX23" fmla="*/ 11711897 w 12028005"/>
              <a:gd name="connsiteY23" fmla="*/ 2217 h 4702588"/>
              <a:gd name="connsiteX24" fmla="*/ 3162318 w 12028005"/>
              <a:gd name="connsiteY24" fmla="*/ 4702589 h 4702588"/>
              <a:gd name="connsiteX25" fmla="*/ 3083235 w 12028005"/>
              <a:gd name="connsiteY25" fmla="*/ 4702589 h 4702588"/>
              <a:gd name="connsiteX26" fmla="*/ 3082019 w 12028005"/>
              <a:gd name="connsiteY26" fmla="*/ 4700395 h 4702588"/>
              <a:gd name="connsiteX27" fmla="*/ 11631613 w 12028005"/>
              <a:gd name="connsiteY27" fmla="*/ 0 h 4702588"/>
              <a:gd name="connsiteX28" fmla="*/ 11632832 w 12028005"/>
              <a:gd name="connsiteY28" fmla="*/ 2217 h 4702588"/>
              <a:gd name="connsiteX29" fmla="*/ 3083235 w 12028005"/>
              <a:gd name="connsiteY29" fmla="*/ 4702589 h 4702588"/>
              <a:gd name="connsiteX30" fmla="*/ 3004231 w 12028005"/>
              <a:gd name="connsiteY30" fmla="*/ 4702589 h 4702588"/>
              <a:gd name="connsiteX31" fmla="*/ 3003012 w 12028005"/>
              <a:gd name="connsiteY31" fmla="*/ 4700395 h 4702588"/>
              <a:gd name="connsiteX32" fmla="*/ 11552578 w 12028005"/>
              <a:gd name="connsiteY32" fmla="*/ 0 h 4702588"/>
              <a:gd name="connsiteX33" fmla="*/ 11553798 w 12028005"/>
              <a:gd name="connsiteY33" fmla="*/ 2217 h 4702588"/>
              <a:gd name="connsiteX34" fmla="*/ 3004231 w 12028005"/>
              <a:gd name="connsiteY34" fmla="*/ 4702589 h 4702588"/>
              <a:gd name="connsiteX35" fmla="*/ 2925224 w 12028005"/>
              <a:gd name="connsiteY35" fmla="*/ 4702589 h 4702588"/>
              <a:gd name="connsiteX36" fmla="*/ 2924004 w 12028005"/>
              <a:gd name="connsiteY36" fmla="*/ 4700395 h 4702588"/>
              <a:gd name="connsiteX37" fmla="*/ 11473605 w 12028005"/>
              <a:gd name="connsiteY37" fmla="*/ 0 h 4702588"/>
              <a:gd name="connsiteX38" fmla="*/ 11474824 w 12028005"/>
              <a:gd name="connsiteY38" fmla="*/ 2217 h 4702588"/>
              <a:gd name="connsiteX39" fmla="*/ 2925224 w 12028005"/>
              <a:gd name="connsiteY39" fmla="*/ 4702589 h 4702588"/>
              <a:gd name="connsiteX40" fmla="*/ 2846216 w 12028005"/>
              <a:gd name="connsiteY40" fmla="*/ 4702589 h 4702588"/>
              <a:gd name="connsiteX41" fmla="*/ 2844997 w 12028005"/>
              <a:gd name="connsiteY41" fmla="*/ 4700395 h 4702588"/>
              <a:gd name="connsiteX42" fmla="*/ 11394570 w 12028005"/>
              <a:gd name="connsiteY42" fmla="*/ 0 h 4702588"/>
              <a:gd name="connsiteX43" fmla="*/ 11395789 w 12028005"/>
              <a:gd name="connsiteY43" fmla="*/ 2217 h 4702588"/>
              <a:gd name="connsiteX44" fmla="*/ 2846216 w 12028005"/>
              <a:gd name="connsiteY44" fmla="*/ 4702589 h 4702588"/>
              <a:gd name="connsiteX45" fmla="*/ 2767133 w 12028005"/>
              <a:gd name="connsiteY45" fmla="*/ 4702589 h 4702588"/>
              <a:gd name="connsiteX46" fmla="*/ 2765917 w 12028005"/>
              <a:gd name="connsiteY46" fmla="*/ 4700395 h 4702588"/>
              <a:gd name="connsiteX47" fmla="*/ 11315505 w 12028005"/>
              <a:gd name="connsiteY47" fmla="*/ 0 h 4702588"/>
              <a:gd name="connsiteX48" fmla="*/ 11316724 w 12028005"/>
              <a:gd name="connsiteY48" fmla="*/ 2217 h 4702588"/>
              <a:gd name="connsiteX49" fmla="*/ 2767133 w 12028005"/>
              <a:gd name="connsiteY49" fmla="*/ 4702589 h 4702588"/>
              <a:gd name="connsiteX50" fmla="*/ 2688129 w 12028005"/>
              <a:gd name="connsiteY50" fmla="*/ 4702589 h 4702588"/>
              <a:gd name="connsiteX51" fmla="*/ 2686910 w 12028005"/>
              <a:gd name="connsiteY51" fmla="*/ 4700395 h 4702588"/>
              <a:gd name="connsiteX52" fmla="*/ 11236501 w 12028005"/>
              <a:gd name="connsiteY52" fmla="*/ 0 h 4702588"/>
              <a:gd name="connsiteX53" fmla="*/ 11237720 w 12028005"/>
              <a:gd name="connsiteY53" fmla="*/ 2217 h 4702588"/>
              <a:gd name="connsiteX54" fmla="*/ 2688129 w 12028005"/>
              <a:gd name="connsiteY54" fmla="*/ 4702589 h 4702588"/>
              <a:gd name="connsiteX55" fmla="*/ 2609122 w 12028005"/>
              <a:gd name="connsiteY55" fmla="*/ 4702589 h 4702588"/>
              <a:gd name="connsiteX56" fmla="*/ 2607902 w 12028005"/>
              <a:gd name="connsiteY56" fmla="*/ 4700395 h 4702588"/>
              <a:gd name="connsiteX57" fmla="*/ 11157466 w 12028005"/>
              <a:gd name="connsiteY57" fmla="*/ 0 h 4702588"/>
              <a:gd name="connsiteX58" fmla="*/ 11158685 w 12028005"/>
              <a:gd name="connsiteY58" fmla="*/ 2217 h 4702588"/>
              <a:gd name="connsiteX59" fmla="*/ 2609122 w 12028005"/>
              <a:gd name="connsiteY59" fmla="*/ 4702589 h 4702588"/>
              <a:gd name="connsiteX60" fmla="*/ 2530117 w 12028005"/>
              <a:gd name="connsiteY60" fmla="*/ 4702589 h 4702588"/>
              <a:gd name="connsiteX61" fmla="*/ 2528898 w 12028005"/>
              <a:gd name="connsiteY61" fmla="*/ 4700395 h 4702588"/>
              <a:gd name="connsiteX62" fmla="*/ 11078492 w 12028005"/>
              <a:gd name="connsiteY62" fmla="*/ 0 h 4702588"/>
              <a:gd name="connsiteX63" fmla="*/ 11079712 w 12028005"/>
              <a:gd name="connsiteY63" fmla="*/ 2217 h 4702588"/>
              <a:gd name="connsiteX64" fmla="*/ 2530117 w 12028005"/>
              <a:gd name="connsiteY64" fmla="*/ 4702589 h 4702588"/>
              <a:gd name="connsiteX65" fmla="*/ 2451034 w 12028005"/>
              <a:gd name="connsiteY65" fmla="*/ 4702589 h 4702588"/>
              <a:gd name="connsiteX66" fmla="*/ 2449815 w 12028005"/>
              <a:gd name="connsiteY66" fmla="*/ 4700395 h 4702588"/>
              <a:gd name="connsiteX67" fmla="*/ 10999397 w 12028005"/>
              <a:gd name="connsiteY67" fmla="*/ 0 h 4702588"/>
              <a:gd name="connsiteX68" fmla="*/ 11000616 w 12028005"/>
              <a:gd name="connsiteY68" fmla="*/ 2217 h 4702588"/>
              <a:gd name="connsiteX69" fmla="*/ 2451034 w 12028005"/>
              <a:gd name="connsiteY69" fmla="*/ 4702589 h 4702588"/>
              <a:gd name="connsiteX70" fmla="*/ 2372027 w 12028005"/>
              <a:gd name="connsiteY70" fmla="*/ 4702589 h 4702588"/>
              <a:gd name="connsiteX71" fmla="*/ 2370808 w 12028005"/>
              <a:gd name="connsiteY71" fmla="*/ 4700395 h 4702588"/>
              <a:gd name="connsiteX72" fmla="*/ 10920393 w 12028005"/>
              <a:gd name="connsiteY72" fmla="*/ 0 h 4702588"/>
              <a:gd name="connsiteX73" fmla="*/ 10921612 w 12028005"/>
              <a:gd name="connsiteY73" fmla="*/ 2217 h 4702588"/>
              <a:gd name="connsiteX74" fmla="*/ 2372027 w 12028005"/>
              <a:gd name="connsiteY74" fmla="*/ 4702589 h 4702588"/>
              <a:gd name="connsiteX75" fmla="*/ 2293017 w 12028005"/>
              <a:gd name="connsiteY75" fmla="*/ 4702589 h 4702588"/>
              <a:gd name="connsiteX76" fmla="*/ 2291797 w 12028005"/>
              <a:gd name="connsiteY76" fmla="*/ 4700395 h 4702588"/>
              <a:gd name="connsiteX77" fmla="*/ 10841389 w 12028005"/>
              <a:gd name="connsiteY77" fmla="*/ 0 h 4702588"/>
              <a:gd name="connsiteX78" fmla="*/ 10842608 w 12028005"/>
              <a:gd name="connsiteY78" fmla="*/ 2217 h 4702588"/>
              <a:gd name="connsiteX79" fmla="*/ 2293017 w 12028005"/>
              <a:gd name="connsiteY79" fmla="*/ 4702589 h 4702588"/>
              <a:gd name="connsiteX80" fmla="*/ 2214009 w 12028005"/>
              <a:gd name="connsiteY80" fmla="*/ 4702589 h 4702588"/>
              <a:gd name="connsiteX81" fmla="*/ 2212790 w 12028005"/>
              <a:gd name="connsiteY81" fmla="*/ 4700395 h 4702588"/>
              <a:gd name="connsiteX82" fmla="*/ 10762354 w 12028005"/>
              <a:gd name="connsiteY82" fmla="*/ 0 h 4702588"/>
              <a:gd name="connsiteX83" fmla="*/ 10763573 w 12028005"/>
              <a:gd name="connsiteY83" fmla="*/ 2217 h 4702588"/>
              <a:gd name="connsiteX84" fmla="*/ 2214009 w 12028005"/>
              <a:gd name="connsiteY84" fmla="*/ 4702589 h 4702588"/>
              <a:gd name="connsiteX85" fmla="*/ 2134929 w 12028005"/>
              <a:gd name="connsiteY85" fmla="*/ 4702589 h 4702588"/>
              <a:gd name="connsiteX86" fmla="*/ 2133710 w 12028005"/>
              <a:gd name="connsiteY86" fmla="*/ 4700395 h 4702588"/>
              <a:gd name="connsiteX87" fmla="*/ 10683289 w 12028005"/>
              <a:gd name="connsiteY87" fmla="*/ 0 h 4702588"/>
              <a:gd name="connsiteX88" fmla="*/ 10684508 w 12028005"/>
              <a:gd name="connsiteY88" fmla="*/ 2217 h 4702588"/>
              <a:gd name="connsiteX89" fmla="*/ 2134929 w 12028005"/>
              <a:gd name="connsiteY89" fmla="*/ 4702589 h 4702588"/>
              <a:gd name="connsiteX90" fmla="*/ 2055922 w 12028005"/>
              <a:gd name="connsiteY90" fmla="*/ 4702589 h 4702588"/>
              <a:gd name="connsiteX91" fmla="*/ 2054703 w 12028005"/>
              <a:gd name="connsiteY91" fmla="*/ 4700395 h 4702588"/>
              <a:gd name="connsiteX92" fmla="*/ 10604285 w 12028005"/>
              <a:gd name="connsiteY92" fmla="*/ 0 h 4702588"/>
              <a:gd name="connsiteX93" fmla="*/ 10605504 w 12028005"/>
              <a:gd name="connsiteY93" fmla="*/ 2217 h 4702588"/>
              <a:gd name="connsiteX94" fmla="*/ 2055922 w 12028005"/>
              <a:gd name="connsiteY94" fmla="*/ 4702589 h 4702588"/>
              <a:gd name="connsiteX95" fmla="*/ 1976915 w 12028005"/>
              <a:gd name="connsiteY95" fmla="*/ 4702589 h 4702588"/>
              <a:gd name="connsiteX96" fmla="*/ 1975695 w 12028005"/>
              <a:gd name="connsiteY96" fmla="*/ 4700395 h 4702588"/>
              <a:gd name="connsiteX97" fmla="*/ 10525280 w 12028005"/>
              <a:gd name="connsiteY97" fmla="*/ 0 h 4702588"/>
              <a:gd name="connsiteX98" fmla="*/ 10526500 w 12028005"/>
              <a:gd name="connsiteY98" fmla="*/ 2217 h 4702588"/>
              <a:gd name="connsiteX99" fmla="*/ 1976915 w 12028005"/>
              <a:gd name="connsiteY99" fmla="*/ 4702589 h 4702588"/>
              <a:gd name="connsiteX100" fmla="*/ 1897910 w 12028005"/>
              <a:gd name="connsiteY100" fmla="*/ 4702589 h 4702588"/>
              <a:gd name="connsiteX101" fmla="*/ 1896691 w 12028005"/>
              <a:gd name="connsiteY101" fmla="*/ 4700395 h 4702588"/>
              <a:gd name="connsiteX102" fmla="*/ 10446276 w 12028005"/>
              <a:gd name="connsiteY102" fmla="*/ 0 h 4702588"/>
              <a:gd name="connsiteX103" fmla="*/ 10447496 w 12028005"/>
              <a:gd name="connsiteY103" fmla="*/ 2217 h 4702588"/>
              <a:gd name="connsiteX104" fmla="*/ 1897910 w 12028005"/>
              <a:gd name="connsiteY104" fmla="*/ 4702589 h 4702588"/>
              <a:gd name="connsiteX105" fmla="*/ 1818827 w 12028005"/>
              <a:gd name="connsiteY105" fmla="*/ 4702589 h 4702588"/>
              <a:gd name="connsiteX106" fmla="*/ 1817608 w 12028005"/>
              <a:gd name="connsiteY106" fmla="*/ 4700395 h 4702588"/>
              <a:gd name="connsiteX107" fmla="*/ 10367211 w 12028005"/>
              <a:gd name="connsiteY107" fmla="*/ 0 h 4702588"/>
              <a:gd name="connsiteX108" fmla="*/ 10368430 w 12028005"/>
              <a:gd name="connsiteY108" fmla="*/ 2217 h 4702588"/>
              <a:gd name="connsiteX109" fmla="*/ 1818827 w 12028005"/>
              <a:gd name="connsiteY109" fmla="*/ 4702589 h 4702588"/>
              <a:gd name="connsiteX110" fmla="*/ 1739820 w 12028005"/>
              <a:gd name="connsiteY110" fmla="*/ 4702589 h 4702588"/>
              <a:gd name="connsiteX111" fmla="*/ 1738601 w 12028005"/>
              <a:gd name="connsiteY111" fmla="*/ 4700395 h 4702588"/>
              <a:gd name="connsiteX112" fmla="*/ 10288177 w 12028005"/>
              <a:gd name="connsiteY112" fmla="*/ 0 h 4702588"/>
              <a:gd name="connsiteX113" fmla="*/ 10289396 w 12028005"/>
              <a:gd name="connsiteY113" fmla="*/ 2217 h 4702588"/>
              <a:gd name="connsiteX114" fmla="*/ 1739820 w 12028005"/>
              <a:gd name="connsiteY114" fmla="*/ 4702589 h 4702588"/>
              <a:gd name="connsiteX115" fmla="*/ 1660816 w 12028005"/>
              <a:gd name="connsiteY115" fmla="*/ 4702589 h 4702588"/>
              <a:gd name="connsiteX116" fmla="*/ 1659596 w 12028005"/>
              <a:gd name="connsiteY116" fmla="*/ 4700395 h 4702588"/>
              <a:gd name="connsiteX117" fmla="*/ 10209172 w 12028005"/>
              <a:gd name="connsiteY117" fmla="*/ 0 h 4702588"/>
              <a:gd name="connsiteX118" fmla="*/ 10210392 w 12028005"/>
              <a:gd name="connsiteY118" fmla="*/ 2217 h 4702588"/>
              <a:gd name="connsiteX119" fmla="*/ 1660816 w 12028005"/>
              <a:gd name="connsiteY119" fmla="*/ 4702589 h 4702588"/>
              <a:gd name="connsiteX120" fmla="*/ 1581808 w 12028005"/>
              <a:gd name="connsiteY120" fmla="*/ 4702589 h 4702588"/>
              <a:gd name="connsiteX121" fmla="*/ 1580589 w 12028005"/>
              <a:gd name="connsiteY121" fmla="*/ 4700395 h 4702588"/>
              <a:gd name="connsiteX122" fmla="*/ 10130168 w 12028005"/>
              <a:gd name="connsiteY122" fmla="*/ 0 h 4702588"/>
              <a:gd name="connsiteX123" fmla="*/ 10131387 w 12028005"/>
              <a:gd name="connsiteY123" fmla="*/ 2217 h 4702588"/>
              <a:gd name="connsiteX124" fmla="*/ 1581808 w 12028005"/>
              <a:gd name="connsiteY124" fmla="*/ 4702589 h 4702588"/>
              <a:gd name="connsiteX125" fmla="*/ 1502725 w 12028005"/>
              <a:gd name="connsiteY125" fmla="*/ 4702589 h 4702588"/>
              <a:gd name="connsiteX126" fmla="*/ 1501506 w 12028005"/>
              <a:gd name="connsiteY126" fmla="*/ 4700395 h 4702588"/>
              <a:gd name="connsiteX127" fmla="*/ 10051073 w 12028005"/>
              <a:gd name="connsiteY127" fmla="*/ 0 h 4702588"/>
              <a:gd name="connsiteX128" fmla="*/ 10052292 w 12028005"/>
              <a:gd name="connsiteY128" fmla="*/ 2217 h 4702588"/>
              <a:gd name="connsiteX129" fmla="*/ 1502725 w 12028005"/>
              <a:gd name="connsiteY129" fmla="*/ 4702589 h 4702588"/>
              <a:gd name="connsiteX130" fmla="*/ 1423721 w 12028005"/>
              <a:gd name="connsiteY130" fmla="*/ 4702589 h 4702588"/>
              <a:gd name="connsiteX131" fmla="*/ 1422502 w 12028005"/>
              <a:gd name="connsiteY131" fmla="*/ 4700395 h 4702588"/>
              <a:gd name="connsiteX132" fmla="*/ 9972099 w 12028005"/>
              <a:gd name="connsiteY132" fmla="*/ 0 h 4702588"/>
              <a:gd name="connsiteX133" fmla="*/ 9973318 w 12028005"/>
              <a:gd name="connsiteY133" fmla="*/ 2217 h 4702588"/>
              <a:gd name="connsiteX134" fmla="*/ 1423721 w 12028005"/>
              <a:gd name="connsiteY134" fmla="*/ 4702589 h 4702588"/>
              <a:gd name="connsiteX135" fmla="*/ 1344714 w 12028005"/>
              <a:gd name="connsiteY135" fmla="*/ 4702589 h 4702588"/>
              <a:gd name="connsiteX136" fmla="*/ 1343494 w 12028005"/>
              <a:gd name="connsiteY136" fmla="*/ 4700395 h 4702588"/>
              <a:gd name="connsiteX137" fmla="*/ 9893064 w 12028005"/>
              <a:gd name="connsiteY137" fmla="*/ 0 h 4702588"/>
              <a:gd name="connsiteX138" fmla="*/ 9894284 w 12028005"/>
              <a:gd name="connsiteY138" fmla="*/ 2217 h 4702588"/>
              <a:gd name="connsiteX139" fmla="*/ 1344714 w 12028005"/>
              <a:gd name="connsiteY139" fmla="*/ 4702589 h 4702588"/>
              <a:gd name="connsiteX140" fmla="*/ 1265630 w 12028005"/>
              <a:gd name="connsiteY140" fmla="*/ 4702589 h 4702588"/>
              <a:gd name="connsiteX141" fmla="*/ 1264411 w 12028005"/>
              <a:gd name="connsiteY141" fmla="*/ 4700395 h 4702588"/>
              <a:gd name="connsiteX142" fmla="*/ 9813999 w 12028005"/>
              <a:gd name="connsiteY142" fmla="*/ 0 h 4702588"/>
              <a:gd name="connsiteX143" fmla="*/ 9815218 w 12028005"/>
              <a:gd name="connsiteY143" fmla="*/ 2217 h 4702588"/>
              <a:gd name="connsiteX144" fmla="*/ 1265630 w 12028005"/>
              <a:gd name="connsiteY144" fmla="*/ 4702589 h 4702588"/>
              <a:gd name="connsiteX145" fmla="*/ 1186623 w 12028005"/>
              <a:gd name="connsiteY145" fmla="*/ 4702589 h 4702588"/>
              <a:gd name="connsiteX146" fmla="*/ 1185404 w 12028005"/>
              <a:gd name="connsiteY146" fmla="*/ 4700395 h 4702588"/>
              <a:gd name="connsiteX147" fmla="*/ 9734995 w 12028005"/>
              <a:gd name="connsiteY147" fmla="*/ 0 h 4702588"/>
              <a:gd name="connsiteX148" fmla="*/ 9736214 w 12028005"/>
              <a:gd name="connsiteY148" fmla="*/ 2217 h 4702588"/>
              <a:gd name="connsiteX149" fmla="*/ 1186623 w 12028005"/>
              <a:gd name="connsiteY149" fmla="*/ 4702589 h 4702588"/>
              <a:gd name="connsiteX150" fmla="*/ 1107619 w 12028005"/>
              <a:gd name="connsiteY150" fmla="*/ 4702589 h 4702588"/>
              <a:gd name="connsiteX151" fmla="*/ 1106400 w 12028005"/>
              <a:gd name="connsiteY151" fmla="*/ 4700395 h 4702588"/>
              <a:gd name="connsiteX152" fmla="*/ 9655960 w 12028005"/>
              <a:gd name="connsiteY152" fmla="*/ 0 h 4702588"/>
              <a:gd name="connsiteX153" fmla="*/ 9657180 w 12028005"/>
              <a:gd name="connsiteY153" fmla="*/ 2217 h 4702588"/>
              <a:gd name="connsiteX154" fmla="*/ 1107619 w 12028005"/>
              <a:gd name="connsiteY154" fmla="*/ 4702589 h 4702588"/>
              <a:gd name="connsiteX155" fmla="*/ 1028609 w 12028005"/>
              <a:gd name="connsiteY155" fmla="*/ 4702589 h 4702588"/>
              <a:gd name="connsiteX156" fmla="*/ 1027389 w 12028005"/>
              <a:gd name="connsiteY156" fmla="*/ 4700395 h 4702588"/>
              <a:gd name="connsiteX157" fmla="*/ 9576987 w 12028005"/>
              <a:gd name="connsiteY157" fmla="*/ 0 h 4702588"/>
              <a:gd name="connsiteX158" fmla="*/ 9578206 w 12028005"/>
              <a:gd name="connsiteY158" fmla="*/ 2217 h 4702588"/>
              <a:gd name="connsiteX159" fmla="*/ 1028609 w 12028005"/>
              <a:gd name="connsiteY159" fmla="*/ 4702589 h 4702588"/>
              <a:gd name="connsiteX160" fmla="*/ 949528 w 12028005"/>
              <a:gd name="connsiteY160" fmla="*/ 4702589 h 4702588"/>
              <a:gd name="connsiteX161" fmla="*/ 948309 w 12028005"/>
              <a:gd name="connsiteY161" fmla="*/ 4700395 h 4702588"/>
              <a:gd name="connsiteX162" fmla="*/ 9497891 w 12028005"/>
              <a:gd name="connsiteY162" fmla="*/ 0 h 4702588"/>
              <a:gd name="connsiteX163" fmla="*/ 9499110 w 12028005"/>
              <a:gd name="connsiteY163" fmla="*/ 2217 h 4702588"/>
              <a:gd name="connsiteX164" fmla="*/ 949528 w 12028005"/>
              <a:gd name="connsiteY164" fmla="*/ 4702589 h 4702588"/>
              <a:gd name="connsiteX165" fmla="*/ 870521 w 12028005"/>
              <a:gd name="connsiteY165" fmla="*/ 4702589 h 4702588"/>
              <a:gd name="connsiteX166" fmla="*/ 869302 w 12028005"/>
              <a:gd name="connsiteY166" fmla="*/ 4700395 h 4702588"/>
              <a:gd name="connsiteX167" fmla="*/ 9418887 w 12028005"/>
              <a:gd name="connsiteY167" fmla="*/ 0 h 4702588"/>
              <a:gd name="connsiteX168" fmla="*/ 9420106 w 12028005"/>
              <a:gd name="connsiteY168" fmla="*/ 2217 h 4702588"/>
              <a:gd name="connsiteX169" fmla="*/ 870521 w 12028005"/>
              <a:gd name="connsiteY169" fmla="*/ 4702589 h 4702588"/>
              <a:gd name="connsiteX170" fmla="*/ 791514 w 12028005"/>
              <a:gd name="connsiteY170" fmla="*/ 4702589 h 4702588"/>
              <a:gd name="connsiteX171" fmla="*/ 790295 w 12028005"/>
              <a:gd name="connsiteY171" fmla="*/ 4700395 h 4702588"/>
              <a:gd name="connsiteX172" fmla="*/ 9339883 w 12028005"/>
              <a:gd name="connsiteY172" fmla="*/ 0 h 4702588"/>
              <a:gd name="connsiteX173" fmla="*/ 9341102 w 12028005"/>
              <a:gd name="connsiteY173" fmla="*/ 2217 h 4702588"/>
              <a:gd name="connsiteX174" fmla="*/ 791514 w 12028005"/>
              <a:gd name="connsiteY174" fmla="*/ 4702589 h 4702588"/>
              <a:gd name="connsiteX175" fmla="*/ 712506 w 12028005"/>
              <a:gd name="connsiteY175" fmla="*/ 4702589 h 4702588"/>
              <a:gd name="connsiteX176" fmla="*/ 711287 w 12028005"/>
              <a:gd name="connsiteY176" fmla="*/ 4700395 h 4702588"/>
              <a:gd name="connsiteX177" fmla="*/ 9260848 w 12028005"/>
              <a:gd name="connsiteY177" fmla="*/ 0 h 4702588"/>
              <a:gd name="connsiteX178" fmla="*/ 9262067 w 12028005"/>
              <a:gd name="connsiteY178" fmla="*/ 2217 h 4702588"/>
              <a:gd name="connsiteX179" fmla="*/ 712506 w 12028005"/>
              <a:gd name="connsiteY179" fmla="*/ 4702589 h 4702588"/>
              <a:gd name="connsiteX180" fmla="*/ 633422 w 12028005"/>
              <a:gd name="connsiteY180" fmla="*/ 4702589 h 4702588"/>
              <a:gd name="connsiteX181" fmla="*/ 632203 w 12028005"/>
              <a:gd name="connsiteY181" fmla="*/ 4700395 h 4702588"/>
              <a:gd name="connsiteX182" fmla="*/ 9181783 w 12028005"/>
              <a:gd name="connsiteY182" fmla="*/ 0 h 4702588"/>
              <a:gd name="connsiteX183" fmla="*/ 9183002 w 12028005"/>
              <a:gd name="connsiteY183" fmla="*/ 2217 h 4702588"/>
              <a:gd name="connsiteX184" fmla="*/ 633422 w 12028005"/>
              <a:gd name="connsiteY184" fmla="*/ 4702589 h 4702588"/>
              <a:gd name="connsiteX185" fmla="*/ 554416 w 12028005"/>
              <a:gd name="connsiteY185" fmla="*/ 4702589 h 4702588"/>
              <a:gd name="connsiteX186" fmla="*/ 553197 w 12028005"/>
              <a:gd name="connsiteY186" fmla="*/ 4700395 h 4702588"/>
              <a:gd name="connsiteX187" fmla="*/ 9102779 w 12028005"/>
              <a:gd name="connsiteY187" fmla="*/ 0 h 4702588"/>
              <a:gd name="connsiteX188" fmla="*/ 9103998 w 12028005"/>
              <a:gd name="connsiteY188" fmla="*/ 2217 h 4702588"/>
              <a:gd name="connsiteX189" fmla="*/ 554416 w 12028005"/>
              <a:gd name="connsiteY189" fmla="*/ 4702589 h 4702588"/>
              <a:gd name="connsiteX190" fmla="*/ 475411 w 12028005"/>
              <a:gd name="connsiteY190" fmla="*/ 4702589 h 4702588"/>
              <a:gd name="connsiteX191" fmla="*/ 474192 w 12028005"/>
              <a:gd name="connsiteY191" fmla="*/ 4700395 h 4702588"/>
              <a:gd name="connsiteX192" fmla="*/ 9023775 w 12028005"/>
              <a:gd name="connsiteY192" fmla="*/ 0 h 4702588"/>
              <a:gd name="connsiteX193" fmla="*/ 9024994 w 12028005"/>
              <a:gd name="connsiteY193" fmla="*/ 2217 h 4702588"/>
              <a:gd name="connsiteX194" fmla="*/ 475411 w 12028005"/>
              <a:gd name="connsiteY194" fmla="*/ 4702589 h 4702588"/>
              <a:gd name="connsiteX195" fmla="*/ 396404 w 12028005"/>
              <a:gd name="connsiteY195" fmla="*/ 4702589 h 4702588"/>
              <a:gd name="connsiteX196" fmla="*/ 395185 w 12028005"/>
              <a:gd name="connsiteY196" fmla="*/ 4700395 h 4702588"/>
              <a:gd name="connsiteX197" fmla="*/ 8944771 w 12028005"/>
              <a:gd name="connsiteY197" fmla="*/ 0 h 4702588"/>
              <a:gd name="connsiteX198" fmla="*/ 8945990 w 12028005"/>
              <a:gd name="connsiteY198" fmla="*/ 2217 h 4702588"/>
              <a:gd name="connsiteX199" fmla="*/ 396404 w 12028005"/>
              <a:gd name="connsiteY199" fmla="*/ 4702589 h 4702588"/>
              <a:gd name="connsiteX200" fmla="*/ 317321 w 12028005"/>
              <a:gd name="connsiteY200" fmla="*/ 4702589 h 4702588"/>
              <a:gd name="connsiteX201" fmla="*/ 316102 w 12028005"/>
              <a:gd name="connsiteY201" fmla="*/ 4700395 h 4702588"/>
              <a:gd name="connsiteX202" fmla="*/ 8865705 w 12028005"/>
              <a:gd name="connsiteY202" fmla="*/ 0 h 4702588"/>
              <a:gd name="connsiteX203" fmla="*/ 8866925 w 12028005"/>
              <a:gd name="connsiteY203" fmla="*/ 2217 h 4702588"/>
              <a:gd name="connsiteX204" fmla="*/ 317321 w 12028005"/>
              <a:gd name="connsiteY204" fmla="*/ 4702589 h 4702588"/>
              <a:gd name="connsiteX205" fmla="*/ 238314 w 12028005"/>
              <a:gd name="connsiteY205" fmla="*/ 4702589 h 4702588"/>
              <a:gd name="connsiteX206" fmla="*/ 237095 w 12028005"/>
              <a:gd name="connsiteY206" fmla="*/ 4700395 h 4702588"/>
              <a:gd name="connsiteX207" fmla="*/ 8786671 w 12028005"/>
              <a:gd name="connsiteY207" fmla="*/ 0 h 4702588"/>
              <a:gd name="connsiteX208" fmla="*/ 8787890 w 12028005"/>
              <a:gd name="connsiteY208" fmla="*/ 2217 h 4702588"/>
              <a:gd name="connsiteX209" fmla="*/ 238314 w 12028005"/>
              <a:gd name="connsiteY209" fmla="*/ 4702589 h 4702588"/>
              <a:gd name="connsiteX210" fmla="*/ 159310 w 12028005"/>
              <a:gd name="connsiteY210" fmla="*/ 4702589 h 4702588"/>
              <a:gd name="connsiteX211" fmla="*/ 158091 w 12028005"/>
              <a:gd name="connsiteY211" fmla="*/ 4700395 h 4702588"/>
              <a:gd name="connsiteX212" fmla="*/ 8707667 w 12028005"/>
              <a:gd name="connsiteY212" fmla="*/ 0 h 4702588"/>
              <a:gd name="connsiteX213" fmla="*/ 8708886 w 12028005"/>
              <a:gd name="connsiteY213" fmla="*/ 2217 h 4702588"/>
              <a:gd name="connsiteX214" fmla="*/ 159310 w 12028005"/>
              <a:gd name="connsiteY214" fmla="*/ 4702589 h 4702588"/>
              <a:gd name="connsiteX215" fmla="*/ 80303 w 12028005"/>
              <a:gd name="connsiteY215" fmla="*/ 4702589 h 4702588"/>
              <a:gd name="connsiteX216" fmla="*/ 79083 w 12028005"/>
              <a:gd name="connsiteY216" fmla="*/ 4700395 h 4702588"/>
              <a:gd name="connsiteX217" fmla="*/ 8628662 w 12028005"/>
              <a:gd name="connsiteY217" fmla="*/ 0 h 4702588"/>
              <a:gd name="connsiteX218" fmla="*/ 8629882 w 12028005"/>
              <a:gd name="connsiteY218" fmla="*/ 2217 h 4702588"/>
              <a:gd name="connsiteX219" fmla="*/ 80303 w 12028005"/>
              <a:gd name="connsiteY219" fmla="*/ 4702589 h 4702588"/>
              <a:gd name="connsiteX220" fmla="*/ 1219 w 12028005"/>
              <a:gd name="connsiteY220" fmla="*/ 4702589 h 4702588"/>
              <a:gd name="connsiteX221" fmla="*/ 0 w 12028005"/>
              <a:gd name="connsiteY221" fmla="*/ 4700395 h 4702588"/>
              <a:gd name="connsiteX222" fmla="*/ 8549567 w 12028005"/>
              <a:gd name="connsiteY222" fmla="*/ 0 h 4702588"/>
              <a:gd name="connsiteX223" fmla="*/ 8550786 w 12028005"/>
              <a:gd name="connsiteY223" fmla="*/ 2217 h 4702588"/>
              <a:gd name="connsiteX224" fmla="*/ 1219 w 12028005"/>
              <a:gd name="connsiteY224" fmla="*/ 4702589 h 4702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Lst>
            <a:rect l="l" t="t" r="r" b="b"/>
            <a:pathLst>
              <a:path w="12028005" h="4702588">
                <a:moveTo>
                  <a:pt x="3478417" y="4702589"/>
                </a:moveTo>
                <a:lnTo>
                  <a:pt x="3477201" y="4700395"/>
                </a:lnTo>
                <a:lnTo>
                  <a:pt x="12026786" y="0"/>
                </a:lnTo>
                <a:lnTo>
                  <a:pt x="12028005" y="2217"/>
                </a:lnTo>
                <a:lnTo>
                  <a:pt x="3478417" y="4702589"/>
                </a:lnTo>
                <a:close/>
                <a:moveTo>
                  <a:pt x="3399337" y="4702589"/>
                </a:moveTo>
                <a:lnTo>
                  <a:pt x="3398121" y="4700395"/>
                </a:lnTo>
                <a:lnTo>
                  <a:pt x="11947691" y="0"/>
                </a:lnTo>
                <a:lnTo>
                  <a:pt x="11948910" y="2217"/>
                </a:lnTo>
                <a:lnTo>
                  <a:pt x="3399337" y="4702589"/>
                </a:lnTo>
                <a:close/>
                <a:moveTo>
                  <a:pt x="3320333" y="4702589"/>
                </a:moveTo>
                <a:lnTo>
                  <a:pt x="3319114" y="4700395"/>
                </a:lnTo>
                <a:lnTo>
                  <a:pt x="11868717" y="0"/>
                </a:lnTo>
                <a:lnTo>
                  <a:pt x="11869936" y="2217"/>
                </a:lnTo>
                <a:lnTo>
                  <a:pt x="3320333" y="4702589"/>
                </a:lnTo>
                <a:close/>
                <a:moveTo>
                  <a:pt x="3241326" y="4702589"/>
                </a:moveTo>
                <a:lnTo>
                  <a:pt x="3240103" y="4700395"/>
                </a:lnTo>
                <a:lnTo>
                  <a:pt x="11789682" y="0"/>
                </a:lnTo>
                <a:lnTo>
                  <a:pt x="11790902" y="2217"/>
                </a:lnTo>
                <a:lnTo>
                  <a:pt x="3241326" y="4702589"/>
                </a:lnTo>
                <a:close/>
                <a:moveTo>
                  <a:pt x="3162318" y="4702589"/>
                </a:moveTo>
                <a:lnTo>
                  <a:pt x="3161099" y="4700395"/>
                </a:lnTo>
                <a:lnTo>
                  <a:pt x="11710678" y="0"/>
                </a:lnTo>
                <a:lnTo>
                  <a:pt x="11711897" y="2217"/>
                </a:lnTo>
                <a:lnTo>
                  <a:pt x="3162318" y="4702589"/>
                </a:lnTo>
                <a:close/>
                <a:moveTo>
                  <a:pt x="3083235" y="4702589"/>
                </a:moveTo>
                <a:lnTo>
                  <a:pt x="3082019" y="4700395"/>
                </a:lnTo>
                <a:lnTo>
                  <a:pt x="11631613" y="0"/>
                </a:lnTo>
                <a:lnTo>
                  <a:pt x="11632832" y="2217"/>
                </a:lnTo>
                <a:lnTo>
                  <a:pt x="3083235" y="4702589"/>
                </a:lnTo>
                <a:close/>
                <a:moveTo>
                  <a:pt x="3004231" y="4702589"/>
                </a:moveTo>
                <a:lnTo>
                  <a:pt x="3003012" y="4700395"/>
                </a:lnTo>
                <a:lnTo>
                  <a:pt x="11552578" y="0"/>
                </a:lnTo>
                <a:lnTo>
                  <a:pt x="11553798" y="2217"/>
                </a:lnTo>
                <a:lnTo>
                  <a:pt x="3004231" y="4702589"/>
                </a:lnTo>
                <a:close/>
                <a:moveTo>
                  <a:pt x="2925224" y="4702589"/>
                </a:moveTo>
                <a:lnTo>
                  <a:pt x="2924004" y="4700395"/>
                </a:lnTo>
                <a:lnTo>
                  <a:pt x="11473605" y="0"/>
                </a:lnTo>
                <a:lnTo>
                  <a:pt x="11474824" y="2217"/>
                </a:lnTo>
                <a:lnTo>
                  <a:pt x="2925224" y="4702589"/>
                </a:lnTo>
                <a:close/>
                <a:moveTo>
                  <a:pt x="2846216" y="4702589"/>
                </a:moveTo>
                <a:lnTo>
                  <a:pt x="2844997" y="4700395"/>
                </a:lnTo>
                <a:lnTo>
                  <a:pt x="11394570" y="0"/>
                </a:lnTo>
                <a:lnTo>
                  <a:pt x="11395789" y="2217"/>
                </a:lnTo>
                <a:lnTo>
                  <a:pt x="2846216" y="4702589"/>
                </a:lnTo>
                <a:close/>
                <a:moveTo>
                  <a:pt x="2767133" y="4702589"/>
                </a:moveTo>
                <a:lnTo>
                  <a:pt x="2765917" y="4700395"/>
                </a:lnTo>
                <a:lnTo>
                  <a:pt x="11315505" y="0"/>
                </a:lnTo>
                <a:lnTo>
                  <a:pt x="11316724" y="2217"/>
                </a:lnTo>
                <a:lnTo>
                  <a:pt x="2767133" y="4702589"/>
                </a:lnTo>
                <a:close/>
                <a:moveTo>
                  <a:pt x="2688129" y="4702589"/>
                </a:moveTo>
                <a:lnTo>
                  <a:pt x="2686910" y="4700395"/>
                </a:lnTo>
                <a:lnTo>
                  <a:pt x="11236501" y="0"/>
                </a:lnTo>
                <a:lnTo>
                  <a:pt x="11237720" y="2217"/>
                </a:lnTo>
                <a:lnTo>
                  <a:pt x="2688129" y="4702589"/>
                </a:lnTo>
                <a:close/>
                <a:moveTo>
                  <a:pt x="2609122" y="4702589"/>
                </a:moveTo>
                <a:lnTo>
                  <a:pt x="2607902" y="4700395"/>
                </a:lnTo>
                <a:lnTo>
                  <a:pt x="11157466" y="0"/>
                </a:lnTo>
                <a:lnTo>
                  <a:pt x="11158685" y="2217"/>
                </a:lnTo>
                <a:lnTo>
                  <a:pt x="2609122" y="4702589"/>
                </a:lnTo>
                <a:close/>
                <a:moveTo>
                  <a:pt x="2530117" y="4702589"/>
                </a:moveTo>
                <a:lnTo>
                  <a:pt x="2528898" y="4700395"/>
                </a:lnTo>
                <a:lnTo>
                  <a:pt x="11078492" y="0"/>
                </a:lnTo>
                <a:lnTo>
                  <a:pt x="11079712" y="2217"/>
                </a:lnTo>
                <a:lnTo>
                  <a:pt x="2530117" y="4702589"/>
                </a:lnTo>
                <a:close/>
                <a:moveTo>
                  <a:pt x="2451034" y="4702589"/>
                </a:moveTo>
                <a:lnTo>
                  <a:pt x="2449815" y="4700395"/>
                </a:lnTo>
                <a:lnTo>
                  <a:pt x="10999397" y="0"/>
                </a:lnTo>
                <a:lnTo>
                  <a:pt x="11000616" y="2217"/>
                </a:lnTo>
                <a:lnTo>
                  <a:pt x="2451034" y="4702589"/>
                </a:lnTo>
                <a:close/>
                <a:moveTo>
                  <a:pt x="2372027" y="4702589"/>
                </a:moveTo>
                <a:lnTo>
                  <a:pt x="2370808" y="4700395"/>
                </a:lnTo>
                <a:lnTo>
                  <a:pt x="10920393" y="0"/>
                </a:lnTo>
                <a:lnTo>
                  <a:pt x="10921612" y="2217"/>
                </a:lnTo>
                <a:lnTo>
                  <a:pt x="2372027" y="4702589"/>
                </a:lnTo>
                <a:close/>
                <a:moveTo>
                  <a:pt x="2293017" y="4702589"/>
                </a:moveTo>
                <a:lnTo>
                  <a:pt x="2291797" y="4700395"/>
                </a:lnTo>
                <a:lnTo>
                  <a:pt x="10841389" y="0"/>
                </a:lnTo>
                <a:lnTo>
                  <a:pt x="10842608" y="2217"/>
                </a:lnTo>
                <a:lnTo>
                  <a:pt x="2293017" y="4702589"/>
                </a:lnTo>
                <a:close/>
                <a:moveTo>
                  <a:pt x="2214009" y="4702589"/>
                </a:moveTo>
                <a:lnTo>
                  <a:pt x="2212790" y="4700395"/>
                </a:lnTo>
                <a:lnTo>
                  <a:pt x="10762354" y="0"/>
                </a:lnTo>
                <a:lnTo>
                  <a:pt x="10763573" y="2217"/>
                </a:lnTo>
                <a:lnTo>
                  <a:pt x="2214009" y="4702589"/>
                </a:lnTo>
                <a:close/>
                <a:moveTo>
                  <a:pt x="2134929" y="4702589"/>
                </a:moveTo>
                <a:lnTo>
                  <a:pt x="2133710" y="4700395"/>
                </a:lnTo>
                <a:lnTo>
                  <a:pt x="10683289" y="0"/>
                </a:lnTo>
                <a:lnTo>
                  <a:pt x="10684508" y="2217"/>
                </a:lnTo>
                <a:lnTo>
                  <a:pt x="2134929" y="4702589"/>
                </a:lnTo>
                <a:close/>
                <a:moveTo>
                  <a:pt x="2055922" y="4702589"/>
                </a:moveTo>
                <a:lnTo>
                  <a:pt x="2054703" y="4700395"/>
                </a:lnTo>
                <a:lnTo>
                  <a:pt x="10604285" y="0"/>
                </a:lnTo>
                <a:lnTo>
                  <a:pt x="10605504" y="2217"/>
                </a:lnTo>
                <a:lnTo>
                  <a:pt x="2055922" y="4702589"/>
                </a:lnTo>
                <a:close/>
                <a:moveTo>
                  <a:pt x="1976915" y="4702589"/>
                </a:moveTo>
                <a:lnTo>
                  <a:pt x="1975695" y="4700395"/>
                </a:lnTo>
                <a:lnTo>
                  <a:pt x="10525280" y="0"/>
                </a:lnTo>
                <a:lnTo>
                  <a:pt x="10526500" y="2217"/>
                </a:lnTo>
                <a:lnTo>
                  <a:pt x="1976915" y="4702589"/>
                </a:lnTo>
                <a:close/>
                <a:moveTo>
                  <a:pt x="1897910" y="4702589"/>
                </a:moveTo>
                <a:lnTo>
                  <a:pt x="1896691" y="4700395"/>
                </a:lnTo>
                <a:lnTo>
                  <a:pt x="10446276" y="0"/>
                </a:lnTo>
                <a:lnTo>
                  <a:pt x="10447496" y="2217"/>
                </a:lnTo>
                <a:lnTo>
                  <a:pt x="1897910" y="4702589"/>
                </a:lnTo>
                <a:close/>
                <a:moveTo>
                  <a:pt x="1818827" y="4702589"/>
                </a:moveTo>
                <a:lnTo>
                  <a:pt x="1817608" y="4700395"/>
                </a:lnTo>
                <a:lnTo>
                  <a:pt x="10367211" y="0"/>
                </a:lnTo>
                <a:lnTo>
                  <a:pt x="10368430" y="2217"/>
                </a:lnTo>
                <a:lnTo>
                  <a:pt x="1818827" y="4702589"/>
                </a:lnTo>
                <a:close/>
                <a:moveTo>
                  <a:pt x="1739820" y="4702589"/>
                </a:moveTo>
                <a:lnTo>
                  <a:pt x="1738601" y="4700395"/>
                </a:lnTo>
                <a:lnTo>
                  <a:pt x="10288177" y="0"/>
                </a:lnTo>
                <a:lnTo>
                  <a:pt x="10289396" y="2217"/>
                </a:lnTo>
                <a:lnTo>
                  <a:pt x="1739820" y="4702589"/>
                </a:lnTo>
                <a:close/>
                <a:moveTo>
                  <a:pt x="1660816" y="4702589"/>
                </a:moveTo>
                <a:lnTo>
                  <a:pt x="1659596" y="4700395"/>
                </a:lnTo>
                <a:lnTo>
                  <a:pt x="10209172" y="0"/>
                </a:lnTo>
                <a:lnTo>
                  <a:pt x="10210392" y="2217"/>
                </a:lnTo>
                <a:lnTo>
                  <a:pt x="1660816" y="4702589"/>
                </a:lnTo>
                <a:close/>
                <a:moveTo>
                  <a:pt x="1581808" y="4702589"/>
                </a:moveTo>
                <a:lnTo>
                  <a:pt x="1580589" y="4700395"/>
                </a:lnTo>
                <a:lnTo>
                  <a:pt x="10130168" y="0"/>
                </a:lnTo>
                <a:lnTo>
                  <a:pt x="10131387" y="2217"/>
                </a:lnTo>
                <a:lnTo>
                  <a:pt x="1581808" y="4702589"/>
                </a:lnTo>
                <a:close/>
                <a:moveTo>
                  <a:pt x="1502725" y="4702589"/>
                </a:moveTo>
                <a:lnTo>
                  <a:pt x="1501506" y="4700395"/>
                </a:lnTo>
                <a:lnTo>
                  <a:pt x="10051073" y="0"/>
                </a:lnTo>
                <a:lnTo>
                  <a:pt x="10052292" y="2217"/>
                </a:lnTo>
                <a:lnTo>
                  <a:pt x="1502725" y="4702589"/>
                </a:lnTo>
                <a:close/>
                <a:moveTo>
                  <a:pt x="1423721" y="4702589"/>
                </a:moveTo>
                <a:lnTo>
                  <a:pt x="1422502" y="4700395"/>
                </a:lnTo>
                <a:lnTo>
                  <a:pt x="9972099" y="0"/>
                </a:lnTo>
                <a:lnTo>
                  <a:pt x="9973318" y="2217"/>
                </a:lnTo>
                <a:lnTo>
                  <a:pt x="1423721" y="4702589"/>
                </a:lnTo>
                <a:close/>
                <a:moveTo>
                  <a:pt x="1344714" y="4702589"/>
                </a:moveTo>
                <a:lnTo>
                  <a:pt x="1343494" y="4700395"/>
                </a:lnTo>
                <a:lnTo>
                  <a:pt x="9893064" y="0"/>
                </a:lnTo>
                <a:lnTo>
                  <a:pt x="9894284" y="2217"/>
                </a:lnTo>
                <a:lnTo>
                  <a:pt x="1344714" y="4702589"/>
                </a:lnTo>
                <a:close/>
                <a:moveTo>
                  <a:pt x="1265630" y="4702589"/>
                </a:moveTo>
                <a:lnTo>
                  <a:pt x="1264411" y="4700395"/>
                </a:lnTo>
                <a:lnTo>
                  <a:pt x="9813999" y="0"/>
                </a:lnTo>
                <a:lnTo>
                  <a:pt x="9815218" y="2217"/>
                </a:lnTo>
                <a:lnTo>
                  <a:pt x="1265630" y="4702589"/>
                </a:lnTo>
                <a:close/>
                <a:moveTo>
                  <a:pt x="1186623" y="4702589"/>
                </a:moveTo>
                <a:lnTo>
                  <a:pt x="1185404" y="4700395"/>
                </a:lnTo>
                <a:lnTo>
                  <a:pt x="9734995" y="0"/>
                </a:lnTo>
                <a:lnTo>
                  <a:pt x="9736214" y="2217"/>
                </a:lnTo>
                <a:lnTo>
                  <a:pt x="1186623" y="4702589"/>
                </a:lnTo>
                <a:close/>
                <a:moveTo>
                  <a:pt x="1107619" y="4702589"/>
                </a:moveTo>
                <a:lnTo>
                  <a:pt x="1106400" y="4700395"/>
                </a:lnTo>
                <a:lnTo>
                  <a:pt x="9655960" y="0"/>
                </a:lnTo>
                <a:lnTo>
                  <a:pt x="9657180" y="2217"/>
                </a:lnTo>
                <a:lnTo>
                  <a:pt x="1107619" y="4702589"/>
                </a:lnTo>
                <a:close/>
                <a:moveTo>
                  <a:pt x="1028609" y="4702589"/>
                </a:moveTo>
                <a:lnTo>
                  <a:pt x="1027389" y="4700395"/>
                </a:lnTo>
                <a:lnTo>
                  <a:pt x="9576987" y="0"/>
                </a:lnTo>
                <a:lnTo>
                  <a:pt x="9578206" y="2217"/>
                </a:lnTo>
                <a:lnTo>
                  <a:pt x="1028609" y="4702589"/>
                </a:lnTo>
                <a:close/>
                <a:moveTo>
                  <a:pt x="949528" y="4702589"/>
                </a:moveTo>
                <a:lnTo>
                  <a:pt x="948309" y="4700395"/>
                </a:lnTo>
                <a:lnTo>
                  <a:pt x="9497891" y="0"/>
                </a:lnTo>
                <a:lnTo>
                  <a:pt x="9499110" y="2217"/>
                </a:lnTo>
                <a:lnTo>
                  <a:pt x="949528" y="4702589"/>
                </a:lnTo>
                <a:close/>
                <a:moveTo>
                  <a:pt x="870521" y="4702589"/>
                </a:moveTo>
                <a:lnTo>
                  <a:pt x="869302" y="4700395"/>
                </a:lnTo>
                <a:lnTo>
                  <a:pt x="9418887" y="0"/>
                </a:lnTo>
                <a:lnTo>
                  <a:pt x="9420106" y="2217"/>
                </a:lnTo>
                <a:lnTo>
                  <a:pt x="870521" y="4702589"/>
                </a:lnTo>
                <a:close/>
                <a:moveTo>
                  <a:pt x="791514" y="4702589"/>
                </a:moveTo>
                <a:lnTo>
                  <a:pt x="790295" y="4700395"/>
                </a:lnTo>
                <a:lnTo>
                  <a:pt x="9339883" y="0"/>
                </a:lnTo>
                <a:lnTo>
                  <a:pt x="9341102" y="2217"/>
                </a:lnTo>
                <a:lnTo>
                  <a:pt x="791514" y="4702589"/>
                </a:lnTo>
                <a:close/>
                <a:moveTo>
                  <a:pt x="712506" y="4702589"/>
                </a:moveTo>
                <a:lnTo>
                  <a:pt x="711287" y="4700395"/>
                </a:lnTo>
                <a:lnTo>
                  <a:pt x="9260848" y="0"/>
                </a:lnTo>
                <a:lnTo>
                  <a:pt x="9262067" y="2217"/>
                </a:lnTo>
                <a:lnTo>
                  <a:pt x="712506" y="4702589"/>
                </a:lnTo>
                <a:close/>
                <a:moveTo>
                  <a:pt x="633422" y="4702589"/>
                </a:moveTo>
                <a:lnTo>
                  <a:pt x="632203" y="4700395"/>
                </a:lnTo>
                <a:lnTo>
                  <a:pt x="9181783" y="0"/>
                </a:lnTo>
                <a:lnTo>
                  <a:pt x="9183002" y="2217"/>
                </a:lnTo>
                <a:lnTo>
                  <a:pt x="633422" y="4702589"/>
                </a:lnTo>
                <a:close/>
                <a:moveTo>
                  <a:pt x="554416" y="4702589"/>
                </a:moveTo>
                <a:lnTo>
                  <a:pt x="553197" y="4700395"/>
                </a:lnTo>
                <a:lnTo>
                  <a:pt x="9102779" y="0"/>
                </a:lnTo>
                <a:lnTo>
                  <a:pt x="9103998" y="2217"/>
                </a:lnTo>
                <a:lnTo>
                  <a:pt x="554416" y="4702589"/>
                </a:lnTo>
                <a:close/>
                <a:moveTo>
                  <a:pt x="475411" y="4702589"/>
                </a:moveTo>
                <a:lnTo>
                  <a:pt x="474192" y="4700395"/>
                </a:lnTo>
                <a:lnTo>
                  <a:pt x="9023775" y="0"/>
                </a:lnTo>
                <a:lnTo>
                  <a:pt x="9024994" y="2217"/>
                </a:lnTo>
                <a:lnTo>
                  <a:pt x="475411" y="4702589"/>
                </a:lnTo>
                <a:close/>
                <a:moveTo>
                  <a:pt x="396404" y="4702589"/>
                </a:moveTo>
                <a:lnTo>
                  <a:pt x="395185" y="4700395"/>
                </a:lnTo>
                <a:lnTo>
                  <a:pt x="8944771" y="0"/>
                </a:lnTo>
                <a:lnTo>
                  <a:pt x="8945990" y="2217"/>
                </a:lnTo>
                <a:lnTo>
                  <a:pt x="396404" y="4702589"/>
                </a:lnTo>
                <a:close/>
                <a:moveTo>
                  <a:pt x="317321" y="4702589"/>
                </a:moveTo>
                <a:lnTo>
                  <a:pt x="316102" y="4700395"/>
                </a:lnTo>
                <a:lnTo>
                  <a:pt x="8865705" y="0"/>
                </a:lnTo>
                <a:lnTo>
                  <a:pt x="8866925" y="2217"/>
                </a:lnTo>
                <a:lnTo>
                  <a:pt x="317321" y="4702589"/>
                </a:lnTo>
                <a:close/>
                <a:moveTo>
                  <a:pt x="238314" y="4702589"/>
                </a:moveTo>
                <a:lnTo>
                  <a:pt x="237095" y="4700395"/>
                </a:lnTo>
                <a:lnTo>
                  <a:pt x="8786671" y="0"/>
                </a:lnTo>
                <a:lnTo>
                  <a:pt x="8787890" y="2217"/>
                </a:lnTo>
                <a:lnTo>
                  <a:pt x="238314" y="4702589"/>
                </a:lnTo>
                <a:close/>
                <a:moveTo>
                  <a:pt x="159310" y="4702589"/>
                </a:moveTo>
                <a:lnTo>
                  <a:pt x="158091" y="4700395"/>
                </a:lnTo>
                <a:lnTo>
                  <a:pt x="8707667" y="0"/>
                </a:lnTo>
                <a:lnTo>
                  <a:pt x="8708886" y="2217"/>
                </a:lnTo>
                <a:lnTo>
                  <a:pt x="159310" y="4702589"/>
                </a:lnTo>
                <a:close/>
                <a:moveTo>
                  <a:pt x="80303" y="4702589"/>
                </a:moveTo>
                <a:lnTo>
                  <a:pt x="79083" y="4700395"/>
                </a:lnTo>
                <a:lnTo>
                  <a:pt x="8628662" y="0"/>
                </a:lnTo>
                <a:lnTo>
                  <a:pt x="8629882" y="2217"/>
                </a:lnTo>
                <a:lnTo>
                  <a:pt x="80303" y="4702589"/>
                </a:lnTo>
                <a:close/>
                <a:moveTo>
                  <a:pt x="1219" y="4702589"/>
                </a:moveTo>
                <a:lnTo>
                  <a:pt x="0" y="4700395"/>
                </a:lnTo>
                <a:lnTo>
                  <a:pt x="8549567" y="0"/>
                </a:lnTo>
                <a:lnTo>
                  <a:pt x="8550786" y="2217"/>
                </a:lnTo>
                <a:lnTo>
                  <a:pt x="1219" y="4702589"/>
                </a:lnTo>
                <a:close/>
              </a:path>
            </a:pathLst>
          </a:custGeom>
          <a:gradFill flip="none" rotWithShape="1">
            <a:gsLst>
              <a:gs pos="81000">
                <a:schemeClr val="tx1"/>
              </a:gs>
              <a:gs pos="0">
                <a:schemeClr val="accent1"/>
              </a:gs>
            </a:gsLst>
            <a:lin ang="16200000" scaled="1"/>
            <a:tileRect/>
          </a:gradFill>
          <a:ln w="3048"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2FC0D5B2-D444-CE99-3B13-232A988F07C7}"/>
              </a:ext>
            </a:extLst>
          </p:cNvPr>
          <p:cNvSpPr>
            <a:spLocks noGrp="1"/>
          </p:cNvSpPr>
          <p:nvPr>
            <p:ph type="ctrTitle"/>
          </p:nvPr>
        </p:nvSpPr>
        <p:spPr>
          <a:xfrm>
            <a:off x="752730" y="2042028"/>
            <a:ext cx="7486809" cy="1721929"/>
          </a:xfrm>
        </p:spPr>
        <p:txBody>
          <a:bodyPr lIns="0" rIns="0" anchor="t">
            <a:noAutofit/>
          </a:bodyPr>
          <a:lstStyle>
            <a:lvl1pPr algn="l">
              <a:defRPr sz="54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CD7ABC6D-F0DC-2CC3-BC2E-B1E47937749A}"/>
              </a:ext>
            </a:extLst>
          </p:cNvPr>
          <p:cNvSpPr>
            <a:spLocks noGrp="1"/>
          </p:cNvSpPr>
          <p:nvPr>
            <p:ph type="subTitle" idx="1"/>
          </p:nvPr>
        </p:nvSpPr>
        <p:spPr>
          <a:xfrm>
            <a:off x="752476" y="3922578"/>
            <a:ext cx="7486809" cy="453127"/>
          </a:xfrm>
        </p:spPr>
        <p:txBody>
          <a:bodyPr lIns="0" rIns="0" anchor="ctr">
            <a:normAutofit/>
          </a:bodyPr>
          <a:lstStyle>
            <a:lvl1pPr marL="0" indent="0" algn="l">
              <a:buNone/>
              <a:defRPr sz="2400" b="0" i="0">
                <a:solidFill>
                  <a:schemeClr val="bg1"/>
                </a:solidFill>
                <a:latin typeface="Aptos Light" panose="020B00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8" name="Graphic 7">
            <a:extLst>
              <a:ext uri="{FF2B5EF4-FFF2-40B4-BE49-F238E27FC236}">
                <a16:creationId xmlns:a16="http://schemas.microsoft.com/office/drawing/2014/main" id="{3EB05125-7619-E902-EDE4-28E9D662138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52731" y="1752963"/>
            <a:ext cx="2282569" cy="157419"/>
          </a:xfrm>
          <a:prstGeom prst="rect">
            <a:avLst/>
          </a:prstGeom>
        </p:spPr>
      </p:pic>
      <p:pic>
        <p:nvPicPr>
          <p:cNvPr id="9" name="Graphic 8">
            <a:extLst>
              <a:ext uri="{FF2B5EF4-FFF2-40B4-BE49-F238E27FC236}">
                <a16:creationId xmlns:a16="http://schemas.microsoft.com/office/drawing/2014/main" id="{53DAB794-9E84-0199-7294-AC09760AD232}"/>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978907" y="4188578"/>
            <a:ext cx="3460362" cy="2669422"/>
          </a:xfrm>
          <a:prstGeom prst="rect">
            <a:avLst/>
          </a:prstGeom>
        </p:spPr>
      </p:pic>
      <p:sp>
        <p:nvSpPr>
          <p:cNvPr id="13" name="Subtitle 2">
            <a:extLst>
              <a:ext uri="{FF2B5EF4-FFF2-40B4-BE49-F238E27FC236}">
                <a16:creationId xmlns:a16="http://schemas.microsoft.com/office/drawing/2014/main" id="{D59074FA-88EC-65A5-91CC-6236223ADB8A}"/>
              </a:ext>
            </a:extLst>
          </p:cNvPr>
          <p:cNvSpPr txBox="1">
            <a:spLocks/>
          </p:cNvSpPr>
          <p:nvPr userDrawn="1"/>
        </p:nvSpPr>
        <p:spPr>
          <a:xfrm>
            <a:off x="752730" y="5300080"/>
            <a:ext cx="7486809" cy="374485"/>
          </a:xfrm>
          <a:prstGeom prst="rect">
            <a:avLst/>
          </a:prstGeom>
        </p:spPr>
        <p:txBody>
          <a:bodyPr vert="horz" lIns="0" tIns="45720" rIns="0" bIns="4572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2400" b="0" i="0" kern="1200">
                <a:solidFill>
                  <a:schemeClr val="bg1"/>
                </a:solidFill>
                <a:latin typeface="Aptos Light" panose="020B00040202020202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chemeClr val="bg2"/>
                </a:solidFill>
                <a:latin typeface="Aptos" panose="020B0004020202020204" pitchFamily="34"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0" i="0" kern="1200">
                <a:solidFill>
                  <a:schemeClr val="bg2"/>
                </a:solidFill>
                <a:latin typeface="Aptos" panose="020B0004020202020204" pitchFamily="34"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0" i="0" kern="1200">
                <a:solidFill>
                  <a:schemeClr val="bg2"/>
                </a:solidFill>
                <a:latin typeface="Aptos" panose="020B0004020202020204" pitchFamily="34"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0" i="0" kern="1200">
                <a:solidFill>
                  <a:schemeClr val="bg2"/>
                </a:solidFill>
                <a:latin typeface="Aptos" panose="020B0004020202020204" pitchFamily="34"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800"/>
              <a:t>Presented by Cambium Assessment</a:t>
            </a:r>
          </a:p>
        </p:txBody>
      </p:sp>
      <p:sp>
        <p:nvSpPr>
          <p:cNvPr id="15" name="Text Placeholder 14">
            <a:extLst>
              <a:ext uri="{FF2B5EF4-FFF2-40B4-BE49-F238E27FC236}">
                <a16:creationId xmlns:a16="http://schemas.microsoft.com/office/drawing/2014/main" id="{9056CDDB-437F-1C4B-E189-16C17D5067E8}"/>
              </a:ext>
            </a:extLst>
          </p:cNvPr>
          <p:cNvSpPr>
            <a:spLocks noGrp="1"/>
          </p:cNvSpPr>
          <p:nvPr>
            <p:ph type="body" sz="quarter" idx="10" hasCustomPrompt="1"/>
          </p:nvPr>
        </p:nvSpPr>
        <p:spPr>
          <a:xfrm>
            <a:off x="752476" y="4906476"/>
            <a:ext cx="7486808" cy="402505"/>
          </a:xfrm>
        </p:spPr>
        <p:txBody>
          <a:bodyPr lIns="0" rIns="0" anchor="ctr"/>
          <a:lstStyle>
            <a:lvl1pPr marL="0" indent="0">
              <a:buNone/>
              <a:defRPr sz="1800" b="0" i="0">
                <a:solidFill>
                  <a:schemeClr val="bg1"/>
                </a:solidFill>
                <a:latin typeface="Aptos Light" panose="020B0004020202020204" pitchFamily="34" charset="0"/>
              </a:defRPr>
            </a:lvl1pPr>
          </a:lstStyle>
          <a:p>
            <a:pPr lvl="0"/>
            <a:r>
              <a:rPr lang="en-US" b="0" i="0">
                <a:latin typeface="Aptos Light" panose="020B0004020202020204" pitchFamily="34" charset="0"/>
              </a:rPr>
              <a:t>RFP #</a:t>
            </a:r>
            <a:r>
              <a:rPr lang="en-US" b="0" i="0" err="1">
                <a:latin typeface="Aptos Light" panose="020B0004020202020204" pitchFamily="34" charset="0"/>
              </a:rPr>
              <a:t>xxxxxxxxxx</a:t>
            </a:r>
            <a:endParaRPr lang="en-US"/>
          </a:p>
        </p:txBody>
      </p:sp>
      <p:sp>
        <p:nvSpPr>
          <p:cNvPr id="16" name="Text Placeholder 14">
            <a:extLst>
              <a:ext uri="{FF2B5EF4-FFF2-40B4-BE49-F238E27FC236}">
                <a16:creationId xmlns:a16="http://schemas.microsoft.com/office/drawing/2014/main" id="{2498D8F3-CBAD-907F-24FD-A45D50B4F927}"/>
              </a:ext>
            </a:extLst>
          </p:cNvPr>
          <p:cNvSpPr>
            <a:spLocks noGrp="1"/>
          </p:cNvSpPr>
          <p:nvPr>
            <p:ph type="body" sz="quarter" idx="11" hasCustomPrompt="1"/>
          </p:nvPr>
        </p:nvSpPr>
        <p:spPr>
          <a:xfrm>
            <a:off x="752476" y="5664912"/>
            <a:ext cx="7486808" cy="402505"/>
          </a:xfrm>
        </p:spPr>
        <p:txBody>
          <a:bodyPr lIns="0" rIns="0" anchor="ctr">
            <a:normAutofit/>
          </a:bodyPr>
          <a:lstStyle>
            <a:lvl1pPr marL="0" indent="0">
              <a:buNone/>
              <a:defRPr sz="1800" b="0" i="0">
                <a:solidFill>
                  <a:schemeClr val="bg1"/>
                </a:solidFill>
                <a:latin typeface="Aptos Light" panose="020B0004020202020204" pitchFamily="34" charset="0"/>
              </a:defRPr>
            </a:lvl1pPr>
          </a:lstStyle>
          <a:p>
            <a:pPr lvl="0"/>
            <a:r>
              <a:rPr lang="en-US" b="0" i="0">
                <a:latin typeface="Aptos Light" panose="020B0004020202020204" pitchFamily="34" charset="0"/>
              </a:rPr>
              <a:t>Month DD, YYYY</a:t>
            </a:r>
            <a:endParaRPr lang="en-US"/>
          </a:p>
        </p:txBody>
      </p:sp>
    </p:spTree>
    <p:extLst>
      <p:ext uri="{BB962C8B-B14F-4D97-AF65-F5344CB8AC3E}">
        <p14:creationId xmlns:p14="http://schemas.microsoft.com/office/powerpoint/2010/main" val="241736639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Title Only">
    <p:bg>
      <p:bgPr>
        <a:solidFill>
          <a:schemeClr val="bg1"/>
        </a:solidFill>
        <a:effectLst/>
      </p:bgPr>
    </p:bg>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8536A2D4-6673-670A-2B37-07259A34A501}"/>
              </a:ext>
            </a:extLst>
          </p:cNvPr>
          <p:cNvCxnSpPr>
            <a:cxnSpLocks/>
          </p:cNvCxnSpPr>
          <p:nvPr userDrawn="1"/>
        </p:nvCxnSpPr>
        <p:spPr>
          <a:xfrm>
            <a:off x="288235" y="975206"/>
            <a:ext cx="11598965" cy="0"/>
          </a:xfrm>
          <a:prstGeom prst="line">
            <a:avLst/>
          </a:prstGeom>
        </p:spPr>
        <p:style>
          <a:lnRef idx="2">
            <a:schemeClr val="accent2"/>
          </a:lnRef>
          <a:fillRef idx="0">
            <a:schemeClr val="accent2"/>
          </a:fillRef>
          <a:effectRef idx="1">
            <a:schemeClr val="accent2"/>
          </a:effectRef>
          <a:fontRef idx="minor">
            <a:schemeClr val="tx1"/>
          </a:fontRef>
        </p:style>
      </p:cxnSp>
      <p:sp>
        <p:nvSpPr>
          <p:cNvPr id="4" name="Title 1">
            <a:extLst>
              <a:ext uri="{FF2B5EF4-FFF2-40B4-BE49-F238E27FC236}">
                <a16:creationId xmlns:a16="http://schemas.microsoft.com/office/drawing/2014/main" id="{FCCE9BC3-E8B8-1D39-DD73-023EE7ED4D91}"/>
              </a:ext>
            </a:extLst>
          </p:cNvPr>
          <p:cNvSpPr>
            <a:spLocks noGrp="1"/>
          </p:cNvSpPr>
          <p:nvPr>
            <p:ph type="title"/>
          </p:nvPr>
        </p:nvSpPr>
        <p:spPr>
          <a:xfrm>
            <a:off x="288235" y="258418"/>
            <a:ext cx="9601200" cy="538416"/>
          </a:xfrm>
        </p:spPr>
        <p:txBody>
          <a:bodyPr lIns="0" rIns="0"/>
          <a:lstStyle/>
          <a:p>
            <a:r>
              <a:rPr lang="en-US"/>
              <a:t>Click to edit Master title style</a:t>
            </a:r>
          </a:p>
        </p:txBody>
      </p:sp>
      <p:pic>
        <p:nvPicPr>
          <p:cNvPr id="7" name="Graphic 6">
            <a:extLst>
              <a:ext uri="{FF2B5EF4-FFF2-40B4-BE49-F238E27FC236}">
                <a16:creationId xmlns:a16="http://schemas.microsoft.com/office/drawing/2014/main" id="{11A34E74-2FD1-7046-D810-E4F5C27B665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379765" y="477446"/>
            <a:ext cx="1524000" cy="105104"/>
          </a:xfrm>
          <a:prstGeom prst="rect">
            <a:avLst/>
          </a:prstGeom>
        </p:spPr>
      </p:pic>
    </p:spTree>
    <p:extLst>
      <p:ext uri="{BB962C8B-B14F-4D97-AF65-F5344CB8AC3E}">
        <p14:creationId xmlns:p14="http://schemas.microsoft.com/office/powerpoint/2010/main" val="201180928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Text - Gradient">
    <p:bg>
      <p:bgPr>
        <a:gradFill flip="none" rotWithShape="1">
          <a:gsLst>
            <a:gs pos="31000">
              <a:schemeClr val="bg1"/>
            </a:gs>
            <a:gs pos="100000">
              <a:schemeClr val="accent1">
                <a:alpha val="30000"/>
              </a:schemeClr>
            </a:gs>
          </a:gsLst>
          <a:lin ang="5400000" scaled="1"/>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4230A-2125-431C-864E-077E63F9B1EE}"/>
              </a:ext>
            </a:extLst>
          </p:cNvPr>
          <p:cNvSpPr>
            <a:spLocks noGrp="1"/>
          </p:cNvSpPr>
          <p:nvPr>
            <p:ph type="title"/>
          </p:nvPr>
        </p:nvSpPr>
        <p:spPr/>
        <p:txBody>
          <a:bodyPr lIns="0" rIns="0"/>
          <a:lstStyle/>
          <a:p>
            <a:r>
              <a:rPr lang="en-US"/>
              <a:t>Click to edit Master title style</a:t>
            </a:r>
          </a:p>
        </p:txBody>
      </p:sp>
      <p:sp>
        <p:nvSpPr>
          <p:cNvPr id="9" name="Graphic 7">
            <a:extLst>
              <a:ext uri="{FF2B5EF4-FFF2-40B4-BE49-F238E27FC236}">
                <a16:creationId xmlns:a16="http://schemas.microsoft.com/office/drawing/2014/main" id="{1D33C360-EE67-1703-49B8-19544202AA9B}"/>
              </a:ext>
            </a:extLst>
          </p:cNvPr>
          <p:cNvSpPr/>
          <p:nvPr/>
        </p:nvSpPr>
        <p:spPr>
          <a:xfrm>
            <a:off x="3333535" y="2322576"/>
            <a:ext cx="13144049" cy="5138928"/>
          </a:xfrm>
          <a:custGeom>
            <a:avLst/>
            <a:gdLst>
              <a:gd name="connsiteX0" fmla="*/ 3478417 w 12028005"/>
              <a:gd name="connsiteY0" fmla="*/ 4702589 h 4702588"/>
              <a:gd name="connsiteX1" fmla="*/ 3477201 w 12028005"/>
              <a:gd name="connsiteY1" fmla="*/ 4700395 h 4702588"/>
              <a:gd name="connsiteX2" fmla="*/ 12026786 w 12028005"/>
              <a:gd name="connsiteY2" fmla="*/ 0 h 4702588"/>
              <a:gd name="connsiteX3" fmla="*/ 12028005 w 12028005"/>
              <a:gd name="connsiteY3" fmla="*/ 2217 h 4702588"/>
              <a:gd name="connsiteX4" fmla="*/ 3478417 w 12028005"/>
              <a:gd name="connsiteY4" fmla="*/ 4702589 h 4702588"/>
              <a:gd name="connsiteX5" fmla="*/ 3399337 w 12028005"/>
              <a:gd name="connsiteY5" fmla="*/ 4702589 h 4702588"/>
              <a:gd name="connsiteX6" fmla="*/ 3398121 w 12028005"/>
              <a:gd name="connsiteY6" fmla="*/ 4700395 h 4702588"/>
              <a:gd name="connsiteX7" fmla="*/ 11947691 w 12028005"/>
              <a:gd name="connsiteY7" fmla="*/ 0 h 4702588"/>
              <a:gd name="connsiteX8" fmla="*/ 11948910 w 12028005"/>
              <a:gd name="connsiteY8" fmla="*/ 2217 h 4702588"/>
              <a:gd name="connsiteX9" fmla="*/ 3399337 w 12028005"/>
              <a:gd name="connsiteY9" fmla="*/ 4702589 h 4702588"/>
              <a:gd name="connsiteX10" fmla="*/ 3320333 w 12028005"/>
              <a:gd name="connsiteY10" fmla="*/ 4702589 h 4702588"/>
              <a:gd name="connsiteX11" fmla="*/ 3319114 w 12028005"/>
              <a:gd name="connsiteY11" fmla="*/ 4700395 h 4702588"/>
              <a:gd name="connsiteX12" fmla="*/ 11868717 w 12028005"/>
              <a:gd name="connsiteY12" fmla="*/ 0 h 4702588"/>
              <a:gd name="connsiteX13" fmla="*/ 11869936 w 12028005"/>
              <a:gd name="connsiteY13" fmla="*/ 2217 h 4702588"/>
              <a:gd name="connsiteX14" fmla="*/ 3320333 w 12028005"/>
              <a:gd name="connsiteY14" fmla="*/ 4702589 h 4702588"/>
              <a:gd name="connsiteX15" fmla="*/ 3241326 w 12028005"/>
              <a:gd name="connsiteY15" fmla="*/ 4702589 h 4702588"/>
              <a:gd name="connsiteX16" fmla="*/ 3240103 w 12028005"/>
              <a:gd name="connsiteY16" fmla="*/ 4700395 h 4702588"/>
              <a:gd name="connsiteX17" fmla="*/ 11789682 w 12028005"/>
              <a:gd name="connsiteY17" fmla="*/ 0 h 4702588"/>
              <a:gd name="connsiteX18" fmla="*/ 11790902 w 12028005"/>
              <a:gd name="connsiteY18" fmla="*/ 2217 h 4702588"/>
              <a:gd name="connsiteX19" fmla="*/ 3241326 w 12028005"/>
              <a:gd name="connsiteY19" fmla="*/ 4702589 h 4702588"/>
              <a:gd name="connsiteX20" fmla="*/ 3162318 w 12028005"/>
              <a:gd name="connsiteY20" fmla="*/ 4702589 h 4702588"/>
              <a:gd name="connsiteX21" fmla="*/ 3161099 w 12028005"/>
              <a:gd name="connsiteY21" fmla="*/ 4700395 h 4702588"/>
              <a:gd name="connsiteX22" fmla="*/ 11710678 w 12028005"/>
              <a:gd name="connsiteY22" fmla="*/ 0 h 4702588"/>
              <a:gd name="connsiteX23" fmla="*/ 11711897 w 12028005"/>
              <a:gd name="connsiteY23" fmla="*/ 2217 h 4702588"/>
              <a:gd name="connsiteX24" fmla="*/ 3162318 w 12028005"/>
              <a:gd name="connsiteY24" fmla="*/ 4702589 h 4702588"/>
              <a:gd name="connsiteX25" fmla="*/ 3083235 w 12028005"/>
              <a:gd name="connsiteY25" fmla="*/ 4702589 h 4702588"/>
              <a:gd name="connsiteX26" fmla="*/ 3082019 w 12028005"/>
              <a:gd name="connsiteY26" fmla="*/ 4700395 h 4702588"/>
              <a:gd name="connsiteX27" fmla="*/ 11631613 w 12028005"/>
              <a:gd name="connsiteY27" fmla="*/ 0 h 4702588"/>
              <a:gd name="connsiteX28" fmla="*/ 11632832 w 12028005"/>
              <a:gd name="connsiteY28" fmla="*/ 2217 h 4702588"/>
              <a:gd name="connsiteX29" fmla="*/ 3083235 w 12028005"/>
              <a:gd name="connsiteY29" fmla="*/ 4702589 h 4702588"/>
              <a:gd name="connsiteX30" fmla="*/ 3004231 w 12028005"/>
              <a:gd name="connsiteY30" fmla="*/ 4702589 h 4702588"/>
              <a:gd name="connsiteX31" fmla="*/ 3003012 w 12028005"/>
              <a:gd name="connsiteY31" fmla="*/ 4700395 h 4702588"/>
              <a:gd name="connsiteX32" fmla="*/ 11552578 w 12028005"/>
              <a:gd name="connsiteY32" fmla="*/ 0 h 4702588"/>
              <a:gd name="connsiteX33" fmla="*/ 11553798 w 12028005"/>
              <a:gd name="connsiteY33" fmla="*/ 2217 h 4702588"/>
              <a:gd name="connsiteX34" fmla="*/ 3004231 w 12028005"/>
              <a:gd name="connsiteY34" fmla="*/ 4702589 h 4702588"/>
              <a:gd name="connsiteX35" fmla="*/ 2925224 w 12028005"/>
              <a:gd name="connsiteY35" fmla="*/ 4702589 h 4702588"/>
              <a:gd name="connsiteX36" fmla="*/ 2924004 w 12028005"/>
              <a:gd name="connsiteY36" fmla="*/ 4700395 h 4702588"/>
              <a:gd name="connsiteX37" fmla="*/ 11473605 w 12028005"/>
              <a:gd name="connsiteY37" fmla="*/ 0 h 4702588"/>
              <a:gd name="connsiteX38" fmla="*/ 11474824 w 12028005"/>
              <a:gd name="connsiteY38" fmla="*/ 2217 h 4702588"/>
              <a:gd name="connsiteX39" fmla="*/ 2925224 w 12028005"/>
              <a:gd name="connsiteY39" fmla="*/ 4702589 h 4702588"/>
              <a:gd name="connsiteX40" fmla="*/ 2846216 w 12028005"/>
              <a:gd name="connsiteY40" fmla="*/ 4702589 h 4702588"/>
              <a:gd name="connsiteX41" fmla="*/ 2844997 w 12028005"/>
              <a:gd name="connsiteY41" fmla="*/ 4700395 h 4702588"/>
              <a:gd name="connsiteX42" fmla="*/ 11394570 w 12028005"/>
              <a:gd name="connsiteY42" fmla="*/ 0 h 4702588"/>
              <a:gd name="connsiteX43" fmla="*/ 11395789 w 12028005"/>
              <a:gd name="connsiteY43" fmla="*/ 2217 h 4702588"/>
              <a:gd name="connsiteX44" fmla="*/ 2846216 w 12028005"/>
              <a:gd name="connsiteY44" fmla="*/ 4702589 h 4702588"/>
              <a:gd name="connsiteX45" fmla="*/ 2767133 w 12028005"/>
              <a:gd name="connsiteY45" fmla="*/ 4702589 h 4702588"/>
              <a:gd name="connsiteX46" fmla="*/ 2765917 w 12028005"/>
              <a:gd name="connsiteY46" fmla="*/ 4700395 h 4702588"/>
              <a:gd name="connsiteX47" fmla="*/ 11315505 w 12028005"/>
              <a:gd name="connsiteY47" fmla="*/ 0 h 4702588"/>
              <a:gd name="connsiteX48" fmla="*/ 11316724 w 12028005"/>
              <a:gd name="connsiteY48" fmla="*/ 2217 h 4702588"/>
              <a:gd name="connsiteX49" fmla="*/ 2767133 w 12028005"/>
              <a:gd name="connsiteY49" fmla="*/ 4702589 h 4702588"/>
              <a:gd name="connsiteX50" fmla="*/ 2688129 w 12028005"/>
              <a:gd name="connsiteY50" fmla="*/ 4702589 h 4702588"/>
              <a:gd name="connsiteX51" fmla="*/ 2686910 w 12028005"/>
              <a:gd name="connsiteY51" fmla="*/ 4700395 h 4702588"/>
              <a:gd name="connsiteX52" fmla="*/ 11236501 w 12028005"/>
              <a:gd name="connsiteY52" fmla="*/ 0 h 4702588"/>
              <a:gd name="connsiteX53" fmla="*/ 11237720 w 12028005"/>
              <a:gd name="connsiteY53" fmla="*/ 2217 h 4702588"/>
              <a:gd name="connsiteX54" fmla="*/ 2688129 w 12028005"/>
              <a:gd name="connsiteY54" fmla="*/ 4702589 h 4702588"/>
              <a:gd name="connsiteX55" fmla="*/ 2609122 w 12028005"/>
              <a:gd name="connsiteY55" fmla="*/ 4702589 h 4702588"/>
              <a:gd name="connsiteX56" fmla="*/ 2607902 w 12028005"/>
              <a:gd name="connsiteY56" fmla="*/ 4700395 h 4702588"/>
              <a:gd name="connsiteX57" fmla="*/ 11157466 w 12028005"/>
              <a:gd name="connsiteY57" fmla="*/ 0 h 4702588"/>
              <a:gd name="connsiteX58" fmla="*/ 11158685 w 12028005"/>
              <a:gd name="connsiteY58" fmla="*/ 2217 h 4702588"/>
              <a:gd name="connsiteX59" fmla="*/ 2609122 w 12028005"/>
              <a:gd name="connsiteY59" fmla="*/ 4702589 h 4702588"/>
              <a:gd name="connsiteX60" fmla="*/ 2530117 w 12028005"/>
              <a:gd name="connsiteY60" fmla="*/ 4702589 h 4702588"/>
              <a:gd name="connsiteX61" fmla="*/ 2528898 w 12028005"/>
              <a:gd name="connsiteY61" fmla="*/ 4700395 h 4702588"/>
              <a:gd name="connsiteX62" fmla="*/ 11078492 w 12028005"/>
              <a:gd name="connsiteY62" fmla="*/ 0 h 4702588"/>
              <a:gd name="connsiteX63" fmla="*/ 11079712 w 12028005"/>
              <a:gd name="connsiteY63" fmla="*/ 2217 h 4702588"/>
              <a:gd name="connsiteX64" fmla="*/ 2530117 w 12028005"/>
              <a:gd name="connsiteY64" fmla="*/ 4702589 h 4702588"/>
              <a:gd name="connsiteX65" fmla="*/ 2451034 w 12028005"/>
              <a:gd name="connsiteY65" fmla="*/ 4702589 h 4702588"/>
              <a:gd name="connsiteX66" fmla="*/ 2449815 w 12028005"/>
              <a:gd name="connsiteY66" fmla="*/ 4700395 h 4702588"/>
              <a:gd name="connsiteX67" fmla="*/ 10999397 w 12028005"/>
              <a:gd name="connsiteY67" fmla="*/ 0 h 4702588"/>
              <a:gd name="connsiteX68" fmla="*/ 11000616 w 12028005"/>
              <a:gd name="connsiteY68" fmla="*/ 2217 h 4702588"/>
              <a:gd name="connsiteX69" fmla="*/ 2451034 w 12028005"/>
              <a:gd name="connsiteY69" fmla="*/ 4702589 h 4702588"/>
              <a:gd name="connsiteX70" fmla="*/ 2372027 w 12028005"/>
              <a:gd name="connsiteY70" fmla="*/ 4702589 h 4702588"/>
              <a:gd name="connsiteX71" fmla="*/ 2370808 w 12028005"/>
              <a:gd name="connsiteY71" fmla="*/ 4700395 h 4702588"/>
              <a:gd name="connsiteX72" fmla="*/ 10920393 w 12028005"/>
              <a:gd name="connsiteY72" fmla="*/ 0 h 4702588"/>
              <a:gd name="connsiteX73" fmla="*/ 10921612 w 12028005"/>
              <a:gd name="connsiteY73" fmla="*/ 2217 h 4702588"/>
              <a:gd name="connsiteX74" fmla="*/ 2372027 w 12028005"/>
              <a:gd name="connsiteY74" fmla="*/ 4702589 h 4702588"/>
              <a:gd name="connsiteX75" fmla="*/ 2293017 w 12028005"/>
              <a:gd name="connsiteY75" fmla="*/ 4702589 h 4702588"/>
              <a:gd name="connsiteX76" fmla="*/ 2291797 w 12028005"/>
              <a:gd name="connsiteY76" fmla="*/ 4700395 h 4702588"/>
              <a:gd name="connsiteX77" fmla="*/ 10841389 w 12028005"/>
              <a:gd name="connsiteY77" fmla="*/ 0 h 4702588"/>
              <a:gd name="connsiteX78" fmla="*/ 10842608 w 12028005"/>
              <a:gd name="connsiteY78" fmla="*/ 2217 h 4702588"/>
              <a:gd name="connsiteX79" fmla="*/ 2293017 w 12028005"/>
              <a:gd name="connsiteY79" fmla="*/ 4702589 h 4702588"/>
              <a:gd name="connsiteX80" fmla="*/ 2214009 w 12028005"/>
              <a:gd name="connsiteY80" fmla="*/ 4702589 h 4702588"/>
              <a:gd name="connsiteX81" fmla="*/ 2212790 w 12028005"/>
              <a:gd name="connsiteY81" fmla="*/ 4700395 h 4702588"/>
              <a:gd name="connsiteX82" fmla="*/ 10762354 w 12028005"/>
              <a:gd name="connsiteY82" fmla="*/ 0 h 4702588"/>
              <a:gd name="connsiteX83" fmla="*/ 10763573 w 12028005"/>
              <a:gd name="connsiteY83" fmla="*/ 2217 h 4702588"/>
              <a:gd name="connsiteX84" fmla="*/ 2214009 w 12028005"/>
              <a:gd name="connsiteY84" fmla="*/ 4702589 h 4702588"/>
              <a:gd name="connsiteX85" fmla="*/ 2134929 w 12028005"/>
              <a:gd name="connsiteY85" fmla="*/ 4702589 h 4702588"/>
              <a:gd name="connsiteX86" fmla="*/ 2133710 w 12028005"/>
              <a:gd name="connsiteY86" fmla="*/ 4700395 h 4702588"/>
              <a:gd name="connsiteX87" fmla="*/ 10683289 w 12028005"/>
              <a:gd name="connsiteY87" fmla="*/ 0 h 4702588"/>
              <a:gd name="connsiteX88" fmla="*/ 10684508 w 12028005"/>
              <a:gd name="connsiteY88" fmla="*/ 2217 h 4702588"/>
              <a:gd name="connsiteX89" fmla="*/ 2134929 w 12028005"/>
              <a:gd name="connsiteY89" fmla="*/ 4702589 h 4702588"/>
              <a:gd name="connsiteX90" fmla="*/ 2055922 w 12028005"/>
              <a:gd name="connsiteY90" fmla="*/ 4702589 h 4702588"/>
              <a:gd name="connsiteX91" fmla="*/ 2054703 w 12028005"/>
              <a:gd name="connsiteY91" fmla="*/ 4700395 h 4702588"/>
              <a:gd name="connsiteX92" fmla="*/ 10604285 w 12028005"/>
              <a:gd name="connsiteY92" fmla="*/ 0 h 4702588"/>
              <a:gd name="connsiteX93" fmla="*/ 10605504 w 12028005"/>
              <a:gd name="connsiteY93" fmla="*/ 2217 h 4702588"/>
              <a:gd name="connsiteX94" fmla="*/ 2055922 w 12028005"/>
              <a:gd name="connsiteY94" fmla="*/ 4702589 h 4702588"/>
              <a:gd name="connsiteX95" fmla="*/ 1976915 w 12028005"/>
              <a:gd name="connsiteY95" fmla="*/ 4702589 h 4702588"/>
              <a:gd name="connsiteX96" fmla="*/ 1975695 w 12028005"/>
              <a:gd name="connsiteY96" fmla="*/ 4700395 h 4702588"/>
              <a:gd name="connsiteX97" fmla="*/ 10525280 w 12028005"/>
              <a:gd name="connsiteY97" fmla="*/ 0 h 4702588"/>
              <a:gd name="connsiteX98" fmla="*/ 10526500 w 12028005"/>
              <a:gd name="connsiteY98" fmla="*/ 2217 h 4702588"/>
              <a:gd name="connsiteX99" fmla="*/ 1976915 w 12028005"/>
              <a:gd name="connsiteY99" fmla="*/ 4702589 h 4702588"/>
              <a:gd name="connsiteX100" fmla="*/ 1897910 w 12028005"/>
              <a:gd name="connsiteY100" fmla="*/ 4702589 h 4702588"/>
              <a:gd name="connsiteX101" fmla="*/ 1896691 w 12028005"/>
              <a:gd name="connsiteY101" fmla="*/ 4700395 h 4702588"/>
              <a:gd name="connsiteX102" fmla="*/ 10446276 w 12028005"/>
              <a:gd name="connsiteY102" fmla="*/ 0 h 4702588"/>
              <a:gd name="connsiteX103" fmla="*/ 10447496 w 12028005"/>
              <a:gd name="connsiteY103" fmla="*/ 2217 h 4702588"/>
              <a:gd name="connsiteX104" fmla="*/ 1897910 w 12028005"/>
              <a:gd name="connsiteY104" fmla="*/ 4702589 h 4702588"/>
              <a:gd name="connsiteX105" fmla="*/ 1818827 w 12028005"/>
              <a:gd name="connsiteY105" fmla="*/ 4702589 h 4702588"/>
              <a:gd name="connsiteX106" fmla="*/ 1817608 w 12028005"/>
              <a:gd name="connsiteY106" fmla="*/ 4700395 h 4702588"/>
              <a:gd name="connsiteX107" fmla="*/ 10367211 w 12028005"/>
              <a:gd name="connsiteY107" fmla="*/ 0 h 4702588"/>
              <a:gd name="connsiteX108" fmla="*/ 10368430 w 12028005"/>
              <a:gd name="connsiteY108" fmla="*/ 2217 h 4702588"/>
              <a:gd name="connsiteX109" fmla="*/ 1818827 w 12028005"/>
              <a:gd name="connsiteY109" fmla="*/ 4702589 h 4702588"/>
              <a:gd name="connsiteX110" fmla="*/ 1739820 w 12028005"/>
              <a:gd name="connsiteY110" fmla="*/ 4702589 h 4702588"/>
              <a:gd name="connsiteX111" fmla="*/ 1738601 w 12028005"/>
              <a:gd name="connsiteY111" fmla="*/ 4700395 h 4702588"/>
              <a:gd name="connsiteX112" fmla="*/ 10288177 w 12028005"/>
              <a:gd name="connsiteY112" fmla="*/ 0 h 4702588"/>
              <a:gd name="connsiteX113" fmla="*/ 10289396 w 12028005"/>
              <a:gd name="connsiteY113" fmla="*/ 2217 h 4702588"/>
              <a:gd name="connsiteX114" fmla="*/ 1739820 w 12028005"/>
              <a:gd name="connsiteY114" fmla="*/ 4702589 h 4702588"/>
              <a:gd name="connsiteX115" fmla="*/ 1660816 w 12028005"/>
              <a:gd name="connsiteY115" fmla="*/ 4702589 h 4702588"/>
              <a:gd name="connsiteX116" fmla="*/ 1659596 w 12028005"/>
              <a:gd name="connsiteY116" fmla="*/ 4700395 h 4702588"/>
              <a:gd name="connsiteX117" fmla="*/ 10209172 w 12028005"/>
              <a:gd name="connsiteY117" fmla="*/ 0 h 4702588"/>
              <a:gd name="connsiteX118" fmla="*/ 10210392 w 12028005"/>
              <a:gd name="connsiteY118" fmla="*/ 2217 h 4702588"/>
              <a:gd name="connsiteX119" fmla="*/ 1660816 w 12028005"/>
              <a:gd name="connsiteY119" fmla="*/ 4702589 h 4702588"/>
              <a:gd name="connsiteX120" fmla="*/ 1581808 w 12028005"/>
              <a:gd name="connsiteY120" fmla="*/ 4702589 h 4702588"/>
              <a:gd name="connsiteX121" fmla="*/ 1580589 w 12028005"/>
              <a:gd name="connsiteY121" fmla="*/ 4700395 h 4702588"/>
              <a:gd name="connsiteX122" fmla="*/ 10130168 w 12028005"/>
              <a:gd name="connsiteY122" fmla="*/ 0 h 4702588"/>
              <a:gd name="connsiteX123" fmla="*/ 10131387 w 12028005"/>
              <a:gd name="connsiteY123" fmla="*/ 2217 h 4702588"/>
              <a:gd name="connsiteX124" fmla="*/ 1581808 w 12028005"/>
              <a:gd name="connsiteY124" fmla="*/ 4702589 h 4702588"/>
              <a:gd name="connsiteX125" fmla="*/ 1502725 w 12028005"/>
              <a:gd name="connsiteY125" fmla="*/ 4702589 h 4702588"/>
              <a:gd name="connsiteX126" fmla="*/ 1501506 w 12028005"/>
              <a:gd name="connsiteY126" fmla="*/ 4700395 h 4702588"/>
              <a:gd name="connsiteX127" fmla="*/ 10051073 w 12028005"/>
              <a:gd name="connsiteY127" fmla="*/ 0 h 4702588"/>
              <a:gd name="connsiteX128" fmla="*/ 10052292 w 12028005"/>
              <a:gd name="connsiteY128" fmla="*/ 2217 h 4702588"/>
              <a:gd name="connsiteX129" fmla="*/ 1502725 w 12028005"/>
              <a:gd name="connsiteY129" fmla="*/ 4702589 h 4702588"/>
              <a:gd name="connsiteX130" fmla="*/ 1423721 w 12028005"/>
              <a:gd name="connsiteY130" fmla="*/ 4702589 h 4702588"/>
              <a:gd name="connsiteX131" fmla="*/ 1422502 w 12028005"/>
              <a:gd name="connsiteY131" fmla="*/ 4700395 h 4702588"/>
              <a:gd name="connsiteX132" fmla="*/ 9972099 w 12028005"/>
              <a:gd name="connsiteY132" fmla="*/ 0 h 4702588"/>
              <a:gd name="connsiteX133" fmla="*/ 9973318 w 12028005"/>
              <a:gd name="connsiteY133" fmla="*/ 2217 h 4702588"/>
              <a:gd name="connsiteX134" fmla="*/ 1423721 w 12028005"/>
              <a:gd name="connsiteY134" fmla="*/ 4702589 h 4702588"/>
              <a:gd name="connsiteX135" fmla="*/ 1344714 w 12028005"/>
              <a:gd name="connsiteY135" fmla="*/ 4702589 h 4702588"/>
              <a:gd name="connsiteX136" fmla="*/ 1343494 w 12028005"/>
              <a:gd name="connsiteY136" fmla="*/ 4700395 h 4702588"/>
              <a:gd name="connsiteX137" fmla="*/ 9893064 w 12028005"/>
              <a:gd name="connsiteY137" fmla="*/ 0 h 4702588"/>
              <a:gd name="connsiteX138" fmla="*/ 9894284 w 12028005"/>
              <a:gd name="connsiteY138" fmla="*/ 2217 h 4702588"/>
              <a:gd name="connsiteX139" fmla="*/ 1344714 w 12028005"/>
              <a:gd name="connsiteY139" fmla="*/ 4702589 h 4702588"/>
              <a:gd name="connsiteX140" fmla="*/ 1265630 w 12028005"/>
              <a:gd name="connsiteY140" fmla="*/ 4702589 h 4702588"/>
              <a:gd name="connsiteX141" fmla="*/ 1264411 w 12028005"/>
              <a:gd name="connsiteY141" fmla="*/ 4700395 h 4702588"/>
              <a:gd name="connsiteX142" fmla="*/ 9813999 w 12028005"/>
              <a:gd name="connsiteY142" fmla="*/ 0 h 4702588"/>
              <a:gd name="connsiteX143" fmla="*/ 9815218 w 12028005"/>
              <a:gd name="connsiteY143" fmla="*/ 2217 h 4702588"/>
              <a:gd name="connsiteX144" fmla="*/ 1265630 w 12028005"/>
              <a:gd name="connsiteY144" fmla="*/ 4702589 h 4702588"/>
              <a:gd name="connsiteX145" fmla="*/ 1186623 w 12028005"/>
              <a:gd name="connsiteY145" fmla="*/ 4702589 h 4702588"/>
              <a:gd name="connsiteX146" fmla="*/ 1185404 w 12028005"/>
              <a:gd name="connsiteY146" fmla="*/ 4700395 h 4702588"/>
              <a:gd name="connsiteX147" fmla="*/ 9734995 w 12028005"/>
              <a:gd name="connsiteY147" fmla="*/ 0 h 4702588"/>
              <a:gd name="connsiteX148" fmla="*/ 9736214 w 12028005"/>
              <a:gd name="connsiteY148" fmla="*/ 2217 h 4702588"/>
              <a:gd name="connsiteX149" fmla="*/ 1186623 w 12028005"/>
              <a:gd name="connsiteY149" fmla="*/ 4702589 h 4702588"/>
              <a:gd name="connsiteX150" fmla="*/ 1107619 w 12028005"/>
              <a:gd name="connsiteY150" fmla="*/ 4702589 h 4702588"/>
              <a:gd name="connsiteX151" fmla="*/ 1106400 w 12028005"/>
              <a:gd name="connsiteY151" fmla="*/ 4700395 h 4702588"/>
              <a:gd name="connsiteX152" fmla="*/ 9655960 w 12028005"/>
              <a:gd name="connsiteY152" fmla="*/ 0 h 4702588"/>
              <a:gd name="connsiteX153" fmla="*/ 9657180 w 12028005"/>
              <a:gd name="connsiteY153" fmla="*/ 2217 h 4702588"/>
              <a:gd name="connsiteX154" fmla="*/ 1107619 w 12028005"/>
              <a:gd name="connsiteY154" fmla="*/ 4702589 h 4702588"/>
              <a:gd name="connsiteX155" fmla="*/ 1028609 w 12028005"/>
              <a:gd name="connsiteY155" fmla="*/ 4702589 h 4702588"/>
              <a:gd name="connsiteX156" fmla="*/ 1027389 w 12028005"/>
              <a:gd name="connsiteY156" fmla="*/ 4700395 h 4702588"/>
              <a:gd name="connsiteX157" fmla="*/ 9576987 w 12028005"/>
              <a:gd name="connsiteY157" fmla="*/ 0 h 4702588"/>
              <a:gd name="connsiteX158" fmla="*/ 9578206 w 12028005"/>
              <a:gd name="connsiteY158" fmla="*/ 2217 h 4702588"/>
              <a:gd name="connsiteX159" fmla="*/ 1028609 w 12028005"/>
              <a:gd name="connsiteY159" fmla="*/ 4702589 h 4702588"/>
              <a:gd name="connsiteX160" fmla="*/ 949528 w 12028005"/>
              <a:gd name="connsiteY160" fmla="*/ 4702589 h 4702588"/>
              <a:gd name="connsiteX161" fmla="*/ 948309 w 12028005"/>
              <a:gd name="connsiteY161" fmla="*/ 4700395 h 4702588"/>
              <a:gd name="connsiteX162" fmla="*/ 9497891 w 12028005"/>
              <a:gd name="connsiteY162" fmla="*/ 0 h 4702588"/>
              <a:gd name="connsiteX163" fmla="*/ 9499110 w 12028005"/>
              <a:gd name="connsiteY163" fmla="*/ 2217 h 4702588"/>
              <a:gd name="connsiteX164" fmla="*/ 949528 w 12028005"/>
              <a:gd name="connsiteY164" fmla="*/ 4702589 h 4702588"/>
              <a:gd name="connsiteX165" fmla="*/ 870521 w 12028005"/>
              <a:gd name="connsiteY165" fmla="*/ 4702589 h 4702588"/>
              <a:gd name="connsiteX166" fmla="*/ 869302 w 12028005"/>
              <a:gd name="connsiteY166" fmla="*/ 4700395 h 4702588"/>
              <a:gd name="connsiteX167" fmla="*/ 9418887 w 12028005"/>
              <a:gd name="connsiteY167" fmla="*/ 0 h 4702588"/>
              <a:gd name="connsiteX168" fmla="*/ 9420106 w 12028005"/>
              <a:gd name="connsiteY168" fmla="*/ 2217 h 4702588"/>
              <a:gd name="connsiteX169" fmla="*/ 870521 w 12028005"/>
              <a:gd name="connsiteY169" fmla="*/ 4702589 h 4702588"/>
              <a:gd name="connsiteX170" fmla="*/ 791514 w 12028005"/>
              <a:gd name="connsiteY170" fmla="*/ 4702589 h 4702588"/>
              <a:gd name="connsiteX171" fmla="*/ 790295 w 12028005"/>
              <a:gd name="connsiteY171" fmla="*/ 4700395 h 4702588"/>
              <a:gd name="connsiteX172" fmla="*/ 9339883 w 12028005"/>
              <a:gd name="connsiteY172" fmla="*/ 0 h 4702588"/>
              <a:gd name="connsiteX173" fmla="*/ 9341102 w 12028005"/>
              <a:gd name="connsiteY173" fmla="*/ 2217 h 4702588"/>
              <a:gd name="connsiteX174" fmla="*/ 791514 w 12028005"/>
              <a:gd name="connsiteY174" fmla="*/ 4702589 h 4702588"/>
              <a:gd name="connsiteX175" fmla="*/ 712506 w 12028005"/>
              <a:gd name="connsiteY175" fmla="*/ 4702589 h 4702588"/>
              <a:gd name="connsiteX176" fmla="*/ 711287 w 12028005"/>
              <a:gd name="connsiteY176" fmla="*/ 4700395 h 4702588"/>
              <a:gd name="connsiteX177" fmla="*/ 9260848 w 12028005"/>
              <a:gd name="connsiteY177" fmla="*/ 0 h 4702588"/>
              <a:gd name="connsiteX178" fmla="*/ 9262067 w 12028005"/>
              <a:gd name="connsiteY178" fmla="*/ 2217 h 4702588"/>
              <a:gd name="connsiteX179" fmla="*/ 712506 w 12028005"/>
              <a:gd name="connsiteY179" fmla="*/ 4702589 h 4702588"/>
              <a:gd name="connsiteX180" fmla="*/ 633422 w 12028005"/>
              <a:gd name="connsiteY180" fmla="*/ 4702589 h 4702588"/>
              <a:gd name="connsiteX181" fmla="*/ 632203 w 12028005"/>
              <a:gd name="connsiteY181" fmla="*/ 4700395 h 4702588"/>
              <a:gd name="connsiteX182" fmla="*/ 9181783 w 12028005"/>
              <a:gd name="connsiteY182" fmla="*/ 0 h 4702588"/>
              <a:gd name="connsiteX183" fmla="*/ 9183002 w 12028005"/>
              <a:gd name="connsiteY183" fmla="*/ 2217 h 4702588"/>
              <a:gd name="connsiteX184" fmla="*/ 633422 w 12028005"/>
              <a:gd name="connsiteY184" fmla="*/ 4702589 h 4702588"/>
              <a:gd name="connsiteX185" fmla="*/ 554416 w 12028005"/>
              <a:gd name="connsiteY185" fmla="*/ 4702589 h 4702588"/>
              <a:gd name="connsiteX186" fmla="*/ 553197 w 12028005"/>
              <a:gd name="connsiteY186" fmla="*/ 4700395 h 4702588"/>
              <a:gd name="connsiteX187" fmla="*/ 9102779 w 12028005"/>
              <a:gd name="connsiteY187" fmla="*/ 0 h 4702588"/>
              <a:gd name="connsiteX188" fmla="*/ 9103998 w 12028005"/>
              <a:gd name="connsiteY188" fmla="*/ 2217 h 4702588"/>
              <a:gd name="connsiteX189" fmla="*/ 554416 w 12028005"/>
              <a:gd name="connsiteY189" fmla="*/ 4702589 h 4702588"/>
              <a:gd name="connsiteX190" fmla="*/ 475411 w 12028005"/>
              <a:gd name="connsiteY190" fmla="*/ 4702589 h 4702588"/>
              <a:gd name="connsiteX191" fmla="*/ 474192 w 12028005"/>
              <a:gd name="connsiteY191" fmla="*/ 4700395 h 4702588"/>
              <a:gd name="connsiteX192" fmla="*/ 9023775 w 12028005"/>
              <a:gd name="connsiteY192" fmla="*/ 0 h 4702588"/>
              <a:gd name="connsiteX193" fmla="*/ 9024994 w 12028005"/>
              <a:gd name="connsiteY193" fmla="*/ 2217 h 4702588"/>
              <a:gd name="connsiteX194" fmla="*/ 475411 w 12028005"/>
              <a:gd name="connsiteY194" fmla="*/ 4702589 h 4702588"/>
              <a:gd name="connsiteX195" fmla="*/ 396404 w 12028005"/>
              <a:gd name="connsiteY195" fmla="*/ 4702589 h 4702588"/>
              <a:gd name="connsiteX196" fmla="*/ 395185 w 12028005"/>
              <a:gd name="connsiteY196" fmla="*/ 4700395 h 4702588"/>
              <a:gd name="connsiteX197" fmla="*/ 8944771 w 12028005"/>
              <a:gd name="connsiteY197" fmla="*/ 0 h 4702588"/>
              <a:gd name="connsiteX198" fmla="*/ 8945990 w 12028005"/>
              <a:gd name="connsiteY198" fmla="*/ 2217 h 4702588"/>
              <a:gd name="connsiteX199" fmla="*/ 396404 w 12028005"/>
              <a:gd name="connsiteY199" fmla="*/ 4702589 h 4702588"/>
              <a:gd name="connsiteX200" fmla="*/ 317321 w 12028005"/>
              <a:gd name="connsiteY200" fmla="*/ 4702589 h 4702588"/>
              <a:gd name="connsiteX201" fmla="*/ 316102 w 12028005"/>
              <a:gd name="connsiteY201" fmla="*/ 4700395 h 4702588"/>
              <a:gd name="connsiteX202" fmla="*/ 8865705 w 12028005"/>
              <a:gd name="connsiteY202" fmla="*/ 0 h 4702588"/>
              <a:gd name="connsiteX203" fmla="*/ 8866925 w 12028005"/>
              <a:gd name="connsiteY203" fmla="*/ 2217 h 4702588"/>
              <a:gd name="connsiteX204" fmla="*/ 317321 w 12028005"/>
              <a:gd name="connsiteY204" fmla="*/ 4702589 h 4702588"/>
              <a:gd name="connsiteX205" fmla="*/ 238314 w 12028005"/>
              <a:gd name="connsiteY205" fmla="*/ 4702589 h 4702588"/>
              <a:gd name="connsiteX206" fmla="*/ 237095 w 12028005"/>
              <a:gd name="connsiteY206" fmla="*/ 4700395 h 4702588"/>
              <a:gd name="connsiteX207" fmla="*/ 8786671 w 12028005"/>
              <a:gd name="connsiteY207" fmla="*/ 0 h 4702588"/>
              <a:gd name="connsiteX208" fmla="*/ 8787890 w 12028005"/>
              <a:gd name="connsiteY208" fmla="*/ 2217 h 4702588"/>
              <a:gd name="connsiteX209" fmla="*/ 238314 w 12028005"/>
              <a:gd name="connsiteY209" fmla="*/ 4702589 h 4702588"/>
              <a:gd name="connsiteX210" fmla="*/ 159310 w 12028005"/>
              <a:gd name="connsiteY210" fmla="*/ 4702589 h 4702588"/>
              <a:gd name="connsiteX211" fmla="*/ 158091 w 12028005"/>
              <a:gd name="connsiteY211" fmla="*/ 4700395 h 4702588"/>
              <a:gd name="connsiteX212" fmla="*/ 8707667 w 12028005"/>
              <a:gd name="connsiteY212" fmla="*/ 0 h 4702588"/>
              <a:gd name="connsiteX213" fmla="*/ 8708886 w 12028005"/>
              <a:gd name="connsiteY213" fmla="*/ 2217 h 4702588"/>
              <a:gd name="connsiteX214" fmla="*/ 159310 w 12028005"/>
              <a:gd name="connsiteY214" fmla="*/ 4702589 h 4702588"/>
              <a:gd name="connsiteX215" fmla="*/ 80303 w 12028005"/>
              <a:gd name="connsiteY215" fmla="*/ 4702589 h 4702588"/>
              <a:gd name="connsiteX216" fmla="*/ 79083 w 12028005"/>
              <a:gd name="connsiteY216" fmla="*/ 4700395 h 4702588"/>
              <a:gd name="connsiteX217" fmla="*/ 8628662 w 12028005"/>
              <a:gd name="connsiteY217" fmla="*/ 0 h 4702588"/>
              <a:gd name="connsiteX218" fmla="*/ 8629882 w 12028005"/>
              <a:gd name="connsiteY218" fmla="*/ 2217 h 4702588"/>
              <a:gd name="connsiteX219" fmla="*/ 80303 w 12028005"/>
              <a:gd name="connsiteY219" fmla="*/ 4702589 h 4702588"/>
              <a:gd name="connsiteX220" fmla="*/ 1219 w 12028005"/>
              <a:gd name="connsiteY220" fmla="*/ 4702589 h 4702588"/>
              <a:gd name="connsiteX221" fmla="*/ 0 w 12028005"/>
              <a:gd name="connsiteY221" fmla="*/ 4700395 h 4702588"/>
              <a:gd name="connsiteX222" fmla="*/ 8549567 w 12028005"/>
              <a:gd name="connsiteY222" fmla="*/ 0 h 4702588"/>
              <a:gd name="connsiteX223" fmla="*/ 8550786 w 12028005"/>
              <a:gd name="connsiteY223" fmla="*/ 2217 h 4702588"/>
              <a:gd name="connsiteX224" fmla="*/ 1219 w 12028005"/>
              <a:gd name="connsiteY224" fmla="*/ 4702589 h 4702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Lst>
            <a:rect l="l" t="t" r="r" b="b"/>
            <a:pathLst>
              <a:path w="12028005" h="4702588">
                <a:moveTo>
                  <a:pt x="3478417" y="4702589"/>
                </a:moveTo>
                <a:lnTo>
                  <a:pt x="3477201" y="4700395"/>
                </a:lnTo>
                <a:lnTo>
                  <a:pt x="12026786" y="0"/>
                </a:lnTo>
                <a:lnTo>
                  <a:pt x="12028005" y="2217"/>
                </a:lnTo>
                <a:lnTo>
                  <a:pt x="3478417" y="4702589"/>
                </a:lnTo>
                <a:close/>
                <a:moveTo>
                  <a:pt x="3399337" y="4702589"/>
                </a:moveTo>
                <a:lnTo>
                  <a:pt x="3398121" y="4700395"/>
                </a:lnTo>
                <a:lnTo>
                  <a:pt x="11947691" y="0"/>
                </a:lnTo>
                <a:lnTo>
                  <a:pt x="11948910" y="2217"/>
                </a:lnTo>
                <a:lnTo>
                  <a:pt x="3399337" y="4702589"/>
                </a:lnTo>
                <a:close/>
                <a:moveTo>
                  <a:pt x="3320333" y="4702589"/>
                </a:moveTo>
                <a:lnTo>
                  <a:pt x="3319114" y="4700395"/>
                </a:lnTo>
                <a:lnTo>
                  <a:pt x="11868717" y="0"/>
                </a:lnTo>
                <a:lnTo>
                  <a:pt x="11869936" y="2217"/>
                </a:lnTo>
                <a:lnTo>
                  <a:pt x="3320333" y="4702589"/>
                </a:lnTo>
                <a:close/>
                <a:moveTo>
                  <a:pt x="3241326" y="4702589"/>
                </a:moveTo>
                <a:lnTo>
                  <a:pt x="3240103" y="4700395"/>
                </a:lnTo>
                <a:lnTo>
                  <a:pt x="11789682" y="0"/>
                </a:lnTo>
                <a:lnTo>
                  <a:pt x="11790902" y="2217"/>
                </a:lnTo>
                <a:lnTo>
                  <a:pt x="3241326" y="4702589"/>
                </a:lnTo>
                <a:close/>
                <a:moveTo>
                  <a:pt x="3162318" y="4702589"/>
                </a:moveTo>
                <a:lnTo>
                  <a:pt x="3161099" y="4700395"/>
                </a:lnTo>
                <a:lnTo>
                  <a:pt x="11710678" y="0"/>
                </a:lnTo>
                <a:lnTo>
                  <a:pt x="11711897" y="2217"/>
                </a:lnTo>
                <a:lnTo>
                  <a:pt x="3162318" y="4702589"/>
                </a:lnTo>
                <a:close/>
                <a:moveTo>
                  <a:pt x="3083235" y="4702589"/>
                </a:moveTo>
                <a:lnTo>
                  <a:pt x="3082019" y="4700395"/>
                </a:lnTo>
                <a:lnTo>
                  <a:pt x="11631613" y="0"/>
                </a:lnTo>
                <a:lnTo>
                  <a:pt x="11632832" y="2217"/>
                </a:lnTo>
                <a:lnTo>
                  <a:pt x="3083235" y="4702589"/>
                </a:lnTo>
                <a:close/>
                <a:moveTo>
                  <a:pt x="3004231" y="4702589"/>
                </a:moveTo>
                <a:lnTo>
                  <a:pt x="3003012" y="4700395"/>
                </a:lnTo>
                <a:lnTo>
                  <a:pt x="11552578" y="0"/>
                </a:lnTo>
                <a:lnTo>
                  <a:pt x="11553798" y="2217"/>
                </a:lnTo>
                <a:lnTo>
                  <a:pt x="3004231" y="4702589"/>
                </a:lnTo>
                <a:close/>
                <a:moveTo>
                  <a:pt x="2925224" y="4702589"/>
                </a:moveTo>
                <a:lnTo>
                  <a:pt x="2924004" y="4700395"/>
                </a:lnTo>
                <a:lnTo>
                  <a:pt x="11473605" y="0"/>
                </a:lnTo>
                <a:lnTo>
                  <a:pt x="11474824" y="2217"/>
                </a:lnTo>
                <a:lnTo>
                  <a:pt x="2925224" y="4702589"/>
                </a:lnTo>
                <a:close/>
                <a:moveTo>
                  <a:pt x="2846216" y="4702589"/>
                </a:moveTo>
                <a:lnTo>
                  <a:pt x="2844997" y="4700395"/>
                </a:lnTo>
                <a:lnTo>
                  <a:pt x="11394570" y="0"/>
                </a:lnTo>
                <a:lnTo>
                  <a:pt x="11395789" y="2217"/>
                </a:lnTo>
                <a:lnTo>
                  <a:pt x="2846216" y="4702589"/>
                </a:lnTo>
                <a:close/>
                <a:moveTo>
                  <a:pt x="2767133" y="4702589"/>
                </a:moveTo>
                <a:lnTo>
                  <a:pt x="2765917" y="4700395"/>
                </a:lnTo>
                <a:lnTo>
                  <a:pt x="11315505" y="0"/>
                </a:lnTo>
                <a:lnTo>
                  <a:pt x="11316724" y="2217"/>
                </a:lnTo>
                <a:lnTo>
                  <a:pt x="2767133" y="4702589"/>
                </a:lnTo>
                <a:close/>
                <a:moveTo>
                  <a:pt x="2688129" y="4702589"/>
                </a:moveTo>
                <a:lnTo>
                  <a:pt x="2686910" y="4700395"/>
                </a:lnTo>
                <a:lnTo>
                  <a:pt x="11236501" y="0"/>
                </a:lnTo>
                <a:lnTo>
                  <a:pt x="11237720" y="2217"/>
                </a:lnTo>
                <a:lnTo>
                  <a:pt x="2688129" y="4702589"/>
                </a:lnTo>
                <a:close/>
                <a:moveTo>
                  <a:pt x="2609122" y="4702589"/>
                </a:moveTo>
                <a:lnTo>
                  <a:pt x="2607902" y="4700395"/>
                </a:lnTo>
                <a:lnTo>
                  <a:pt x="11157466" y="0"/>
                </a:lnTo>
                <a:lnTo>
                  <a:pt x="11158685" y="2217"/>
                </a:lnTo>
                <a:lnTo>
                  <a:pt x="2609122" y="4702589"/>
                </a:lnTo>
                <a:close/>
                <a:moveTo>
                  <a:pt x="2530117" y="4702589"/>
                </a:moveTo>
                <a:lnTo>
                  <a:pt x="2528898" y="4700395"/>
                </a:lnTo>
                <a:lnTo>
                  <a:pt x="11078492" y="0"/>
                </a:lnTo>
                <a:lnTo>
                  <a:pt x="11079712" y="2217"/>
                </a:lnTo>
                <a:lnTo>
                  <a:pt x="2530117" y="4702589"/>
                </a:lnTo>
                <a:close/>
                <a:moveTo>
                  <a:pt x="2451034" y="4702589"/>
                </a:moveTo>
                <a:lnTo>
                  <a:pt x="2449815" y="4700395"/>
                </a:lnTo>
                <a:lnTo>
                  <a:pt x="10999397" y="0"/>
                </a:lnTo>
                <a:lnTo>
                  <a:pt x="11000616" y="2217"/>
                </a:lnTo>
                <a:lnTo>
                  <a:pt x="2451034" y="4702589"/>
                </a:lnTo>
                <a:close/>
                <a:moveTo>
                  <a:pt x="2372027" y="4702589"/>
                </a:moveTo>
                <a:lnTo>
                  <a:pt x="2370808" y="4700395"/>
                </a:lnTo>
                <a:lnTo>
                  <a:pt x="10920393" y="0"/>
                </a:lnTo>
                <a:lnTo>
                  <a:pt x="10921612" y="2217"/>
                </a:lnTo>
                <a:lnTo>
                  <a:pt x="2372027" y="4702589"/>
                </a:lnTo>
                <a:close/>
                <a:moveTo>
                  <a:pt x="2293017" y="4702589"/>
                </a:moveTo>
                <a:lnTo>
                  <a:pt x="2291797" y="4700395"/>
                </a:lnTo>
                <a:lnTo>
                  <a:pt x="10841389" y="0"/>
                </a:lnTo>
                <a:lnTo>
                  <a:pt x="10842608" y="2217"/>
                </a:lnTo>
                <a:lnTo>
                  <a:pt x="2293017" y="4702589"/>
                </a:lnTo>
                <a:close/>
                <a:moveTo>
                  <a:pt x="2214009" y="4702589"/>
                </a:moveTo>
                <a:lnTo>
                  <a:pt x="2212790" y="4700395"/>
                </a:lnTo>
                <a:lnTo>
                  <a:pt x="10762354" y="0"/>
                </a:lnTo>
                <a:lnTo>
                  <a:pt x="10763573" y="2217"/>
                </a:lnTo>
                <a:lnTo>
                  <a:pt x="2214009" y="4702589"/>
                </a:lnTo>
                <a:close/>
                <a:moveTo>
                  <a:pt x="2134929" y="4702589"/>
                </a:moveTo>
                <a:lnTo>
                  <a:pt x="2133710" y="4700395"/>
                </a:lnTo>
                <a:lnTo>
                  <a:pt x="10683289" y="0"/>
                </a:lnTo>
                <a:lnTo>
                  <a:pt x="10684508" y="2217"/>
                </a:lnTo>
                <a:lnTo>
                  <a:pt x="2134929" y="4702589"/>
                </a:lnTo>
                <a:close/>
                <a:moveTo>
                  <a:pt x="2055922" y="4702589"/>
                </a:moveTo>
                <a:lnTo>
                  <a:pt x="2054703" y="4700395"/>
                </a:lnTo>
                <a:lnTo>
                  <a:pt x="10604285" y="0"/>
                </a:lnTo>
                <a:lnTo>
                  <a:pt x="10605504" y="2217"/>
                </a:lnTo>
                <a:lnTo>
                  <a:pt x="2055922" y="4702589"/>
                </a:lnTo>
                <a:close/>
                <a:moveTo>
                  <a:pt x="1976915" y="4702589"/>
                </a:moveTo>
                <a:lnTo>
                  <a:pt x="1975695" y="4700395"/>
                </a:lnTo>
                <a:lnTo>
                  <a:pt x="10525280" y="0"/>
                </a:lnTo>
                <a:lnTo>
                  <a:pt x="10526500" y="2217"/>
                </a:lnTo>
                <a:lnTo>
                  <a:pt x="1976915" y="4702589"/>
                </a:lnTo>
                <a:close/>
                <a:moveTo>
                  <a:pt x="1897910" y="4702589"/>
                </a:moveTo>
                <a:lnTo>
                  <a:pt x="1896691" y="4700395"/>
                </a:lnTo>
                <a:lnTo>
                  <a:pt x="10446276" y="0"/>
                </a:lnTo>
                <a:lnTo>
                  <a:pt x="10447496" y="2217"/>
                </a:lnTo>
                <a:lnTo>
                  <a:pt x="1897910" y="4702589"/>
                </a:lnTo>
                <a:close/>
                <a:moveTo>
                  <a:pt x="1818827" y="4702589"/>
                </a:moveTo>
                <a:lnTo>
                  <a:pt x="1817608" y="4700395"/>
                </a:lnTo>
                <a:lnTo>
                  <a:pt x="10367211" y="0"/>
                </a:lnTo>
                <a:lnTo>
                  <a:pt x="10368430" y="2217"/>
                </a:lnTo>
                <a:lnTo>
                  <a:pt x="1818827" y="4702589"/>
                </a:lnTo>
                <a:close/>
                <a:moveTo>
                  <a:pt x="1739820" y="4702589"/>
                </a:moveTo>
                <a:lnTo>
                  <a:pt x="1738601" y="4700395"/>
                </a:lnTo>
                <a:lnTo>
                  <a:pt x="10288177" y="0"/>
                </a:lnTo>
                <a:lnTo>
                  <a:pt x="10289396" y="2217"/>
                </a:lnTo>
                <a:lnTo>
                  <a:pt x="1739820" y="4702589"/>
                </a:lnTo>
                <a:close/>
                <a:moveTo>
                  <a:pt x="1660816" y="4702589"/>
                </a:moveTo>
                <a:lnTo>
                  <a:pt x="1659596" y="4700395"/>
                </a:lnTo>
                <a:lnTo>
                  <a:pt x="10209172" y="0"/>
                </a:lnTo>
                <a:lnTo>
                  <a:pt x="10210392" y="2217"/>
                </a:lnTo>
                <a:lnTo>
                  <a:pt x="1660816" y="4702589"/>
                </a:lnTo>
                <a:close/>
                <a:moveTo>
                  <a:pt x="1581808" y="4702589"/>
                </a:moveTo>
                <a:lnTo>
                  <a:pt x="1580589" y="4700395"/>
                </a:lnTo>
                <a:lnTo>
                  <a:pt x="10130168" y="0"/>
                </a:lnTo>
                <a:lnTo>
                  <a:pt x="10131387" y="2217"/>
                </a:lnTo>
                <a:lnTo>
                  <a:pt x="1581808" y="4702589"/>
                </a:lnTo>
                <a:close/>
                <a:moveTo>
                  <a:pt x="1502725" y="4702589"/>
                </a:moveTo>
                <a:lnTo>
                  <a:pt x="1501506" y="4700395"/>
                </a:lnTo>
                <a:lnTo>
                  <a:pt x="10051073" y="0"/>
                </a:lnTo>
                <a:lnTo>
                  <a:pt x="10052292" y="2217"/>
                </a:lnTo>
                <a:lnTo>
                  <a:pt x="1502725" y="4702589"/>
                </a:lnTo>
                <a:close/>
                <a:moveTo>
                  <a:pt x="1423721" y="4702589"/>
                </a:moveTo>
                <a:lnTo>
                  <a:pt x="1422502" y="4700395"/>
                </a:lnTo>
                <a:lnTo>
                  <a:pt x="9972099" y="0"/>
                </a:lnTo>
                <a:lnTo>
                  <a:pt x="9973318" y="2217"/>
                </a:lnTo>
                <a:lnTo>
                  <a:pt x="1423721" y="4702589"/>
                </a:lnTo>
                <a:close/>
                <a:moveTo>
                  <a:pt x="1344714" y="4702589"/>
                </a:moveTo>
                <a:lnTo>
                  <a:pt x="1343494" y="4700395"/>
                </a:lnTo>
                <a:lnTo>
                  <a:pt x="9893064" y="0"/>
                </a:lnTo>
                <a:lnTo>
                  <a:pt x="9894284" y="2217"/>
                </a:lnTo>
                <a:lnTo>
                  <a:pt x="1344714" y="4702589"/>
                </a:lnTo>
                <a:close/>
                <a:moveTo>
                  <a:pt x="1265630" y="4702589"/>
                </a:moveTo>
                <a:lnTo>
                  <a:pt x="1264411" y="4700395"/>
                </a:lnTo>
                <a:lnTo>
                  <a:pt x="9813999" y="0"/>
                </a:lnTo>
                <a:lnTo>
                  <a:pt x="9815218" y="2217"/>
                </a:lnTo>
                <a:lnTo>
                  <a:pt x="1265630" y="4702589"/>
                </a:lnTo>
                <a:close/>
                <a:moveTo>
                  <a:pt x="1186623" y="4702589"/>
                </a:moveTo>
                <a:lnTo>
                  <a:pt x="1185404" y="4700395"/>
                </a:lnTo>
                <a:lnTo>
                  <a:pt x="9734995" y="0"/>
                </a:lnTo>
                <a:lnTo>
                  <a:pt x="9736214" y="2217"/>
                </a:lnTo>
                <a:lnTo>
                  <a:pt x="1186623" y="4702589"/>
                </a:lnTo>
                <a:close/>
                <a:moveTo>
                  <a:pt x="1107619" y="4702589"/>
                </a:moveTo>
                <a:lnTo>
                  <a:pt x="1106400" y="4700395"/>
                </a:lnTo>
                <a:lnTo>
                  <a:pt x="9655960" y="0"/>
                </a:lnTo>
                <a:lnTo>
                  <a:pt x="9657180" y="2217"/>
                </a:lnTo>
                <a:lnTo>
                  <a:pt x="1107619" y="4702589"/>
                </a:lnTo>
                <a:close/>
                <a:moveTo>
                  <a:pt x="1028609" y="4702589"/>
                </a:moveTo>
                <a:lnTo>
                  <a:pt x="1027389" y="4700395"/>
                </a:lnTo>
                <a:lnTo>
                  <a:pt x="9576987" y="0"/>
                </a:lnTo>
                <a:lnTo>
                  <a:pt x="9578206" y="2217"/>
                </a:lnTo>
                <a:lnTo>
                  <a:pt x="1028609" y="4702589"/>
                </a:lnTo>
                <a:close/>
                <a:moveTo>
                  <a:pt x="949528" y="4702589"/>
                </a:moveTo>
                <a:lnTo>
                  <a:pt x="948309" y="4700395"/>
                </a:lnTo>
                <a:lnTo>
                  <a:pt x="9497891" y="0"/>
                </a:lnTo>
                <a:lnTo>
                  <a:pt x="9499110" y="2217"/>
                </a:lnTo>
                <a:lnTo>
                  <a:pt x="949528" y="4702589"/>
                </a:lnTo>
                <a:close/>
                <a:moveTo>
                  <a:pt x="870521" y="4702589"/>
                </a:moveTo>
                <a:lnTo>
                  <a:pt x="869302" y="4700395"/>
                </a:lnTo>
                <a:lnTo>
                  <a:pt x="9418887" y="0"/>
                </a:lnTo>
                <a:lnTo>
                  <a:pt x="9420106" y="2217"/>
                </a:lnTo>
                <a:lnTo>
                  <a:pt x="870521" y="4702589"/>
                </a:lnTo>
                <a:close/>
                <a:moveTo>
                  <a:pt x="791514" y="4702589"/>
                </a:moveTo>
                <a:lnTo>
                  <a:pt x="790295" y="4700395"/>
                </a:lnTo>
                <a:lnTo>
                  <a:pt x="9339883" y="0"/>
                </a:lnTo>
                <a:lnTo>
                  <a:pt x="9341102" y="2217"/>
                </a:lnTo>
                <a:lnTo>
                  <a:pt x="791514" y="4702589"/>
                </a:lnTo>
                <a:close/>
                <a:moveTo>
                  <a:pt x="712506" y="4702589"/>
                </a:moveTo>
                <a:lnTo>
                  <a:pt x="711287" y="4700395"/>
                </a:lnTo>
                <a:lnTo>
                  <a:pt x="9260848" y="0"/>
                </a:lnTo>
                <a:lnTo>
                  <a:pt x="9262067" y="2217"/>
                </a:lnTo>
                <a:lnTo>
                  <a:pt x="712506" y="4702589"/>
                </a:lnTo>
                <a:close/>
                <a:moveTo>
                  <a:pt x="633422" y="4702589"/>
                </a:moveTo>
                <a:lnTo>
                  <a:pt x="632203" y="4700395"/>
                </a:lnTo>
                <a:lnTo>
                  <a:pt x="9181783" y="0"/>
                </a:lnTo>
                <a:lnTo>
                  <a:pt x="9183002" y="2217"/>
                </a:lnTo>
                <a:lnTo>
                  <a:pt x="633422" y="4702589"/>
                </a:lnTo>
                <a:close/>
                <a:moveTo>
                  <a:pt x="554416" y="4702589"/>
                </a:moveTo>
                <a:lnTo>
                  <a:pt x="553197" y="4700395"/>
                </a:lnTo>
                <a:lnTo>
                  <a:pt x="9102779" y="0"/>
                </a:lnTo>
                <a:lnTo>
                  <a:pt x="9103998" y="2217"/>
                </a:lnTo>
                <a:lnTo>
                  <a:pt x="554416" y="4702589"/>
                </a:lnTo>
                <a:close/>
                <a:moveTo>
                  <a:pt x="475411" y="4702589"/>
                </a:moveTo>
                <a:lnTo>
                  <a:pt x="474192" y="4700395"/>
                </a:lnTo>
                <a:lnTo>
                  <a:pt x="9023775" y="0"/>
                </a:lnTo>
                <a:lnTo>
                  <a:pt x="9024994" y="2217"/>
                </a:lnTo>
                <a:lnTo>
                  <a:pt x="475411" y="4702589"/>
                </a:lnTo>
                <a:close/>
                <a:moveTo>
                  <a:pt x="396404" y="4702589"/>
                </a:moveTo>
                <a:lnTo>
                  <a:pt x="395185" y="4700395"/>
                </a:lnTo>
                <a:lnTo>
                  <a:pt x="8944771" y="0"/>
                </a:lnTo>
                <a:lnTo>
                  <a:pt x="8945990" y="2217"/>
                </a:lnTo>
                <a:lnTo>
                  <a:pt x="396404" y="4702589"/>
                </a:lnTo>
                <a:close/>
                <a:moveTo>
                  <a:pt x="317321" y="4702589"/>
                </a:moveTo>
                <a:lnTo>
                  <a:pt x="316102" y="4700395"/>
                </a:lnTo>
                <a:lnTo>
                  <a:pt x="8865705" y="0"/>
                </a:lnTo>
                <a:lnTo>
                  <a:pt x="8866925" y="2217"/>
                </a:lnTo>
                <a:lnTo>
                  <a:pt x="317321" y="4702589"/>
                </a:lnTo>
                <a:close/>
                <a:moveTo>
                  <a:pt x="238314" y="4702589"/>
                </a:moveTo>
                <a:lnTo>
                  <a:pt x="237095" y="4700395"/>
                </a:lnTo>
                <a:lnTo>
                  <a:pt x="8786671" y="0"/>
                </a:lnTo>
                <a:lnTo>
                  <a:pt x="8787890" y="2217"/>
                </a:lnTo>
                <a:lnTo>
                  <a:pt x="238314" y="4702589"/>
                </a:lnTo>
                <a:close/>
                <a:moveTo>
                  <a:pt x="159310" y="4702589"/>
                </a:moveTo>
                <a:lnTo>
                  <a:pt x="158091" y="4700395"/>
                </a:lnTo>
                <a:lnTo>
                  <a:pt x="8707667" y="0"/>
                </a:lnTo>
                <a:lnTo>
                  <a:pt x="8708886" y="2217"/>
                </a:lnTo>
                <a:lnTo>
                  <a:pt x="159310" y="4702589"/>
                </a:lnTo>
                <a:close/>
                <a:moveTo>
                  <a:pt x="80303" y="4702589"/>
                </a:moveTo>
                <a:lnTo>
                  <a:pt x="79083" y="4700395"/>
                </a:lnTo>
                <a:lnTo>
                  <a:pt x="8628662" y="0"/>
                </a:lnTo>
                <a:lnTo>
                  <a:pt x="8629882" y="2217"/>
                </a:lnTo>
                <a:lnTo>
                  <a:pt x="80303" y="4702589"/>
                </a:lnTo>
                <a:close/>
                <a:moveTo>
                  <a:pt x="1219" y="4702589"/>
                </a:moveTo>
                <a:lnTo>
                  <a:pt x="0" y="4700395"/>
                </a:lnTo>
                <a:lnTo>
                  <a:pt x="8549567" y="0"/>
                </a:lnTo>
                <a:lnTo>
                  <a:pt x="8550786" y="2217"/>
                </a:lnTo>
                <a:lnTo>
                  <a:pt x="1219" y="4702589"/>
                </a:lnTo>
                <a:close/>
              </a:path>
            </a:pathLst>
          </a:custGeom>
          <a:gradFill flip="none" rotWithShape="1">
            <a:gsLst>
              <a:gs pos="0">
                <a:schemeClr val="accent1">
                  <a:alpha val="25000"/>
                </a:schemeClr>
              </a:gs>
              <a:gs pos="100000">
                <a:schemeClr val="tx1"/>
              </a:gs>
            </a:gsLst>
            <a:lin ang="16200000" scaled="1"/>
            <a:tileRect/>
          </a:gradFill>
          <a:ln w="3048" cap="flat">
            <a:noFill/>
            <a:prstDash val="solid"/>
            <a:miter/>
          </a:ln>
        </p:spPr>
        <p:txBody>
          <a:bodyPr rtlCol="0" anchor="ctr"/>
          <a:lstStyle/>
          <a:p>
            <a:endParaRPr lang="en-US"/>
          </a:p>
        </p:txBody>
      </p:sp>
      <p:sp>
        <p:nvSpPr>
          <p:cNvPr id="5" name="Text Placeholder 4">
            <a:extLst>
              <a:ext uri="{FF2B5EF4-FFF2-40B4-BE49-F238E27FC236}">
                <a16:creationId xmlns:a16="http://schemas.microsoft.com/office/drawing/2014/main" id="{DD61AE1B-F31D-C6CB-39DE-6CC1B08462D7}"/>
              </a:ext>
            </a:extLst>
          </p:cNvPr>
          <p:cNvSpPr>
            <a:spLocks noGrp="1"/>
          </p:cNvSpPr>
          <p:nvPr>
            <p:ph type="body" sz="quarter" idx="13"/>
          </p:nvPr>
        </p:nvSpPr>
        <p:spPr>
          <a:xfrm>
            <a:off x="288235" y="1136469"/>
            <a:ext cx="11598965" cy="5040495"/>
          </a:xfrm>
        </p:spPr>
        <p:txBody>
          <a:bodyPr lIns="0" r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3" name="Straight Connector 2">
            <a:extLst>
              <a:ext uri="{FF2B5EF4-FFF2-40B4-BE49-F238E27FC236}">
                <a16:creationId xmlns:a16="http://schemas.microsoft.com/office/drawing/2014/main" id="{5BCE48E6-1E1A-6F32-59D6-B2C6F07D9CA4}"/>
              </a:ext>
            </a:extLst>
          </p:cNvPr>
          <p:cNvCxnSpPr>
            <a:cxnSpLocks/>
          </p:cNvCxnSpPr>
          <p:nvPr userDrawn="1"/>
        </p:nvCxnSpPr>
        <p:spPr>
          <a:xfrm>
            <a:off x="288235" y="975206"/>
            <a:ext cx="11598965" cy="0"/>
          </a:xfrm>
          <a:prstGeom prst="line">
            <a:avLst/>
          </a:prstGeom>
        </p:spPr>
        <p:style>
          <a:lnRef idx="2">
            <a:schemeClr val="accent2"/>
          </a:lnRef>
          <a:fillRef idx="0">
            <a:schemeClr val="accent2"/>
          </a:fillRef>
          <a:effectRef idx="1">
            <a:schemeClr val="accent2"/>
          </a:effectRef>
          <a:fontRef idx="minor">
            <a:schemeClr val="tx1"/>
          </a:fontRef>
        </p:style>
      </p:cxnSp>
      <p:pic>
        <p:nvPicPr>
          <p:cNvPr id="7" name="Graphic 6">
            <a:extLst>
              <a:ext uri="{FF2B5EF4-FFF2-40B4-BE49-F238E27FC236}">
                <a16:creationId xmlns:a16="http://schemas.microsoft.com/office/drawing/2014/main" id="{7717A781-CB06-E1F7-1455-C7FAC6630DA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379765" y="477446"/>
            <a:ext cx="1524000" cy="105104"/>
          </a:xfrm>
          <a:prstGeom prst="rect">
            <a:avLst/>
          </a:prstGeom>
        </p:spPr>
      </p:pic>
    </p:spTree>
    <p:extLst>
      <p:ext uri="{BB962C8B-B14F-4D97-AF65-F5344CB8AC3E}">
        <p14:creationId xmlns:p14="http://schemas.microsoft.com/office/powerpoint/2010/main" val="151335753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userDrawn="1">
  <p:cSld name="Section">
    <p:bg>
      <p:bgPr>
        <a:gradFill flip="none" rotWithShape="1">
          <a:gsLst>
            <a:gs pos="25000">
              <a:schemeClr val="tx2"/>
            </a:gs>
            <a:gs pos="100000">
              <a:schemeClr val="accent1"/>
            </a:gs>
          </a:gsLst>
          <a:lin ang="4200000" scaled="0"/>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F009F-0A04-70A9-473B-F51BA47F960F}"/>
              </a:ext>
            </a:extLst>
          </p:cNvPr>
          <p:cNvSpPr>
            <a:spLocks noGrp="1"/>
          </p:cNvSpPr>
          <p:nvPr>
            <p:ph type="ctrTitle"/>
          </p:nvPr>
        </p:nvSpPr>
        <p:spPr>
          <a:xfrm>
            <a:off x="752730" y="2153282"/>
            <a:ext cx="9915269" cy="1769295"/>
          </a:xfrm>
        </p:spPr>
        <p:txBody>
          <a:bodyPr lIns="0" rIns="0" anchor="b">
            <a:normAutofit/>
          </a:bodyPr>
          <a:lstStyle>
            <a:lvl1pPr algn="l">
              <a:defRPr sz="44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B9B15625-8537-44AD-1D1D-568D72A4D298}"/>
              </a:ext>
            </a:extLst>
          </p:cNvPr>
          <p:cNvSpPr>
            <a:spLocks noGrp="1"/>
          </p:cNvSpPr>
          <p:nvPr>
            <p:ph type="subTitle" idx="1"/>
          </p:nvPr>
        </p:nvSpPr>
        <p:spPr>
          <a:xfrm>
            <a:off x="752476" y="3922578"/>
            <a:ext cx="9915269" cy="1943650"/>
          </a:xfrm>
        </p:spPr>
        <p:txBody>
          <a:bodyPr lIns="0" rIns="0" anchor="t">
            <a:normAutofit/>
          </a:bodyPr>
          <a:lstStyle>
            <a:lvl1pPr marL="0" indent="0" algn="l">
              <a:buNone/>
              <a:defRPr sz="1800" b="0" i="0">
                <a:solidFill>
                  <a:schemeClr val="bg1"/>
                </a:solidFill>
                <a:latin typeface="Aptos Light" panose="020B00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Graphic 7">
            <a:extLst>
              <a:ext uri="{FF2B5EF4-FFF2-40B4-BE49-F238E27FC236}">
                <a16:creationId xmlns:a16="http://schemas.microsoft.com/office/drawing/2014/main" id="{BFF8561A-B192-F934-C870-E92A0E8F8A8F}"/>
              </a:ext>
            </a:extLst>
          </p:cNvPr>
          <p:cNvSpPr/>
          <p:nvPr userDrawn="1"/>
        </p:nvSpPr>
        <p:spPr>
          <a:xfrm>
            <a:off x="3333535" y="2322576"/>
            <a:ext cx="13144049" cy="5138928"/>
          </a:xfrm>
          <a:custGeom>
            <a:avLst/>
            <a:gdLst>
              <a:gd name="connsiteX0" fmla="*/ 3478417 w 12028005"/>
              <a:gd name="connsiteY0" fmla="*/ 4702589 h 4702588"/>
              <a:gd name="connsiteX1" fmla="*/ 3477201 w 12028005"/>
              <a:gd name="connsiteY1" fmla="*/ 4700395 h 4702588"/>
              <a:gd name="connsiteX2" fmla="*/ 12026786 w 12028005"/>
              <a:gd name="connsiteY2" fmla="*/ 0 h 4702588"/>
              <a:gd name="connsiteX3" fmla="*/ 12028005 w 12028005"/>
              <a:gd name="connsiteY3" fmla="*/ 2217 h 4702588"/>
              <a:gd name="connsiteX4" fmla="*/ 3478417 w 12028005"/>
              <a:gd name="connsiteY4" fmla="*/ 4702589 h 4702588"/>
              <a:gd name="connsiteX5" fmla="*/ 3399337 w 12028005"/>
              <a:gd name="connsiteY5" fmla="*/ 4702589 h 4702588"/>
              <a:gd name="connsiteX6" fmla="*/ 3398121 w 12028005"/>
              <a:gd name="connsiteY6" fmla="*/ 4700395 h 4702588"/>
              <a:gd name="connsiteX7" fmla="*/ 11947691 w 12028005"/>
              <a:gd name="connsiteY7" fmla="*/ 0 h 4702588"/>
              <a:gd name="connsiteX8" fmla="*/ 11948910 w 12028005"/>
              <a:gd name="connsiteY8" fmla="*/ 2217 h 4702588"/>
              <a:gd name="connsiteX9" fmla="*/ 3399337 w 12028005"/>
              <a:gd name="connsiteY9" fmla="*/ 4702589 h 4702588"/>
              <a:gd name="connsiteX10" fmla="*/ 3320333 w 12028005"/>
              <a:gd name="connsiteY10" fmla="*/ 4702589 h 4702588"/>
              <a:gd name="connsiteX11" fmla="*/ 3319114 w 12028005"/>
              <a:gd name="connsiteY11" fmla="*/ 4700395 h 4702588"/>
              <a:gd name="connsiteX12" fmla="*/ 11868717 w 12028005"/>
              <a:gd name="connsiteY12" fmla="*/ 0 h 4702588"/>
              <a:gd name="connsiteX13" fmla="*/ 11869936 w 12028005"/>
              <a:gd name="connsiteY13" fmla="*/ 2217 h 4702588"/>
              <a:gd name="connsiteX14" fmla="*/ 3320333 w 12028005"/>
              <a:gd name="connsiteY14" fmla="*/ 4702589 h 4702588"/>
              <a:gd name="connsiteX15" fmla="*/ 3241326 w 12028005"/>
              <a:gd name="connsiteY15" fmla="*/ 4702589 h 4702588"/>
              <a:gd name="connsiteX16" fmla="*/ 3240103 w 12028005"/>
              <a:gd name="connsiteY16" fmla="*/ 4700395 h 4702588"/>
              <a:gd name="connsiteX17" fmla="*/ 11789682 w 12028005"/>
              <a:gd name="connsiteY17" fmla="*/ 0 h 4702588"/>
              <a:gd name="connsiteX18" fmla="*/ 11790902 w 12028005"/>
              <a:gd name="connsiteY18" fmla="*/ 2217 h 4702588"/>
              <a:gd name="connsiteX19" fmla="*/ 3241326 w 12028005"/>
              <a:gd name="connsiteY19" fmla="*/ 4702589 h 4702588"/>
              <a:gd name="connsiteX20" fmla="*/ 3162318 w 12028005"/>
              <a:gd name="connsiteY20" fmla="*/ 4702589 h 4702588"/>
              <a:gd name="connsiteX21" fmla="*/ 3161099 w 12028005"/>
              <a:gd name="connsiteY21" fmla="*/ 4700395 h 4702588"/>
              <a:gd name="connsiteX22" fmla="*/ 11710678 w 12028005"/>
              <a:gd name="connsiteY22" fmla="*/ 0 h 4702588"/>
              <a:gd name="connsiteX23" fmla="*/ 11711897 w 12028005"/>
              <a:gd name="connsiteY23" fmla="*/ 2217 h 4702588"/>
              <a:gd name="connsiteX24" fmla="*/ 3162318 w 12028005"/>
              <a:gd name="connsiteY24" fmla="*/ 4702589 h 4702588"/>
              <a:gd name="connsiteX25" fmla="*/ 3083235 w 12028005"/>
              <a:gd name="connsiteY25" fmla="*/ 4702589 h 4702588"/>
              <a:gd name="connsiteX26" fmla="*/ 3082019 w 12028005"/>
              <a:gd name="connsiteY26" fmla="*/ 4700395 h 4702588"/>
              <a:gd name="connsiteX27" fmla="*/ 11631613 w 12028005"/>
              <a:gd name="connsiteY27" fmla="*/ 0 h 4702588"/>
              <a:gd name="connsiteX28" fmla="*/ 11632832 w 12028005"/>
              <a:gd name="connsiteY28" fmla="*/ 2217 h 4702588"/>
              <a:gd name="connsiteX29" fmla="*/ 3083235 w 12028005"/>
              <a:gd name="connsiteY29" fmla="*/ 4702589 h 4702588"/>
              <a:gd name="connsiteX30" fmla="*/ 3004231 w 12028005"/>
              <a:gd name="connsiteY30" fmla="*/ 4702589 h 4702588"/>
              <a:gd name="connsiteX31" fmla="*/ 3003012 w 12028005"/>
              <a:gd name="connsiteY31" fmla="*/ 4700395 h 4702588"/>
              <a:gd name="connsiteX32" fmla="*/ 11552578 w 12028005"/>
              <a:gd name="connsiteY32" fmla="*/ 0 h 4702588"/>
              <a:gd name="connsiteX33" fmla="*/ 11553798 w 12028005"/>
              <a:gd name="connsiteY33" fmla="*/ 2217 h 4702588"/>
              <a:gd name="connsiteX34" fmla="*/ 3004231 w 12028005"/>
              <a:gd name="connsiteY34" fmla="*/ 4702589 h 4702588"/>
              <a:gd name="connsiteX35" fmla="*/ 2925224 w 12028005"/>
              <a:gd name="connsiteY35" fmla="*/ 4702589 h 4702588"/>
              <a:gd name="connsiteX36" fmla="*/ 2924004 w 12028005"/>
              <a:gd name="connsiteY36" fmla="*/ 4700395 h 4702588"/>
              <a:gd name="connsiteX37" fmla="*/ 11473605 w 12028005"/>
              <a:gd name="connsiteY37" fmla="*/ 0 h 4702588"/>
              <a:gd name="connsiteX38" fmla="*/ 11474824 w 12028005"/>
              <a:gd name="connsiteY38" fmla="*/ 2217 h 4702588"/>
              <a:gd name="connsiteX39" fmla="*/ 2925224 w 12028005"/>
              <a:gd name="connsiteY39" fmla="*/ 4702589 h 4702588"/>
              <a:gd name="connsiteX40" fmla="*/ 2846216 w 12028005"/>
              <a:gd name="connsiteY40" fmla="*/ 4702589 h 4702588"/>
              <a:gd name="connsiteX41" fmla="*/ 2844997 w 12028005"/>
              <a:gd name="connsiteY41" fmla="*/ 4700395 h 4702588"/>
              <a:gd name="connsiteX42" fmla="*/ 11394570 w 12028005"/>
              <a:gd name="connsiteY42" fmla="*/ 0 h 4702588"/>
              <a:gd name="connsiteX43" fmla="*/ 11395789 w 12028005"/>
              <a:gd name="connsiteY43" fmla="*/ 2217 h 4702588"/>
              <a:gd name="connsiteX44" fmla="*/ 2846216 w 12028005"/>
              <a:gd name="connsiteY44" fmla="*/ 4702589 h 4702588"/>
              <a:gd name="connsiteX45" fmla="*/ 2767133 w 12028005"/>
              <a:gd name="connsiteY45" fmla="*/ 4702589 h 4702588"/>
              <a:gd name="connsiteX46" fmla="*/ 2765917 w 12028005"/>
              <a:gd name="connsiteY46" fmla="*/ 4700395 h 4702588"/>
              <a:gd name="connsiteX47" fmla="*/ 11315505 w 12028005"/>
              <a:gd name="connsiteY47" fmla="*/ 0 h 4702588"/>
              <a:gd name="connsiteX48" fmla="*/ 11316724 w 12028005"/>
              <a:gd name="connsiteY48" fmla="*/ 2217 h 4702588"/>
              <a:gd name="connsiteX49" fmla="*/ 2767133 w 12028005"/>
              <a:gd name="connsiteY49" fmla="*/ 4702589 h 4702588"/>
              <a:gd name="connsiteX50" fmla="*/ 2688129 w 12028005"/>
              <a:gd name="connsiteY50" fmla="*/ 4702589 h 4702588"/>
              <a:gd name="connsiteX51" fmla="*/ 2686910 w 12028005"/>
              <a:gd name="connsiteY51" fmla="*/ 4700395 h 4702588"/>
              <a:gd name="connsiteX52" fmla="*/ 11236501 w 12028005"/>
              <a:gd name="connsiteY52" fmla="*/ 0 h 4702588"/>
              <a:gd name="connsiteX53" fmla="*/ 11237720 w 12028005"/>
              <a:gd name="connsiteY53" fmla="*/ 2217 h 4702588"/>
              <a:gd name="connsiteX54" fmla="*/ 2688129 w 12028005"/>
              <a:gd name="connsiteY54" fmla="*/ 4702589 h 4702588"/>
              <a:gd name="connsiteX55" fmla="*/ 2609122 w 12028005"/>
              <a:gd name="connsiteY55" fmla="*/ 4702589 h 4702588"/>
              <a:gd name="connsiteX56" fmla="*/ 2607902 w 12028005"/>
              <a:gd name="connsiteY56" fmla="*/ 4700395 h 4702588"/>
              <a:gd name="connsiteX57" fmla="*/ 11157466 w 12028005"/>
              <a:gd name="connsiteY57" fmla="*/ 0 h 4702588"/>
              <a:gd name="connsiteX58" fmla="*/ 11158685 w 12028005"/>
              <a:gd name="connsiteY58" fmla="*/ 2217 h 4702588"/>
              <a:gd name="connsiteX59" fmla="*/ 2609122 w 12028005"/>
              <a:gd name="connsiteY59" fmla="*/ 4702589 h 4702588"/>
              <a:gd name="connsiteX60" fmla="*/ 2530117 w 12028005"/>
              <a:gd name="connsiteY60" fmla="*/ 4702589 h 4702588"/>
              <a:gd name="connsiteX61" fmla="*/ 2528898 w 12028005"/>
              <a:gd name="connsiteY61" fmla="*/ 4700395 h 4702588"/>
              <a:gd name="connsiteX62" fmla="*/ 11078492 w 12028005"/>
              <a:gd name="connsiteY62" fmla="*/ 0 h 4702588"/>
              <a:gd name="connsiteX63" fmla="*/ 11079712 w 12028005"/>
              <a:gd name="connsiteY63" fmla="*/ 2217 h 4702588"/>
              <a:gd name="connsiteX64" fmla="*/ 2530117 w 12028005"/>
              <a:gd name="connsiteY64" fmla="*/ 4702589 h 4702588"/>
              <a:gd name="connsiteX65" fmla="*/ 2451034 w 12028005"/>
              <a:gd name="connsiteY65" fmla="*/ 4702589 h 4702588"/>
              <a:gd name="connsiteX66" fmla="*/ 2449815 w 12028005"/>
              <a:gd name="connsiteY66" fmla="*/ 4700395 h 4702588"/>
              <a:gd name="connsiteX67" fmla="*/ 10999397 w 12028005"/>
              <a:gd name="connsiteY67" fmla="*/ 0 h 4702588"/>
              <a:gd name="connsiteX68" fmla="*/ 11000616 w 12028005"/>
              <a:gd name="connsiteY68" fmla="*/ 2217 h 4702588"/>
              <a:gd name="connsiteX69" fmla="*/ 2451034 w 12028005"/>
              <a:gd name="connsiteY69" fmla="*/ 4702589 h 4702588"/>
              <a:gd name="connsiteX70" fmla="*/ 2372027 w 12028005"/>
              <a:gd name="connsiteY70" fmla="*/ 4702589 h 4702588"/>
              <a:gd name="connsiteX71" fmla="*/ 2370808 w 12028005"/>
              <a:gd name="connsiteY71" fmla="*/ 4700395 h 4702588"/>
              <a:gd name="connsiteX72" fmla="*/ 10920393 w 12028005"/>
              <a:gd name="connsiteY72" fmla="*/ 0 h 4702588"/>
              <a:gd name="connsiteX73" fmla="*/ 10921612 w 12028005"/>
              <a:gd name="connsiteY73" fmla="*/ 2217 h 4702588"/>
              <a:gd name="connsiteX74" fmla="*/ 2372027 w 12028005"/>
              <a:gd name="connsiteY74" fmla="*/ 4702589 h 4702588"/>
              <a:gd name="connsiteX75" fmla="*/ 2293017 w 12028005"/>
              <a:gd name="connsiteY75" fmla="*/ 4702589 h 4702588"/>
              <a:gd name="connsiteX76" fmla="*/ 2291797 w 12028005"/>
              <a:gd name="connsiteY76" fmla="*/ 4700395 h 4702588"/>
              <a:gd name="connsiteX77" fmla="*/ 10841389 w 12028005"/>
              <a:gd name="connsiteY77" fmla="*/ 0 h 4702588"/>
              <a:gd name="connsiteX78" fmla="*/ 10842608 w 12028005"/>
              <a:gd name="connsiteY78" fmla="*/ 2217 h 4702588"/>
              <a:gd name="connsiteX79" fmla="*/ 2293017 w 12028005"/>
              <a:gd name="connsiteY79" fmla="*/ 4702589 h 4702588"/>
              <a:gd name="connsiteX80" fmla="*/ 2214009 w 12028005"/>
              <a:gd name="connsiteY80" fmla="*/ 4702589 h 4702588"/>
              <a:gd name="connsiteX81" fmla="*/ 2212790 w 12028005"/>
              <a:gd name="connsiteY81" fmla="*/ 4700395 h 4702588"/>
              <a:gd name="connsiteX82" fmla="*/ 10762354 w 12028005"/>
              <a:gd name="connsiteY82" fmla="*/ 0 h 4702588"/>
              <a:gd name="connsiteX83" fmla="*/ 10763573 w 12028005"/>
              <a:gd name="connsiteY83" fmla="*/ 2217 h 4702588"/>
              <a:gd name="connsiteX84" fmla="*/ 2214009 w 12028005"/>
              <a:gd name="connsiteY84" fmla="*/ 4702589 h 4702588"/>
              <a:gd name="connsiteX85" fmla="*/ 2134929 w 12028005"/>
              <a:gd name="connsiteY85" fmla="*/ 4702589 h 4702588"/>
              <a:gd name="connsiteX86" fmla="*/ 2133710 w 12028005"/>
              <a:gd name="connsiteY86" fmla="*/ 4700395 h 4702588"/>
              <a:gd name="connsiteX87" fmla="*/ 10683289 w 12028005"/>
              <a:gd name="connsiteY87" fmla="*/ 0 h 4702588"/>
              <a:gd name="connsiteX88" fmla="*/ 10684508 w 12028005"/>
              <a:gd name="connsiteY88" fmla="*/ 2217 h 4702588"/>
              <a:gd name="connsiteX89" fmla="*/ 2134929 w 12028005"/>
              <a:gd name="connsiteY89" fmla="*/ 4702589 h 4702588"/>
              <a:gd name="connsiteX90" fmla="*/ 2055922 w 12028005"/>
              <a:gd name="connsiteY90" fmla="*/ 4702589 h 4702588"/>
              <a:gd name="connsiteX91" fmla="*/ 2054703 w 12028005"/>
              <a:gd name="connsiteY91" fmla="*/ 4700395 h 4702588"/>
              <a:gd name="connsiteX92" fmla="*/ 10604285 w 12028005"/>
              <a:gd name="connsiteY92" fmla="*/ 0 h 4702588"/>
              <a:gd name="connsiteX93" fmla="*/ 10605504 w 12028005"/>
              <a:gd name="connsiteY93" fmla="*/ 2217 h 4702588"/>
              <a:gd name="connsiteX94" fmla="*/ 2055922 w 12028005"/>
              <a:gd name="connsiteY94" fmla="*/ 4702589 h 4702588"/>
              <a:gd name="connsiteX95" fmla="*/ 1976915 w 12028005"/>
              <a:gd name="connsiteY95" fmla="*/ 4702589 h 4702588"/>
              <a:gd name="connsiteX96" fmla="*/ 1975695 w 12028005"/>
              <a:gd name="connsiteY96" fmla="*/ 4700395 h 4702588"/>
              <a:gd name="connsiteX97" fmla="*/ 10525280 w 12028005"/>
              <a:gd name="connsiteY97" fmla="*/ 0 h 4702588"/>
              <a:gd name="connsiteX98" fmla="*/ 10526500 w 12028005"/>
              <a:gd name="connsiteY98" fmla="*/ 2217 h 4702588"/>
              <a:gd name="connsiteX99" fmla="*/ 1976915 w 12028005"/>
              <a:gd name="connsiteY99" fmla="*/ 4702589 h 4702588"/>
              <a:gd name="connsiteX100" fmla="*/ 1897910 w 12028005"/>
              <a:gd name="connsiteY100" fmla="*/ 4702589 h 4702588"/>
              <a:gd name="connsiteX101" fmla="*/ 1896691 w 12028005"/>
              <a:gd name="connsiteY101" fmla="*/ 4700395 h 4702588"/>
              <a:gd name="connsiteX102" fmla="*/ 10446276 w 12028005"/>
              <a:gd name="connsiteY102" fmla="*/ 0 h 4702588"/>
              <a:gd name="connsiteX103" fmla="*/ 10447496 w 12028005"/>
              <a:gd name="connsiteY103" fmla="*/ 2217 h 4702588"/>
              <a:gd name="connsiteX104" fmla="*/ 1897910 w 12028005"/>
              <a:gd name="connsiteY104" fmla="*/ 4702589 h 4702588"/>
              <a:gd name="connsiteX105" fmla="*/ 1818827 w 12028005"/>
              <a:gd name="connsiteY105" fmla="*/ 4702589 h 4702588"/>
              <a:gd name="connsiteX106" fmla="*/ 1817608 w 12028005"/>
              <a:gd name="connsiteY106" fmla="*/ 4700395 h 4702588"/>
              <a:gd name="connsiteX107" fmla="*/ 10367211 w 12028005"/>
              <a:gd name="connsiteY107" fmla="*/ 0 h 4702588"/>
              <a:gd name="connsiteX108" fmla="*/ 10368430 w 12028005"/>
              <a:gd name="connsiteY108" fmla="*/ 2217 h 4702588"/>
              <a:gd name="connsiteX109" fmla="*/ 1818827 w 12028005"/>
              <a:gd name="connsiteY109" fmla="*/ 4702589 h 4702588"/>
              <a:gd name="connsiteX110" fmla="*/ 1739820 w 12028005"/>
              <a:gd name="connsiteY110" fmla="*/ 4702589 h 4702588"/>
              <a:gd name="connsiteX111" fmla="*/ 1738601 w 12028005"/>
              <a:gd name="connsiteY111" fmla="*/ 4700395 h 4702588"/>
              <a:gd name="connsiteX112" fmla="*/ 10288177 w 12028005"/>
              <a:gd name="connsiteY112" fmla="*/ 0 h 4702588"/>
              <a:gd name="connsiteX113" fmla="*/ 10289396 w 12028005"/>
              <a:gd name="connsiteY113" fmla="*/ 2217 h 4702588"/>
              <a:gd name="connsiteX114" fmla="*/ 1739820 w 12028005"/>
              <a:gd name="connsiteY114" fmla="*/ 4702589 h 4702588"/>
              <a:gd name="connsiteX115" fmla="*/ 1660816 w 12028005"/>
              <a:gd name="connsiteY115" fmla="*/ 4702589 h 4702588"/>
              <a:gd name="connsiteX116" fmla="*/ 1659596 w 12028005"/>
              <a:gd name="connsiteY116" fmla="*/ 4700395 h 4702588"/>
              <a:gd name="connsiteX117" fmla="*/ 10209172 w 12028005"/>
              <a:gd name="connsiteY117" fmla="*/ 0 h 4702588"/>
              <a:gd name="connsiteX118" fmla="*/ 10210392 w 12028005"/>
              <a:gd name="connsiteY118" fmla="*/ 2217 h 4702588"/>
              <a:gd name="connsiteX119" fmla="*/ 1660816 w 12028005"/>
              <a:gd name="connsiteY119" fmla="*/ 4702589 h 4702588"/>
              <a:gd name="connsiteX120" fmla="*/ 1581808 w 12028005"/>
              <a:gd name="connsiteY120" fmla="*/ 4702589 h 4702588"/>
              <a:gd name="connsiteX121" fmla="*/ 1580589 w 12028005"/>
              <a:gd name="connsiteY121" fmla="*/ 4700395 h 4702588"/>
              <a:gd name="connsiteX122" fmla="*/ 10130168 w 12028005"/>
              <a:gd name="connsiteY122" fmla="*/ 0 h 4702588"/>
              <a:gd name="connsiteX123" fmla="*/ 10131387 w 12028005"/>
              <a:gd name="connsiteY123" fmla="*/ 2217 h 4702588"/>
              <a:gd name="connsiteX124" fmla="*/ 1581808 w 12028005"/>
              <a:gd name="connsiteY124" fmla="*/ 4702589 h 4702588"/>
              <a:gd name="connsiteX125" fmla="*/ 1502725 w 12028005"/>
              <a:gd name="connsiteY125" fmla="*/ 4702589 h 4702588"/>
              <a:gd name="connsiteX126" fmla="*/ 1501506 w 12028005"/>
              <a:gd name="connsiteY126" fmla="*/ 4700395 h 4702588"/>
              <a:gd name="connsiteX127" fmla="*/ 10051073 w 12028005"/>
              <a:gd name="connsiteY127" fmla="*/ 0 h 4702588"/>
              <a:gd name="connsiteX128" fmla="*/ 10052292 w 12028005"/>
              <a:gd name="connsiteY128" fmla="*/ 2217 h 4702588"/>
              <a:gd name="connsiteX129" fmla="*/ 1502725 w 12028005"/>
              <a:gd name="connsiteY129" fmla="*/ 4702589 h 4702588"/>
              <a:gd name="connsiteX130" fmla="*/ 1423721 w 12028005"/>
              <a:gd name="connsiteY130" fmla="*/ 4702589 h 4702588"/>
              <a:gd name="connsiteX131" fmla="*/ 1422502 w 12028005"/>
              <a:gd name="connsiteY131" fmla="*/ 4700395 h 4702588"/>
              <a:gd name="connsiteX132" fmla="*/ 9972099 w 12028005"/>
              <a:gd name="connsiteY132" fmla="*/ 0 h 4702588"/>
              <a:gd name="connsiteX133" fmla="*/ 9973318 w 12028005"/>
              <a:gd name="connsiteY133" fmla="*/ 2217 h 4702588"/>
              <a:gd name="connsiteX134" fmla="*/ 1423721 w 12028005"/>
              <a:gd name="connsiteY134" fmla="*/ 4702589 h 4702588"/>
              <a:gd name="connsiteX135" fmla="*/ 1344714 w 12028005"/>
              <a:gd name="connsiteY135" fmla="*/ 4702589 h 4702588"/>
              <a:gd name="connsiteX136" fmla="*/ 1343494 w 12028005"/>
              <a:gd name="connsiteY136" fmla="*/ 4700395 h 4702588"/>
              <a:gd name="connsiteX137" fmla="*/ 9893064 w 12028005"/>
              <a:gd name="connsiteY137" fmla="*/ 0 h 4702588"/>
              <a:gd name="connsiteX138" fmla="*/ 9894284 w 12028005"/>
              <a:gd name="connsiteY138" fmla="*/ 2217 h 4702588"/>
              <a:gd name="connsiteX139" fmla="*/ 1344714 w 12028005"/>
              <a:gd name="connsiteY139" fmla="*/ 4702589 h 4702588"/>
              <a:gd name="connsiteX140" fmla="*/ 1265630 w 12028005"/>
              <a:gd name="connsiteY140" fmla="*/ 4702589 h 4702588"/>
              <a:gd name="connsiteX141" fmla="*/ 1264411 w 12028005"/>
              <a:gd name="connsiteY141" fmla="*/ 4700395 h 4702588"/>
              <a:gd name="connsiteX142" fmla="*/ 9813999 w 12028005"/>
              <a:gd name="connsiteY142" fmla="*/ 0 h 4702588"/>
              <a:gd name="connsiteX143" fmla="*/ 9815218 w 12028005"/>
              <a:gd name="connsiteY143" fmla="*/ 2217 h 4702588"/>
              <a:gd name="connsiteX144" fmla="*/ 1265630 w 12028005"/>
              <a:gd name="connsiteY144" fmla="*/ 4702589 h 4702588"/>
              <a:gd name="connsiteX145" fmla="*/ 1186623 w 12028005"/>
              <a:gd name="connsiteY145" fmla="*/ 4702589 h 4702588"/>
              <a:gd name="connsiteX146" fmla="*/ 1185404 w 12028005"/>
              <a:gd name="connsiteY146" fmla="*/ 4700395 h 4702588"/>
              <a:gd name="connsiteX147" fmla="*/ 9734995 w 12028005"/>
              <a:gd name="connsiteY147" fmla="*/ 0 h 4702588"/>
              <a:gd name="connsiteX148" fmla="*/ 9736214 w 12028005"/>
              <a:gd name="connsiteY148" fmla="*/ 2217 h 4702588"/>
              <a:gd name="connsiteX149" fmla="*/ 1186623 w 12028005"/>
              <a:gd name="connsiteY149" fmla="*/ 4702589 h 4702588"/>
              <a:gd name="connsiteX150" fmla="*/ 1107619 w 12028005"/>
              <a:gd name="connsiteY150" fmla="*/ 4702589 h 4702588"/>
              <a:gd name="connsiteX151" fmla="*/ 1106400 w 12028005"/>
              <a:gd name="connsiteY151" fmla="*/ 4700395 h 4702588"/>
              <a:gd name="connsiteX152" fmla="*/ 9655960 w 12028005"/>
              <a:gd name="connsiteY152" fmla="*/ 0 h 4702588"/>
              <a:gd name="connsiteX153" fmla="*/ 9657180 w 12028005"/>
              <a:gd name="connsiteY153" fmla="*/ 2217 h 4702588"/>
              <a:gd name="connsiteX154" fmla="*/ 1107619 w 12028005"/>
              <a:gd name="connsiteY154" fmla="*/ 4702589 h 4702588"/>
              <a:gd name="connsiteX155" fmla="*/ 1028609 w 12028005"/>
              <a:gd name="connsiteY155" fmla="*/ 4702589 h 4702588"/>
              <a:gd name="connsiteX156" fmla="*/ 1027389 w 12028005"/>
              <a:gd name="connsiteY156" fmla="*/ 4700395 h 4702588"/>
              <a:gd name="connsiteX157" fmla="*/ 9576987 w 12028005"/>
              <a:gd name="connsiteY157" fmla="*/ 0 h 4702588"/>
              <a:gd name="connsiteX158" fmla="*/ 9578206 w 12028005"/>
              <a:gd name="connsiteY158" fmla="*/ 2217 h 4702588"/>
              <a:gd name="connsiteX159" fmla="*/ 1028609 w 12028005"/>
              <a:gd name="connsiteY159" fmla="*/ 4702589 h 4702588"/>
              <a:gd name="connsiteX160" fmla="*/ 949528 w 12028005"/>
              <a:gd name="connsiteY160" fmla="*/ 4702589 h 4702588"/>
              <a:gd name="connsiteX161" fmla="*/ 948309 w 12028005"/>
              <a:gd name="connsiteY161" fmla="*/ 4700395 h 4702588"/>
              <a:gd name="connsiteX162" fmla="*/ 9497891 w 12028005"/>
              <a:gd name="connsiteY162" fmla="*/ 0 h 4702588"/>
              <a:gd name="connsiteX163" fmla="*/ 9499110 w 12028005"/>
              <a:gd name="connsiteY163" fmla="*/ 2217 h 4702588"/>
              <a:gd name="connsiteX164" fmla="*/ 949528 w 12028005"/>
              <a:gd name="connsiteY164" fmla="*/ 4702589 h 4702588"/>
              <a:gd name="connsiteX165" fmla="*/ 870521 w 12028005"/>
              <a:gd name="connsiteY165" fmla="*/ 4702589 h 4702588"/>
              <a:gd name="connsiteX166" fmla="*/ 869302 w 12028005"/>
              <a:gd name="connsiteY166" fmla="*/ 4700395 h 4702588"/>
              <a:gd name="connsiteX167" fmla="*/ 9418887 w 12028005"/>
              <a:gd name="connsiteY167" fmla="*/ 0 h 4702588"/>
              <a:gd name="connsiteX168" fmla="*/ 9420106 w 12028005"/>
              <a:gd name="connsiteY168" fmla="*/ 2217 h 4702588"/>
              <a:gd name="connsiteX169" fmla="*/ 870521 w 12028005"/>
              <a:gd name="connsiteY169" fmla="*/ 4702589 h 4702588"/>
              <a:gd name="connsiteX170" fmla="*/ 791514 w 12028005"/>
              <a:gd name="connsiteY170" fmla="*/ 4702589 h 4702588"/>
              <a:gd name="connsiteX171" fmla="*/ 790295 w 12028005"/>
              <a:gd name="connsiteY171" fmla="*/ 4700395 h 4702588"/>
              <a:gd name="connsiteX172" fmla="*/ 9339883 w 12028005"/>
              <a:gd name="connsiteY172" fmla="*/ 0 h 4702588"/>
              <a:gd name="connsiteX173" fmla="*/ 9341102 w 12028005"/>
              <a:gd name="connsiteY173" fmla="*/ 2217 h 4702588"/>
              <a:gd name="connsiteX174" fmla="*/ 791514 w 12028005"/>
              <a:gd name="connsiteY174" fmla="*/ 4702589 h 4702588"/>
              <a:gd name="connsiteX175" fmla="*/ 712506 w 12028005"/>
              <a:gd name="connsiteY175" fmla="*/ 4702589 h 4702588"/>
              <a:gd name="connsiteX176" fmla="*/ 711287 w 12028005"/>
              <a:gd name="connsiteY176" fmla="*/ 4700395 h 4702588"/>
              <a:gd name="connsiteX177" fmla="*/ 9260848 w 12028005"/>
              <a:gd name="connsiteY177" fmla="*/ 0 h 4702588"/>
              <a:gd name="connsiteX178" fmla="*/ 9262067 w 12028005"/>
              <a:gd name="connsiteY178" fmla="*/ 2217 h 4702588"/>
              <a:gd name="connsiteX179" fmla="*/ 712506 w 12028005"/>
              <a:gd name="connsiteY179" fmla="*/ 4702589 h 4702588"/>
              <a:gd name="connsiteX180" fmla="*/ 633422 w 12028005"/>
              <a:gd name="connsiteY180" fmla="*/ 4702589 h 4702588"/>
              <a:gd name="connsiteX181" fmla="*/ 632203 w 12028005"/>
              <a:gd name="connsiteY181" fmla="*/ 4700395 h 4702588"/>
              <a:gd name="connsiteX182" fmla="*/ 9181783 w 12028005"/>
              <a:gd name="connsiteY182" fmla="*/ 0 h 4702588"/>
              <a:gd name="connsiteX183" fmla="*/ 9183002 w 12028005"/>
              <a:gd name="connsiteY183" fmla="*/ 2217 h 4702588"/>
              <a:gd name="connsiteX184" fmla="*/ 633422 w 12028005"/>
              <a:gd name="connsiteY184" fmla="*/ 4702589 h 4702588"/>
              <a:gd name="connsiteX185" fmla="*/ 554416 w 12028005"/>
              <a:gd name="connsiteY185" fmla="*/ 4702589 h 4702588"/>
              <a:gd name="connsiteX186" fmla="*/ 553197 w 12028005"/>
              <a:gd name="connsiteY186" fmla="*/ 4700395 h 4702588"/>
              <a:gd name="connsiteX187" fmla="*/ 9102779 w 12028005"/>
              <a:gd name="connsiteY187" fmla="*/ 0 h 4702588"/>
              <a:gd name="connsiteX188" fmla="*/ 9103998 w 12028005"/>
              <a:gd name="connsiteY188" fmla="*/ 2217 h 4702588"/>
              <a:gd name="connsiteX189" fmla="*/ 554416 w 12028005"/>
              <a:gd name="connsiteY189" fmla="*/ 4702589 h 4702588"/>
              <a:gd name="connsiteX190" fmla="*/ 475411 w 12028005"/>
              <a:gd name="connsiteY190" fmla="*/ 4702589 h 4702588"/>
              <a:gd name="connsiteX191" fmla="*/ 474192 w 12028005"/>
              <a:gd name="connsiteY191" fmla="*/ 4700395 h 4702588"/>
              <a:gd name="connsiteX192" fmla="*/ 9023775 w 12028005"/>
              <a:gd name="connsiteY192" fmla="*/ 0 h 4702588"/>
              <a:gd name="connsiteX193" fmla="*/ 9024994 w 12028005"/>
              <a:gd name="connsiteY193" fmla="*/ 2217 h 4702588"/>
              <a:gd name="connsiteX194" fmla="*/ 475411 w 12028005"/>
              <a:gd name="connsiteY194" fmla="*/ 4702589 h 4702588"/>
              <a:gd name="connsiteX195" fmla="*/ 396404 w 12028005"/>
              <a:gd name="connsiteY195" fmla="*/ 4702589 h 4702588"/>
              <a:gd name="connsiteX196" fmla="*/ 395185 w 12028005"/>
              <a:gd name="connsiteY196" fmla="*/ 4700395 h 4702588"/>
              <a:gd name="connsiteX197" fmla="*/ 8944771 w 12028005"/>
              <a:gd name="connsiteY197" fmla="*/ 0 h 4702588"/>
              <a:gd name="connsiteX198" fmla="*/ 8945990 w 12028005"/>
              <a:gd name="connsiteY198" fmla="*/ 2217 h 4702588"/>
              <a:gd name="connsiteX199" fmla="*/ 396404 w 12028005"/>
              <a:gd name="connsiteY199" fmla="*/ 4702589 h 4702588"/>
              <a:gd name="connsiteX200" fmla="*/ 317321 w 12028005"/>
              <a:gd name="connsiteY200" fmla="*/ 4702589 h 4702588"/>
              <a:gd name="connsiteX201" fmla="*/ 316102 w 12028005"/>
              <a:gd name="connsiteY201" fmla="*/ 4700395 h 4702588"/>
              <a:gd name="connsiteX202" fmla="*/ 8865705 w 12028005"/>
              <a:gd name="connsiteY202" fmla="*/ 0 h 4702588"/>
              <a:gd name="connsiteX203" fmla="*/ 8866925 w 12028005"/>
              <a:gd name="connsiteY203" fmla="*/ 2217 h 4702588"/>
              <a:gd name="connsiteX204" fmla="*/ 317321 w 12028005"/>
              <a:gd name="connsiteY204" fmla="*/ 4702589 h 4702588"/>
              <a:gd name="connsiteX205" fmla="*/ 238314 w 12028005"/>
              <a:gd name="connsiteY205" fmla="*/ 4702589 h 4702588"/>
              <a:gd name="connsiteX206" fmla="*/ 237095 w 12028005"/>
              <a:gd name="connsiteY206" fmla="*/ 4700395 h 4702588"/>
              <a:gd name="connsiteX207" fmla="*/ 8786671 w 12028005"/>
              <a:gd name="connsiteY207" fmla="*/ 0 h 4702588"/>
              <a:gd name="connsiteX208" fmla="*/ 8787890 w 12028005"/>
              <a:gd name="connsiteY208" fmla="*/ 2217 h 4702588"/>
              <a:gd name="connsiteX209" fmla="*/ 238314 w 12028005"/>
              <a:gd name="connsiteY209" fmla="*/ 4702589 h 4702588"/>
              <a:gd name="connsiteX210" fmla="*/ 159310 w 12028005"/>
              <a:gd name="connsiteY210" fmla="*/ 4702589 h 4702588"/>
              <a:gd name="connsiteX211" fmla="*/ 158091 w 12028005"/>
              <a:gd name="connsiteY211" fmla="*/ 4700395 h 4702588"/>
              <a:gd name="connsiteX212" fmla="*/ 8707667 w 12028005"/>
              <a:gd name="connsiteY212" fmla="*/ 0 h 4702588"/>
              <a:gd name="connsiteX213" fmla="*/ 8708886 w 12028005"/>
              <a:gd name="connsiteY213" fmla="*/ 2217 h 4702588"/>
              <a:gd name="connsiteX214" fmla="*/ 159310 w 12028005"/>
              <a:gd name="connsiteY214" fmla="*/ 4702589 h 4702588"/>
              <a:gd name="connsiteX215" fmla="*/ 80303 w 12028005"/>
              <a:gd name="connsiteY215" fmla="*/ 4702589 h 4702588"/>
              <a:gd name="connsiteX216" fmla="*/ 79083 w 12028005"/>
              <a:gd name="connsiteY216" fmla="*/ 4700395 h 4702588"/>
              <a:gd name="connsiteX217" fmla="*/ 8628662 w 12028005"/>
              <a:gd name="connsiteY217" fmla="*/ 0 h 4702588"/>
              <a:gd name="connsiteX218" fmla="*/ 8629882 w 12028005"/>
              <a:gd name="connsiteY218" fmla="*/ 2217 h 4702588"/>
              <a:gd name="connsiteX219" fmla="*/ 80303 w 12028005"/>
              <a:gd name="connsiteY219" fmla="*/ 4702589 h 4702588"/>
              <a:gd name="connsiteX220" fmla="*/ 1219 w 12028005"/>
              <a:gd name="connsiteY220" fmla="*/ 4702589 h 4702588"/>
              <a:gd name="connsiteX221" fmla="*/ 0 w 12028005"/>
              <a:gd name="connsiteY221" fmla="*/ 4700395 h 4702588"/>
              <a:gd name="connsiteX222" fmla="*/ 8549567 w 12028005"/>
              <a:gd name="connsiteY222" fmla="*/ 0 h 4702588"/>
              <a:gd name="connsiteX223" fmla="*/ 8550786 w 12028005"/>
              <a:gd name="connsiteY223" fmla="*/ 2217 h 4702588"/>
              <a:gd name="connsiteX224" fmla="*/ 1219 w 12028005"/>
              <a:gd name="connsiteY224" fmla="*/ 4702589 h 4702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Lst>
            <a:rect l="l" t="t" r="r" b="b"/>
            <a:pathLst>
              <a:path w="12028005" h="4702588">
                <a:moveTo>
                  <a:pt x="3478417" y="4702589"/>
                </a:moveTo>
                <a:lnTo>
                  <a:pt x="3477201" y="4700395"/>
                </a:lnTo>
                <a:lnTo>
                  <a:pt x="12026786" y="0"/>
                </a:lnTo>
                <a:lnTo>
                  <a:pt x="12028005" y="2217"/>
                </a:lnTo>
                <a:lnTo>
                  <a:pt x="3478417" y="4702589"/>
                </a:lnTo>
                <a:close/>
                <a:moveTo>
                  <a:pt x="3399337" y="4702589"/>
                </a:moveTo>
                <a:lnTo>
                  <a:pt x="3398121" y="4700395"/>
                </a:lnTo>
                <a:lnTo>
                  <a:pt x="11947691" y="0"/>
                </a:lnTo>
                <a:lnTo>
                  <a:pt x="11948910" y="2217"/>
                </a:lnTo>
                <a:lnTo>
                  <a:pt x="3399337" y="4702589"/>
                </a:lnTo>
                <a:close/>
                <a:moveTo>
                  <a:pt x="3320333" y="4702589"/>
                </a:moveTo>
                <a:lnTo>
                  <a:pt x="3319114" y="4700395"/>
                </a:lnTo>
                <a:lnTo>
                  <a:pt x="11868717" y="0"/>
                </a:lnTo>
                <a:lnTo>
                  <a:pt x="11869936" y="2217"/>
                </a:lnTo>
                <a:lnTo>
                  <a:pt x="3320333" y="4702589"/>
                </a:lnTo>
                <a:close/>
                <a:moveTo>
                  <a:pt x="3241326" y="4702589"/>
                </a:moveTo>
                <a:lnTo>
                  <a:pt x="3240103" y="4700395"/>
                </a:lnTo>
                <a:lnTo>
                  <a:pt x="11789682" y="0"/>
                </a:lnTo>
                <a:lnTo>
                  <a:pt x="11790902" y="2217"/>
                </a:lnTo>
                <a:lnTo>
                  <a:pt x="3241326" y="4702589"/>
                </a:lnTo>
                <a:close/>
                <a:moveTo>
                  <a:pt x="3162318" y="4702589"/>
                </a:moveTo>
                <a:lnTo>
                  <a:pt x="3161099" y="4700395"/>
                </a:lnTo>
                <a:lnTo>
                  <a:pt x="11710678" y="0"/>
                </a:lnTo>
                <a:lnTo>
                  <a:pt x="11711897" y="2217"/>
                </a:lnTo>
                <a:lnTo>
                  <a:pt x="3162318" y="4702589"/>
                </a:lnTo>
                <a:close/>
                <a:moveTo>
                  <a:pt x="3083235" y="4702589"/>
                </a:moveTo>
                <a:lnTo>
                  <a:pt x="3082019" y="4700395"/>
                </a:lnTo>
                <a:lnTo>
                  <a:pt x="11631613" y="0"/>
                </a:lnTo>
                <a:lnTo>
                  <a:pt x="11632832" y="2217"/>
                </a:lnTo>
                <a:lnTo>
                  <a:pt x="3083235" y="4702589"/>
                </a:lnTo>
                <a:close/>
                <a:moveTo>
                  <a:pt x="3004231" y="4702589"/>
                </a:moveTo>
                <a:lnTo>
                  <a:pt x="3003012" y="4700395"/>
                </a:lnTo>
                <a:lnTo>
                  <a:pt x="11552578" y="0"/>
                </a:lnTo>
                <a:lnTo>
                  <a:pt x="11553798" y="2217"/>
                </a:lnTo>
                <a:lnTo>
                  <a:pt x="3004231" y="4702589"/>
                </a:lnTo>
                <a:close/>
                <a:moveTo>
                  <a:pt x="2925224" y="4702589"/>
                </a:moveTo>
                <a:lnTo>
                  <a:pt x="2924004" y="4700395"/>
                </a:lnTo>
                <a:lnTo>
                  <a:pt x="11473605" y="0"/>
                </a:lnTo>
                <a:lnTo>
                  <a:pt x="11474824" y="2217"/>
                </a:lnTo>
                <a:lnTo>
                  <a:pt x="2925224" y="4702589"/>
                </a:lnTo>
                <a:close/>
                <a:moveTo>
                  <a:pt x="2846216" y="4702589"/>
                </a:moveTo>
                <a:lnTo>
                  <a:pt x="2844997" y="4700395"/>
                </a:lnTo>
                <a:lnTo>
                  <a:pt x="11394570" y="0"/>
                </a:lnTo>
                <a:lnTo>
                  <a:pt x="11395789" y="2217"/>
                </a:lnTo>
                <a:lnTo>
                  <a:pt x="2846216" y="4702589"/>
                </a:lnTo>
                <a:close/>
                <a:moveTo>
                  <a:pt x="2767133" y="4702589"/>
                </a:moveTo>
                <a:lnTo>
                  <a:pt x="2765917" y="4700395"/>
                </a:lnTo>
                <a:lnTo>
                  <a:pt x="11315505" y="0"/>
                </a:lnTo>
                <a:lnTo>
                  <a:pt x="11316724" y="2217"/>
                </a:lnTo>
                <a:lnTo>
                  <a:pt x="2767133" y="4702589"/>
                </a:lnTo>
                <a:close/>
                <a:moveTo>
                  <a:pt x="2688129" y="4702589"/>
                </a:moveTo>
                <a:lnTo>
                  <a:pt x="2686910" y="4700395"/>
                </a:lnTo>
                <a:lnTo>
                  <a:pt x="11236501" y="0"/>
                </a:lnTo>
                <a:lnTo>
                  <a:pt x="11237720" y="2217"/>
                </a:lnTo>
                <a:lnTo>
                  <a:pt x="2688129" y="4702589"/>
                </a:lnTo>
                <a:close/>
                <a:moveTo>
                  <a:pt x="2609122" y="4702589"/>
                </a:moveTo>
                <a:lnTo>
                  <a:pt x="2607902" y="4700395"/>
                </a:lnTo>
                <a:lnTo>
                  <a:pt x="11157466" y="0"/>
                </a:lnTo>
                <a:lnTo>
                  <a:pt x="11158685" y="2217"/>
                </a:lnTo>
                <a:lnTo>
                  <a:pt x="2609122" y="4702589"/>
                </a:lnTo>
                <a:close/>
                <a:moveTo>
                  <a:pt x="2530117" y="4702589"/>
                </a:moveTo>
                <a:lnTo>
                  <a:pt x="2528898" y="4700395"/>
                </a:lnTo>
                <a:lnTo>
                  <a:pt x="11078492" y="0"/>
                </a:lnTo>
                <a:lnTo>
                  <a:pt x="11079712" y="2217"/>
                </a:lnTo>
                <a:lnTo>
                  <a:pt x="2530117" y="4702589"/>
                </a:lnTo>
                <a:close/>
                <a:moveTo>
                  <a:pt x="2451034" y="4702589"/>
                </a:moveTo>
                <a:lnTo>
                  <a:pt x="2449815" y="4700395"/>
                </a:lnTo>
                <a:lnTo>
                  <a:pt x="10999397" y="0"/>
                </a:lnTo>
                <a:lnTo>
                  <a:pt x="11000616" y="2217"/>
                </a:lnTo>
                <a:lnTo>
                  <a:pt x="2451034" y="4702589"/>
                </a:lnTo>
                <a:close/>
                <a:moveTo>
                  <a:pt x="2372027" y="4702589"/>
                </a:moveTo>
                <a:lnTo>
                  <a:pt x="2370808" y="4700395"/>
                </a:lnTo>
                <a:lnTo>
                  <a:pt x="10920393" y="0"/>
                </a:lnTo>
                <a:lnTo>
                  <a:pt x="10921612" y="2217"/>
                </a:lnTo>
                <a:lnTo>
                  <a:pt x="2372027" y="4702589"/>
                </a:lnTo>
                <a:close/>
                <a:moveTo>
                  <a:pt x="2293017" y="4702589"/>
                </a:moveTo>
                <a:lnTo>
                  <a:pt x="2291797" y="4700395"/>
                </a:lnTo>
                <a:lnTo>
                  <a:pt x="10841389" y="0"/>
                </a:lnTo>
                <a:lnTo>
                  <a:pt x="10842608" y="2217"/>
                </a:lnTo>
                <a:lnTo>
                  <a:pt x="2293017" y="4702589"/>
                </a:lnTo>
                <a:close/>
                <a:moveTo>
                  <a:pt x="2214009" y="4702589"/>
                </a:moveTo>
                <a:lnTo>
                  <a:pt x="2212790" y="4700395"/>
                </a:lnTo>
                <a:lnTo>
                  <a:pt x="10762354" y="0"/>
                </a:lnTo>
                <a:lnTo>
                  <a:pt x="10763573" y="2217"/>
                </a:lnTo>
                <a:lnTo>
                  <a:pt x="2214009" y="4702589"/>
                </a:lnTo>
                <a:close/>
                <a:moveTo>
                  <a:pt x="2134929" y="4702589"/>
                </a:moveTo>
                <a:lnTo>
                  <a:pt x="2133710" y="4700395"/>
                </a:lnTo>
                <a:lnTo>
                  <a:pt x="10683289" y="0"/>
                </a:lnTo>
                <a:lnTo>
                  <a:pt x="10684508" y="2217"/>
                </a:lnTo>
                <a:lnTo>
                  <a:pt x="2134929" y="4702589"/>
                </a:lnTo>
                <a:close/>
                <a:moveTo>
                  <a:pt x="2055922" y="4702589"/>
                </a:moveTo>
                <a:lnTo>
                  <a:pt x="2054703" y="4700395"/>
                </a:lnTo>
                <a:lnTo>
                  <a:pt x="10604285" y="0"/>
                </a:lnTo>
                <a:lnTo>
                  <a:pt x="10605504" y="2217"/>
                </a:lnTo>
                <a:lnTo>
                  <a:pt x="2055922" y="4702589"/>
                </a:lnTo>
                <a:close/>
                <a:moveTo>
                  <a:pt x="1976915" y="4702589"/>
                </a:moveTo>
                <a:lnTo>
                  <a:pt x="1975695" y="4700395"/>
                </a:lnTo>
                <a:lnTo>
                  <a:pt x="10525280" y="0"/>
                </a:lnTo>
                <a:lnTo>
                  <a:pt x="10526500" y="2217"/>
                </a:lnTo>
                <a:lnTo>
                  <a:pt x="1976915" y="4702589"/>
                </a:lnTo>
                <a:close/>
                <a:moveTo>
                  <a:pt x="1897910" y="4702589"/>
                </a:moveTo>
                <a:lnTo>
                  <a:pt x="1896691" y="4700395"/>
                </a:lnTo>
                <a:lnTo>
                  <a:pt x="10446276" y="0"/>
                </a:lnTo>
                <a:lnTo>
                  <a:pt x="10447496" y="2217"/>
                </a:lnTo>
                <a:lnTo>
                  <a:pt x="1897910" y="4702589"/>
                </a:lnTo>
                <a:close/>
                <a:moveTo>
                  <a:pt x="1818827" y="4702589"/>
                </a:moveTo>
                <a:lnTo>
                  <a:pt x="1817608" y="4700395"/>
                </a:lnTo>
                <a:lnTo>
                  <a:pt x="10367211" y="0"/>
                </a:lnTo>
                <a:lnTo>
                  <a:pt x="10368430" y="2217"/>
                </a:lnTo>
                <a:lnTo>
                  <a:pt x="1818827" y="4702589"/>
                </a:lnTo>
                <a:close/>
                <a:moveTo>
                  <a:pt x="1739820" y="4702589"/>
                </a:moveTo>
                <a:lnTo>
                  <a:pt x="1738601" y="4700395"/>
                </a:lnTo>
                <a:lnTo>
                  <a:pt x="10288177" y="0"/>
                </a:lnTo>
                <a:lnTo>
                  <a:pt x="10289396" y="2217"/>
                </a:lnTo>
                <a:lnTo>
                  <a:pt x="1739820" y="4702589"/>
                </a:lnTo>
                <a:close/>
                <a:moveTo>
                  <a:pt x="1660816" y="4702589"/>
                </a:moveTo>
                <a:lnTo>
                  <a:pt x="1659596" y="4700395"/>
                </a:lnTo>
                <a:lnTo>
                  <a:pt x="10209172" y="0"/>
                </a:lnTo>
                <a:lnTo>
                  <a:pt x="10210392" y="2217"/>
                </a:lnTo>
                <a:lnTo>
                  <a:pt x="1660816" y="4702589"/>
                </a:lnTo>
                <a:close/>
                <a:moveTo>
                  <a:pt x="1581808" y="4702589"/>
                </a:moveTo>
                <a:lnTo>
                  <a:pt x="1580589" y="4700395"/>
                </a:lnTo>
                <a:lnTo>
                  <a:pt x="10130168" y="0"/>
                </a:lnTo>
                <a:lnTo>
                  <a:pt x="10131387" y="2217"/>
                </a:lnTo>
                <a:lnTo>
                  <a:pt x="1581808" y="4702589"/>
                </a:lnTo>
                <a:close/>
                <a:moveTo>
                  <a:pt x="1502725" y="4702589"/>
                </a:moveTo>
                <a:lnTo>
                  <a:pt x="1501506" y="4700395"/>
                </a:lnTo>
                <a:lnTo>
                  <a:pt x="10051073" y="0"/>
                </a:lnTo>
                <a:lnTo>
                  <a:pt x="10052292" y="2217"/>
                </a:lnTo>
                <a:lnTo>
                  <a:pt x="1502725" y="4702589"/>
                </a:lnTo>
                <a:close/>
                <a:moveTo>
                  <a:pt x="1423721" y="4702589"/>
                </a:moveTo>
                <a:lnTo>
                  <a:pt x="1422502" y="4700395"/>
                </a:lnTo>
                <a:lnTo>
                  <a:pt x="9972099" y="0"/>
                </a:lnTo>
                <a:lnTo>
                  <a:pt x="9973318" y="2217"/>
                </a:lnTo>
                <a:lnTo>
                  <a:pt x="1423721" y="4702589"/>
                </a:lnTo>
                <a:close/>
                <a:moveTo>
                  <a:pt x="1344714" y="4702589"/>
                </a:moveTo>
                <a:lnTo>
                  <a:pt x="1343494" y="4700395"/>
                </a:lnTo>
                <a:lnTo>
                  <a:pt x="9893064" y="0"/>
                </a:lnTo>
                <a:lnTo>
                  <a:pt x="9894284" y="2217"/>
                </a:lnTo>
                <a:lnTo>
                  <a:pt x="1344714" y="4702589"/>
                </a:lnTo>
                <a:close/>
                <a:moveTo>
                  <a:pt x="1265630" y="4702589"/>
                </a:moveTo>
                <a:lnTo>
                  <a:pt x="1264411" y="4700395"/>
                </a:lnTo>
                <a:lnTo>
                  <a:pt x="9813999" y="0"/>
                </a:lnTo>
                <a:lnTo>
                  <a:pt x="9815218" y="2217"/>
                </a:lnTo>
                <a:lnTo>
                  <a:pt x="1265630" y="4702589"/>
                </a:lnTo>
                <a:close/>
                <a:moveTo>
                  <a:pt x="1186623" y="4702589"/>
                </a:moveTo>
                <a:lnTo>
                  <a:pt x="1185404" y="4700395"/>
                </a:lnTo>
                <a:lnTo>
                  <a:pt x="9734995" y="0"/>
                </a:lnTo>
                <a:lnTo>
                  <a:pt x="9736214" y="2217"/>
                </a:lnTo>
                <a:lnTo>
                  <a:pt x="1186623" y="4702589"/>
                </a:lnTo>
                <a:close/>
                <a:moveTo>
                  <a:pt x="1107619" y="4702589"/>
                </a:moveTo>
                <a:lnTo>
                  <a:pt x="1106400" y="4700395"/>
                </a:lnTo>
                <a:lnTo>
                  <a:pt x="9655960" y="0"/>
                </a:lnTo>
                <a:lnTo>
                  <a:pt x="9657180" y="2217"/>
                </a:lnTo>
                <a:lnTo>
                  <a:pt x="1107619" y="4702589"/>
                </a:lnTo>
                <a:close/>
                <a:moveTo>
                  <a:pt x="1028609" y="4702589"/>
                </a:moveTo>
                <a:lnTo>
                  <a:pt x="1027389" y="4700395"/>
                </a:lnTo>
                <a:lnTo>
                  <a:pt x="9576987" y="0"/>
                </a:lnTo>
                <a:lnTo>
                  <a:pt x="9578206" y="2217"/>
                </a:lnTo>
                <a:lnTo>
                  <a:pt x="1028609" y="4702589"/>
                </a:lnTo>
                <a:close/>
                <a:moveTo>
                  <a:pt x="949528" y="4702589"/>
                </a:moveTo>
                <a:lnTo>
                  <a:pt x="948309" y="4700395"/>
                </a:lnTo>
                <a:lnTo>
                  <a:pt x="9497891" y="0"/>
                </a:lnTo>
                <a:lnTo>
                  <a:pt x="9499110" y="2217"/>
                </a:lnTo>
                <a:lnTo>
                  <a:pt x="949528" y="4702589"/>
                </a:lnTo>
                <a:close/>
                <a:moveTo>
                  <a:pt x="870521" y="4702589"/>
                </a:moveTo>
                <a:lnTo>
                  <a:pt x="869302" y="4700395"/>
                </a:lnTo>
                <a:lnTo>
                  <a:pt x="9418887" y="0"/>
                </a:lnTo>
                <a:lnTo>
                  <a:pt x="9420106" y="2217"/>
                </a:lnTo>
                <a:lnTo>
                  <a:pt x="870521" y="4702589"/>
                </a:lnTo>
                <a:close/>
                <a:moveTo>
                  <a:pt x="791514" y="4702589"/>
                </a:moveTo>
                <a:lnTo>
                  <a:pt x="790295" y="4700395"/>
                </a:lnTo>
                <a:lnTo>
                  <a:pt x="9339883" y="0"/>
                </a:lnTo>
                <a:lnTo>
                  <a:pt x="9341102" y="2217"/>
                </a:lnTo>
                <a:lnTo>
                  <a:pt x="791514" y="4702589"/>
                </a:lnTo>
                <a:close/>
                <a:moveTo>
                  <a:pt x="712506" y="4702589"/>
                </a:moveTo>
                <a:lnTo>
                  <a:pt x="711287" y="4700395"/>
                </a:lnTo>
                <a:lnTo>
                  <a:pt x="9260848" y="0"/>
                </a:lnTo>
                <a:lnTo>
                  <a:pt x="9262067" y="2217"/>
                </a:lnTo>
                <a:lnTo>
                  <a:pt x="712506" y="4702589"/>
                </a:lnTo>
                <a:close/>
                <a:moveTo>
                  <a:pt x="633422" y="4702589"/>
                </a:moveTo>
                <a:lnTo>
                  <a:pt x="632203" y="4700395"/>
                </a:lnTo>
                <a:lnTo>
                  <a:pt x="9181783" y="0"/>
                </a:lnTo>
                <a:lnTo>
                  <a:pt x="9183002" y="2217"/>
                </a:lnTo>
                <a:lnTo>
                  <a:pt x="633422" y="4702589"/>
                </a:lnTo>
                <a:close/>
                <a:moveTo>
                  <a:pt x="554416" y="4702589"/>
                </a:moveTo>
                <a:lnTo>
                  <a:pt x="553197" y="4700395"/>
                </a:lnTo>
                <a:lnTo>
                  <a:pt x="9102779" y="0"/>
                </a:lnTo>
                <a:lnTo>
                  <a:pt x="9103998" y="2217"/>
                </a:lnTo>
                <a:lnTo>
                  <a:pt x="554416" y="4702589"/>
                </a:lnTo>
                <a:close/>
                <a:moveTo>
                  <a:pt x="475411" y="4702589"/>
                </a:moveTo>
                <a:lnTo>
                  <a:pt x="474192" y="4700395"/>
                </a:lnTo>
                <a:lnTo>
                  <a:pt x="9023775" y="0"/>
                </a:lnTo>
                <a:lnTo>
                  <a:pt x="9024994" y="2217"/>
                </a:lnTo>
                <a:lnTo>
                  <a:pt x="475411" y="4702589"/>
                </a:lnTo>
                <a:close/>
                <a:moveTo>
                  <a:pt x="396404" y="4702589"/>
                </a:moveTo>
                <a:lnTo>
                  <a:pt x="395185" y="4700395"/>
                </a:lnTo>
                <a:lnTo>
                  <a:pt x="8944771" y="0"/>
                </a:lnTo>
                <a:lnTo>
                  <a:pt x="8945990" y="2217"/>
                </a:lnTo>
                <a:lnTo>
                  <a:pt x="396404" y="4702589"/>
                </a:lnTo>
                <a:close/>
                <a:moveTo>
                  <a:pt x="317321" y="4702589"/>
                </a:moveTo>
                <a:lnTo>
                  <a:pt x="316102" y="4700395"/>
                </a:lnTo>
                <a:lnTo>
                  <a:pt x="8865705" y="0"/>
                </a:lnTo>
                <a:lnTo>
                  <a:pt x="8866925" y="2217"/>
                </a:lnTo>
                <a:lnTo>
                  <a:pt x="317321" y="4702589"/>
                </a:lnTo>
                <a:close/>
                <a:moveTo>
                  <a:pt x="238314" y="4702589"/>
                </a:moveTo>
                <a:lnTo>
                  <a:pt x="237095" y="4700395"/>
                </a:lnTo>
                <a:lnTo>
                  <a:pt x="8786671" y="0"/>
                </a:lnTo>
                <a:lnTo>
                  <a:pt x="8787890" y="2217"/>
                </a:lnTo>
                <a:lnTo>
                  <a:pt x="238314" y="4702589"/>
                </a:lnTo>
                <a:close/>
                <a:moveTo>
                  <a:pt x="159310" y="4702589"/>
                </a:moveTo>
                <a:lnTo>
                  <a:pt x="158091" y="4700395"/>
                </a:lnTo>
                <a:lnTo>
                  <a:pt x="8707667" y="0"/>
                </a:lnTo>
                <a:lnTo>
                  <a:pt x="8708886" y="2217"/>
                </a:lnTo>
                <a:lnTo>
                  <a:pt x="159310" y="4702589"/>
                </a:lnTo>
                <a:close/>
                <a:moveTo>
                  <a:pt x="80303" y="4702589"/>
                </a:moveTo>
                <a:lnTo>
                  <a:pt x="79083" y="4700395"/>
                </a:lnTo>
                <a:lnTo>
                  <a:pt x="8628662" y="0"/>
                </a:lnTo>
                <a:lnTo>
                  <a:pt x="8629882" y="2217"/>
                </a:lnTo>
                <a:lnTo>
                  <a:pt x="80303" y="4702589"/>
                </a:lnTo>
                <a:close/>
                <a:moveTo>
                  <a:pt x="1219" y="4702589"/>
                </a:moveTo>
                <a:lnTo>
                  <a:pt x="0" y="4700395"/>
                </a:lnTo>
                <a:lnTo>
                  <a:pt x="8549567" y="0"/>
                </a:lnTo>
                <a:lnTo>
                  <a:pt x="8550786" y="2217"/>
                </a:lnTo>
                <a:lnTo>
                  <a:pt x="1219" y="4702589"/>
                </a:lnTo>
                <a:close/>
              </a:path>
            </a:pathLst>
          </a:custGeom>
          <a:gradFill flip="none" rotWithShape="1">
            <a:gsLst>
              <a:gs pos="4000">
                <a:schemeClr val="accent1"/>
              </a:gs>
              <a:gs pos="40000">
                <a:schemeClr val="tx2"/>
              </a:gs>
              <a:gs pos="86000">
                <a:schemeClr val="tx1"/>
              </a:gs>
            </a:gsLst>
            <a:lin ang="16200000" scaled="1"/>
            <a:tileRect/>
          </a:gradFill>
          <a:ln w="3048" cap="flat">
            <a:noFill/>
            <a:prstDash val="solid"/>
            <a:miter/>
          </a:ln>
        </p:spPr>
        <p:txBody>
          <a:bodyPr rtlCol="0" anchor="ctr"/>
          <a:lstStyle/>
          <a:p>
            <a:endParaRPr lang="en-US"/>
          </a:p>
        </p:txBody>
      </p:sp>
    </p:spTree>
    <p:custDataLst>
      <p:tags r:id="rId1"/>
    </p:custDataLst>
    <p:extLst>
      <p:ext uri="{BB962C8B-B14F-4D97-AF65-F5344CB8AC3E}">
        <p14:creationId xmlns:p14="http://schemas.microsoft.com/office/powerpoint/2010/main" val="385182353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Text - Whit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4230A-2125-431C-864E-077E63F9B1EE}"/>
              </a:ext>
            </a:extLst>
          </p:cNvPr>
          <p:cNvSpPr>
            <a:spLocks noGrp="1"/>
          </p:cNvSpPr>
          <p:nvPr>
            <p:ph type="title"/>
          </p:nvPr>
        </p:nvSpPr>
        <p:spPr/>
        <p:txBody>
          <a:bodyPr lIns="0" rIns="0"/>
          <a:lstStyle/>
          <a:p>
            <a:r>
              <a:rPr lang="en-US"/>
              <a:t>Click to edit Master title style</a:t>
            </a:r>
          </a:p>
        </p:txBody>
      </p:sp>
      <p:sp>
        <p:nvSpPr>
          <p:cNvPr id="5" name="Text Placeholder 4">
            <a:extLst>
              <a:ext uri="{FF2B5EF4-FFF2-40B4-BE49-F238E27FC236}">
                <a16:creationId xmlns:a16="http://schemas.microsoft.com/office/drawing/2014/main" id="{DD61AE1B-F31D-C6CB-39DE-6CC1B08462D7}"/>
              </a:ext>
            </a:extLst>
          </p:cNvPr>
          <p:cNvSpPr>
            <a:spLocks noGrp="1"/>
          </p:cNvSpPr>
          <p:nvPr>
            <p:ph type="body" sz="quarter" idx="13"/>
          </p:nvPr>
        </p:nvSpPr>
        <p:spPr>
          <a:xfrm>
            <a:off x="288235" y="1136469"/>
            <a:ext cx="11598965" cy="5040495"/>
          </a:xfrm>
        </p:spPr>
        <p:txBody>
          <a:bodyPr lIns="0" r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4" name="Straight Connector 3">
            <a:extLst>
              <a:ext uri="{FF2B5EF4-FFF2-40B4-BE49-F238E27FC236}">
                <a16:creationId xmlns:a16="http://schemas.microsoft.com/office/drawing/2014/main" id="{7E10E837-27F4-C580-2BEA-3CE6CBE1272A}"/>
              </a:ext>
            </a:extLst>
          </p:cNvPr>
          <p:cNvCxnSpPr>
            <a:cxnSpLocks/>
          </p:cNvCxnSpPr>
          <p:nvPr userDrawn="1"/>
        </p:nvCxnSpPr>
        <p:spPr>
          <a:xfrm>
            <a:off x="288235" y="975206"/>
            <a:ext cx="11598965" cy="0"/>
          </a:xfrm>
          <a:prstGeom prst="line">
            <a:avLst/>
          </a:prstGeom>
        </p:spPr>
        <p:style>
          <a:lnRef idx="2">
            <a:schemeClr val="accent2"/>
          </a:lnRef>
          <a:fillRef idx="0">
            <a:schemeClr val="accent2"/>
          </a:fillRef>
          <a:effectRef idx="1">
            <a:schemeClr val="accent2"/>
          </a:effectRef>
          <a:fontRef idx="minor">
            <a:schemeClr val="tx1"/>
          </a:fontRef>
        </p:style>
      </p:cxnSp>
      <p:pic>
        <p:nvPicPr>
          <p:cNvPr id="7" name="Graphic 6">
            <a:extLst>
              <a:ext uri="{FF2B5EF4-FFF2-40B4-BE49-F238E27FC236}">
                <a16:creationId xmlns:a16="http://schemas.microsoft.com/office/drawing/2014/main" id="{17B66301-E63C-3420-1FD5-25C669424EC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379765" y="477446"/>
            <a:ext cx="1524000" cy="105104"/>
          </a:xfrm>
          <a:prstGeom prst="rect">
            <a:avLst/>
          </a:prstGeom>
        </p:spPr>
      </p:pic>
    </p:spTree>
    <p:extLst>
      <p:ext uri="{BB962C8B-B14F-4D97-AF65-F5344CB8AC3E}">
        <p14:creationId xmlns:p14="http://schemas.microsoft.com/office/powerpoint/2010/main" val="89654853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9/15/2026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0255047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Bulleted Text">
    <p:spTree>
      <p:nvGrpSpPr>
        <p:cNvPr id="1" name=""/>
        <p:cNvGrpSpPr/>
        <p:nvPr/>
      </p:nvGrpSpPr>
      <p:grpSpPr>
        <a:xfrm>
          <a:off x="0" y="0"/>
          <a:ext cx="0" cy="0"/>
          <a:chOff x="0" y="0"/>
          <a:chExt cx="0" cy="0"/>
        </a:xfrm>
      </p:grpSpPr>
      <p:sp>
        <p:nvSpPr>
          <p:cNvPr id="3" name="Content Placeholder 2"/>
          <p:cNvSpPr>
            <a:spLocks noGrp="1"/>
          </p:cNvSpPr>
          <p:nvPr>
            <p:ph idx="1"/>
          </p:nvPr>
        </p:nvSpPr>
        <p:spPr bwMode="gray">
          <a:xfrm>
            <a:off x="689032" y="1295400"/>
            <a:ext cx="10966265" cy="3852006"/>
          </a:xfrm>
        </p:spPr>
        <p:txBody>
          <a:bodyPr/>
          <a:lstStyle>
            <a:lvl1pPr>
              <a:defRPr>
                <a:solidFill>
                  <a:schemeClr val="tx2">
                    <a:lumMod val="75000"/>
                  </a:schemeClr>
                </a:solidFill>
                <a:latin typeface="+mn-lt"/>
                <a:cs typeface="Franklin Gothic Book" pitchFamily="34" charset="0"/>
              </a:defRPr>
            </a:lvl1pPr>
            <a:lvl2pPr>
              <a:defRPr sz="1800">
                <a:solidFill>
                  <a:schemeClr val="tx2">
                    <a:lumMod val="75000"/>
                  </a:schemeClr>
                </a:solidFill>
                <a:latin typeface="+mn-lt"/>
                <a:cs typeface="Franklin Gothic Book" pitchFamily="34" charset="0"/>
              </a:defRPr>
            </a:lvl2pPr>
            <a:lvl3pPr>
              <a:defRPr sz="1400" baseline="0">
                <a:solidFill>
                  <a:schemeClr val="tx2">
                    <a:lumMod val="75000"/>
                  </a:schemeClr>
                </a:solidFill>
                <a:latin typeface="+mn-lt"/>
                <a:cs typeface="Franklin Gothic Book" pitchFamily="34" charset="0"/>
              </a:defRPr>
            </a:lvl3pPr>
            <a:lvl4pPr marL="915988" indent="-228600">
              <a:defRPr sz="1400" baseline="0">
                <a:solidFill>
                  <a:schemeClr val="tx2">
                    <a:lumMod val="75000"/>
                  </a:schemeClr>
                </a:solidFill>
                <a:latin typeface="+mn-lt"/>
                <a:cs typeface="Arial" pitchFamily="34" charset="0"/>
              </a:defRPr>
            </a:lvl4pPr>
            <a:lvl5pPr marL="1143000" indent="-228600">
              <a:defRPr sz="1400" baseline="0">
                <a:solidFill>
                  <a:schemeClr val="tx2">
                    <a:lumMod val="75000"/>
                  </a:schemeClr>
                </a:solidFill>
                <a:latin typeface="+mn-lt"/>
                <a:cs typeface="Arial" pitchFamily="34" charset="0"/>
              </a:defRPr>
            </a:lvl5pPr>
            <a:lvl6pPr marL="1377950" indent="-228600">
              <a:defRPr sz="1400" baseline="0">
                <a:solidFill>
                  <a:schemeClr val="tx2">
                    <a:lumMod val="75000"/>
                  </a:schemeClr>
                </a:solidFill>
                <a:latin typeface="+mn-lt"/>
              </a:defRPr>
            </a:lvl6pPr>
            <a:lvl7pPr marL="1597025" indent="-228600">
              <a:defRPr sz="1400" baseline="0">
                <a:solidFill>
                  <a:schemeClr val="tx2">
                    <a:lumMod val="75000"/>
                  </a:schemeClr>
                </a:solidFill>
                <a:latin typeface="+mn-lt"/>
              </a:defRPr>
            </a:lvl7pPr>
            <a:lvl8pPr marL="1830388" indent="-228600">
              <a:defRPr sz="1400" baseline="0">
                <a:solidFill>
                  <a:schemeClr val="tx2">
                    <a:lumMod val="75000"/>
                  </a:schemeClr>
                </a:solidFill>
                <a:latin typeface="+mn-lt"/>
              </a:defRPr>
            </a:lvl8pPr>
            <a:lvl9pPr marL="2057400" indent="-228600">
              <a:defRPr sz="1400" baseline="0">
                <a:solidFill>
                  <a:schemeClr val="tx2">
                    <a:lumMod val="75000"/>
                  </a:schemeClr>
                </a:solidFill>
                <a:latin typeface="+mn-lt"/>
              </a:defRPr>
            </a:lvl9pPr>
          </a:lstStyle>
          <a:p>
            <a:pPr lvl="0"/>
            <a:r>
              <a:rPr lang="en-US"/>
              <a:t>Click to edit Master text styles</a:t>
            </a:r>
          </a:p>
          <a:p>
            <a:pPr lvl="1"/>
            <a:r>
              <a:rPr lang="en-US"/>
              <a:t>Second level</a:t>
            </a:r>
          </a:p>
          <a:p>
            <a:pPr lvl="2"/>
            <a:r>
              <a:rPr lang="en-US"/>
              <a:t>Third level</a:t>
            </a:r>
          </a:p>
          <a:p>
            <a:pPr lvl="3"/>
            <a:r>
              <a:rPr lang="en-US"/>
              <a:t>Four</a:t>
            </a:r>
          </a:p>
          <a:p>
            <a:pPr lvl="4"/>
            <a:r>
              <a:rPr lang="en-US"/>
              <a:t>Five</a:t>
            </a:r>
          </a:p>
          <a:p>
            <a:pPr lvl="5"/>
            <a:r>
              <a:rPr lang="en-US"/>
              <a:t>Six</a:t>
            </a:r>
          </a:p>
          <a:p>
            <a:pPr lvl="6"/>
            <a:r>
              <a:rPr lang="en-US"/>
              <a:t>Seven	</a:t>
            </a:r>
          </a:p>
          <a:p>
            <a:pPr lvl="7"/>
            <a:r>
              <a:rPr lang="en-US"/>
              <a:t>Eight</a:t>
            </a:r>
          </a:p>
          <a:p>
            <a:pPr lvl="8"/>
            <a:r>
              <a:rPr lang="en-US"/>
              <a:t>Nine</a:t>
            </a:r>
          </a:p>
        </p:txBody>
      </p:sp>
      <p:sp>
        <p:nvSpPr>
          <p:cNvPr id="2" name="Title 1"/>
          <p:cNvSpPr>
            <a:spLocks noGrp="1"/>
          </p:cNvSpPr>
          <p:nvPr>
            <p:ph type="title"/>
          </p:nvPr>
        </p:nvSpPr>
        <p:spPr/>
        <p:txBody>
          <a:bodyPr/>
          <a:lstStyle/>
          <a:p>
            <a:r>
              <a:rPr lang="en-US"/>
              <a:t>Click to edit Master title style</a:t>
            </a:r>
          </a:p>
        </p:txBody>
      </p:sp>
      <p:sp>
        <p:nvSpPr>
          <p:cNvPr id="4" name="Slide Number Placeholder 3"/>
          <p:cNvSpPr>
            <a:spLocks noGrp="1"/>
          </p:cNvSpPr>
          <p:nvPr>
            <p:ph type="sldNum" sz="quarter" idx="10"/>
          </p:nvPr>
        </p:nvSpPr>
        <p:spPr/>
        <p:txBody>
          <a:bodyPr/>
          <a:lstStyle/>
          <a:p>
            <a:pPr algn="r"/>
            <a:fld id="{F3477EC8-074D-41C4-94AE-E9EA7CEEA348}" type="slidenum">
              <a:rPr lang="en-US" smtClean="0"/>
              <a:pPr algn="r"/>
              <a:t>‹#›</a:t>
            </a:fld>
            <a:endParaRPr lang="en-US"/>
          </a:p>
        </p:txBody>
      </p:sp>
    </p:spTree>
    <p:extLst>
      <p:ext uri="{BB962C8B-B14F-4D97-AF65-F5344CB8AC3E}">
        <p14:creationId xmlns:p14="http://schemas.microsoft.com/office/powerpoint/2010/main" val="32729843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2 Column Content">
    <p:bg>
      <p:bgPr>
        <a:solidFill>
          <a:schemeClr val="bg1"/>
        </a:solidFill>
        <a:effectLst/>
      </p:bgPr>
    </p:bg>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F0CAE318-AFAE-BBDA-3DD1-B005EC048EE1}"/>
              </a:ext>
            </a:extLst>
          </p:cNvPr>
          <p:cNvSpPr>
            <a:spLocks noGrp="1"/>
          </p:cNvSpPr>
          <p:nvPr>
            <p:ph sz="quarter" idx="14" hasCustomPrompt="1"/>
          </p:nvPr>
        </p:nvSpPr>
        <p:spPr>
          <a:xfrm>
            <a:off x="6217547" y="1132582"/>
            <a:ext cx="5669653" cy="5044382"/>
          </a:xfrm>
        </p:spPr>
        <p:txBody>
          <a:bodyPr lIns="0" rIns="0"/>
          <a:lstStyle/>
          <a:p>
            <a:pPr lvl="0"/>
            <a:r>
              <a:rPr lang="en-US"/>
              <a:t>Click here to add text, or click on an icon below to add a table, graph, SmartArt object, or picture</a:t>
            </a:r>
          </a:p>
          <a:p>
            <a:pPr lvl="1"/>
            <a:r>
              <a:rPr lang="en-US"/>
              <a:t>Second level</a:t>
            </a:r>
          </a:p>
          <a:p>
            <a:pPr lvl="2"/>
            <a:r>
              <a:rPr lang="en-US"/>
              <a:t>Third level</a:t>
            </a:r>
          </a:p>
          <a:p>
            <a:pPr lvl="3"/>
            <a:r>
              <a:rPr lang="en-US"/>
              <a:t>Fourth level</a:t>
            </a:r>
          </a:p>
          <a:p>
            <a:pPr lvl="4"/>
            <a:r>
              <a:rPr lang="en-US"/>
              <a:t>Fifth level</a:t>
            </a:r>
          </a:p>
        </p:txBody>
      </p:sp>
      <p:cxnSp>
        <p:nvCxnSpPr>
          <p:cNvPr id="7" name="Straight Connector 6">
            <a:extLst>
              <a:ext uri="{FF2B5EF4-FFF2-40B4-BE49-F238E27FC236}">
                <a16:creationId xmlns:a16="http://schemas.microsoft.com/office/drawing/2014/main" id="{0BD4DA85-B14E-FAF5-1D41-8D241B0983D1}"/>
              </a:ext>
            </a:extLst>
          </p:cNvPr>
          <p:cNvCxnSpPr>
            <a:cxnSpLocks/>
          </p:cNvCxnSpPr>
          <p:nvPr userDrawn="1"/>
        </p:nvCxnSpPr>
        <p:spPr>
          <a:xfrm>
            <a:off x="288235" y="975206"/>
            <a:ext cx="11598965" cy="0"/>
          </a:xfrm>
          <a:prstGeom prst="line">
            <a:avLst/>
          </a:prstGeom>
        </p:spPr>
        <p:style>
          <a:lnRef idx="2">
            <a:schemeClr val="accent2"/>
          </a:lnRef>
          <a:fillRef idx="0">
            <a:schemeClr val="accent2"/>
          </a:fillRef>
          <a:effectRef idx="1">
            <a:schemeClr val="accent2"/>
          </a:effectRef>
          <a:fontRef idx="minor">
            <a:schemeClr val="tx1"/>
          </a:fontRef>
        </p:style>
      </p:cxnSp>
      <p:sp>
        <p:nvSpPr>
          <p:cNvPr id="8" name="Content Placeholder 3">
            <a:extLst>
              <a:ext uri="{FF2B5EF4-FFF2-40B4-BE49-F238E27FC236}">
                <a16:creationId xmlns:a16="http://schemas.microsoft.com/office/drawing/2014/main" id="{5902988D-CB6D-F535-4576-A43AEC717CD9}"/>
              </a:ext>
            </a:extLst>
          </p:cNvPr>
          <p:cNvSpPr>
            <a:spLocks noGrp="1"/>
          </p:cNvSpPr>
          <p:nvPr>
            <p:ph sz="quarter" idx="15" hasCustomPrompt="1"/>
          </p:nvPr>
        </p:nvSpPr>
        <p:spPr>
          <a:xfrm>
            <a:off x="288235" y="1132582"/>
            <a:ext cx="5669653" cy="5044382"/>
          </a:xfrm>
        </p:spPr>
        <p:txBody>
          <a:bodyPr lIns="0" rIns="0"/>
          <a:lstStyle/>
          <a:p>
            <a:pPr lvl="0"/>
            <a:r>
              <a:rPr lang="en-US"/>
              <a:t>Click here to add text, or click on an icon below to add a table, graph, SmartArt object, or picture</a:t>
            </a:r>
          </a:p>
          <a:p>
            <a:pPr lvl="1"/>
            <a:r>
              <a:rPr lang="en-US"/>
              <a:t>Second level</a:t>
            </a:r>
          </a:p>
          <a:p>
            <a:pPr lvl="2"/>
            <a:r>
              <a:rPr lang="en-US"/>
              <a:t>Third level</a:t>
            </a:r>
          </a:p>
          <a:p>
            <a:pPr lvl="3"/>
            <a:r>
              <a:rPr lang="en-US"/>
              <a:t>Fourth level</a:t>
            </a:r>
          </a:p>
          <a:p>
            <a:pPr lvl="4"/>
            <a:r>
              <a:rPr lang="en-US"/>
              <a:t>Fifth level</a:t>
            </a:r>
          </a:p>
        </p:txBody>
      </p:sp>
      <p:sp>
        <p:nvSpPr>
          <p:cNvPr id="11" name="Title 1">
            <a:extLst>
              <a:ext uri="{FF2B5EF4-FFF2-40B4-BE49-F238E27FC236}">
                <a16:creationId xmlns:a16="http://schemas.microsoft.com/office/drawing/2014/main" id="{EE22A0BD-E905-6F13-3776-B32516FD9C4C}"/>
              </a:ext>
            </a:extLst>
          </p:cNvPr>
          <p:cNvSpPr>
            <a:spLocks noGrp="1"/>
          </p:cNvSpPr>
          <p:nvPr>
            <p:ph type="title"/>
          </p:nvPr>
        </p:nvSpPr>
        <p:spPr>
          <a:xfrm>
            <a:off x="288235" y="258418"/>
            <a:ext cx="9601200" cy="538416"/>
          </a:xfrm>
        </p:spPr>
        <p:txBody>
          <a:bodyPr lIns="0" rIns="0"/>
          <a:lstStyle/>
          <a:p>
            <a:r>
              <a:rPr lang="en-US"/>
              <a:t>Click to edit Master title style</a:t>
            </a:r>
          </a:p>
        </p:txBody>
      </p:sp>
      <p:pic>
        <p:nvPicPr>
          <p:cNvPr id="2" name="Graphic 1">
            <a:extLst>
              <a:ext uri="{FF2B5EF4-FFF2-40B4-BE49-F238E27FC236}">
                <a16:creationId xmlns:a16="http://schemas.microsoft.com/office/drawing/2014/main" id="{4EDA7C8B-5116-CAF1-A244-CA679B52894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379765" y="477446"/>
            <a:ext cx="1524000" cy="105104"/>
          </a:xfrm>
          <a:prstGeom prst="rect">
            <a:avLst/>
          </a:prstGeom>
        </p:spPr>
      </p:pic>
    </p:spTree>
    <p:extLst>
      <p:ext uri="{BB962C8B-B14F-4D97-AF65-F5344CB8AC3E}">
        <p14:creationId xmlns:p14="http://schemas.microsoft.com/office/powerpoint/2010/main" val="158854200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4759512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482600" y="392112"/>
            <a:ext cx="11150800" cy="674800"/>
          </a:xfrm>
          <a:prstGeom prst="rect">
            <a:avLst/>
          </a:prstGeom>
          <a:noFill/>
          <a:ln>
            <a:noFill/>
          </a:ln>
        </p:spPr>
        <p:txBody>
          <a:bodyPr spcFirstLastPara="1" wrap="square" lIns="91425" tIns="91425" rIns="91425" bIns="91425" anchor="t" anchorCtr="0">
            <a:noAutofit/>
          </a:bodyPr>
          <a:lstStyle>
            <a:lvl1pPr marR="0" lvl="0" algn="l">
              <a:lnSpc>
                <a:spcPct val="100000"/>
              </a:lnSpc>
              <a:spcBef>
                <a:spcPts val="0"/>
              </a:spcBef>
              <a:spcAft>
                <a:spcPts val="0"/>
              </a:spcAft>
              <a:buClr>
                <a:schemeClr val="dk2"/>
              </a:buClr>
              <a:buSzPts val="2400"/>
              <a:buFont typeface="Verdana"/>
              <a:buNone/>
              <a:defRPr sz="3200" b="1" i="0" u="none" strike="noStrike" cap="none">
                <a:solidFill>
                  <a:schemeClr val="dk2"/>
                </a:solidFill>
                <a:latin typeface="Verdana"/>
                <a:ea typeface="Verdana"/>
                <a:cs typeface="Verdana"/>
                <a:sym typeface="Verdana"/>
              </a:defRPr>
            </a:lvl1pPr>
            <a:lvl2pPr marR="0" lvl="1" algn="l">
              <a:spcBef>
                <a:spcPts val="0"/>
              </a:spcBef>
              <a:spcAft>
                <a:spcPts val="0"/>
              </a:spcAft>
              <a:buClr>
                <a:schemeClr val="dk2"/>
              </a:buClr>
              <a:buSzPts val="2400"/>
              <a:buFont typeface="Verdana"/>
              <a:buNone/>
              <a:defRPr sz="3200" b="1" i="0" u="none" strike="noStrike" cap="none">
                <a:solidFill>
                  <a:schemeClr val="dk2"/>
                </a:solidFill>
                <a:latin typeface="Verdana"/>
                <a:ea typeface="Verdana"/>
                <a:cs typeface="Verdana"/>
                <a:sym typeface="Verdana"/>
              </a:defRPr>
            </a:lvl2pPr>
            <a:lvl3pPr marR="0" lvl="2" algn="l">
              <a:spcBef>
                <a:spcPts val="0"/>
              </a:spcBef>
              <a:spcAft>
                <a:spcPts val="0"/>
              </a:spcAft>
              <a:buClr>
                <a:schemeClr val="dk2"/>
              </a:buClr>
              <a:buSzPts val="2400"/>
              <a:buFont typeface="Verdana"/>
              <a:buNone/>
              <a:defRPr sz="3200" b="1" i="0" u="none" strike="noStrike" cap="none">
                <a:solidFill>
                  <a:schemeClr val="dk2"/>
                </a:solidFill>
                <a:latin typeface="Verdana"/>
                <a:ea typeface="Verdana"/>
                <a:cs typeface="Verdana"/>
                <a:sym typeface="Verdana"/>
              </a:defRPr>
            </a:lvl3pPr>
            <a:lvl4pPr marR="0" lvl="3" algn="l">
              <a:spcBef>
                <a:spcPts val="0"/>
              </a:spcBef>
              <a:spcAft>
                <a:spcPts val="0"/>
              </a:spcAft>
              <a:buClr>
                <a:schemeClr val="dk2"/>
              </a:buClr>
              <a:buSzPts val="2400"/>
              <a:buFont typeface="Verdana"/>
              <a:buNone/>
              <a:defRPr sz="3200" b="1" i="0" u="none" strike="noStrike" cap="none">
                <a:solidFill>
                  <a:schemeClr val="dk2"/>
                </a:solidFill>
                <a:latin typeface="Verdana"/>
                <a:ea typeface="Verdana"/>
                <a:cs typeface="Verdana"/>
                <a:sym typeface="Verdana"/>
              </a:defRPr>
            </a:lvl4pPr>
            <a:lvl5pPr marR="0" lvl="4" algn="l">
              <a:spcBef>
                <a:spcPts val="0"/>
              </a:spcBef>
              <a:spcAft>
                <a:spcPts val="0"/>
              </a:spcAft>
              <a:buClr>
                <a:schemeClr val="dk2"/>
              </a:buClr>
              <a:buSzPts val="2400"/>
              <a:buFont typeface="Verdana"/>
              <a:buNone/>
              <a:defRPr sz="3200" b="1" i="0" u="none" strike="noStrike" cap="none">
                <a:solidFill>
                  <a:schemeClr val="dk2"/>
                </a:solidFill>
                <a:latin typeface="Verdana"/>
                <a:ea typeface="Verdana"/>
                <a:cs typeface="Verdana"/>
                <a:sym typeface="Verdana"/>
              </a:defRPr>
            </a:lvl5pPr>
            <a:lvl6pPr marR="0" lvl="5" algn="l">
              <a:spcBef>
                <a:spcPts val="0"/>
              </a:spcBef>
              <a:spcAft>
                <a:spcPts val="0"/>
              </a:spcAft>
              <a:buClr>
                <a:schemeClr val="dk2"/>
              </a:buClr>
              <a:buSzPts val="2400"/>
              <a:buFont typeface="Verdana"/>
              <a:buNone/>
              <a:defRPr sz="3200" b="1" i="0" u="none" strike="noStrike" cap="none">
                <a:solidFill>
                  <a:schemeClr val="dk2"/>
                </a:solidFill>
                <a:latin typeface="Verdana"/>
                <a:ea typeface="Verdana"/>
                <a:cs typeface="Verdana"/>
                <a:sym typeface="Verdana"/>
              </a:defRPr>
            </a:lvl6pPr>
            <a:lvl7pPr marR="0" lvl="6" algn="l">
              <a:spcBef>
                <a:spcPts val="0"/>
              </a:spcBef>
              <a:spcAft>
                <a:spcPts val="0"/>
              </a:spcAft>
              <a:buClr>
                <a:schemeClr val="dk2"/>
              </a:buClr>
              <a:buSzPts val="2400"/>
              <a:buFont typeface="Verdana"/>
              <a:buNone/>
              <a:defRPr sz="3200" b="1" i="0" u="none" strike="noStrike" cap="none">
                <a:solidFill>
                  <a:schemeClr val="dk2"/>
                </a:solidFill>
                <a:latin typeface="Verdana"/>
                <a:ea typeface="Verdana"/>
                <a:cs typeface="Verdana"/>
                <a:sym typeface="Verdana"/>
              </a:defRPr>
            </a:lvl7pPr>
            <a:lvl8pPr marR="0" lvl="7" algn="l">
              <a:spcBef>
                <a:spcPts val="0"/>
              </a:spcBef>
              <a:spcAft>
                <a:spcPts val="0"/>
              </a:spcAft>
              <a:buClr>
                <a:schemeClr val="dk2"/>
              </a:buClr>
              <a:buSzPts val="2400"/>
              <a:buFont typeface="Verdana"/>
              <a:buNone/>
              <a:defRPr sz="3200" b="1" i="0" u="none" strike="noStrike" cap="none">
                <a:solidFill>
                  <a:schemeClr val="dk2"/>
                </a:solidFill>
                <a:latin typeface="Verdana"/>
                <a:ea typeface="Verdana"/>
                <a:cs typeface="Verdana"/>
                <a:sym typeface="Verdana"/>
              </a:defRPr>
            </a:lvl8pPr>
            <a:lvl9pPr marR="0" lvl="8" algn="l">
              <a:spcBef>
                <a:spcPts val="0"/>
              </a:spcBef>
              <a:spcAft>
                <a:spcPts val="0"/>
              </a:spcAft>
              <a:buClr>
                <a:schemeClr val="dk2"/>
              </a:buClr>
              <a:buSzPts val="2400"/>
              <a:buFont typeface="Verdana"/>
              <a:buNone/>
              <a:defRPr sz="3200" b="1" i="0" u="none" strike="noStrike" cap="none">
                <a:solidFill>
                  <a:schemeClr val="dk2"/>
                </a:solidFill>
                <a:latin typeface="Verdana"/>
                <a:ea typeface="Verdana"/>
                <a:cs typeface="Verdana"/>
                <a:sym typeface="Verdana"/>
              </a:defRPr>
            </a:lvl9pPr>
          </a:lstStyle>
          <a:p>
            <a:endParaRPr/>
          </a:p>
        </p:txBody>
      </p:sp>
      <p:sp>
        <p:nvSpPr>
          <p:cNvPr id="29" name="Google Shape;29;p5"/>
          <p:cNvSpPr txBox="1">
            <a:spLocks noGrp="1"/>
          </p:cNvSpPr>
          <p:nvPr>
            <p:ph type="body" idx="1"/>
          </p:nvPr>
        </p:nvSpPr>
        <p:spPr>
          <a:xfrm>
            <a:off x="482600" y="1219200"/>
            <a:ext cx="11150800" cy="4800800"/>
          </a:xfrm>
          <a:prstGeom prst="rect">
            <a:avLst/>
          </a:prstGeom>
          <a:noFill/>
          <a:ln>
            <a:noFill/>
          </a:ln>
        </p:spPr>
        <p:txBody>
          <a:bodyPr spcFirstLastPara="1" wrap="square" lIns="91425" tIns="91425" rIns="91425" bIns="91425" anchor="t" anchorCtr="0">
            <a:noAutofit/>
          </a:bodyPr>
          <a:lstStyle>
            <a:lvl1pPr marL="609585" marR="0" lvl="0" indent="-474121" algn="l">
              <a:lnSpc>
                <a:spcPct val="100000"/>
              </a:lnSpc>
              <a:spcBef>
                <a:spcPts val="533"/>
              </a:spcBef>
              <a:spcAft>
                <a:spcPts val="0"/>
              </a:spcAft>
              <a:buClr>
                <a:schemeClr val="dk1"/>
              </a:buClr>
              <a:buSzPts val="2000"/>
              <a:buFont typeface="Verdana"/>
              <a:buChar char="•"/>
              <a:defRPr sz="2667" b="0" i="0" u="none" strike="noStrike" cap="none">
                <a:solidFill>
                  <a:schemeClr val="dk1"/>
                </a:solidFill>
                <a:latin typeface="Verdana"/>
                <a:ea typeface="Verdana"/>
                <a:cs typeface="Verdana"/>
                <a:sym typeface="Verdana"/>
              </a:defRPr>
            </a:lvl1pPr>
            <a:lvl2pPr marL="1219170" marR="0" lvl="1" indent="-457189" algn="l">
              <a:lnSpc>
                <a:spcPct val="100000"/>
              </a:lnSpc>
              <a:spcBef>
                <a:spcPts val="480"/>
              </a:spcBef>
              <a:spcAft>
                <a:spcPts val="0"/>
              </a:spcAft>
              <a:buClr>
                <a:schemeClr val="dk1"/>
              </a:buClr>
              <a:buSzPts val="1800"/>
              <a:buFont typeface="Verdana"/>
              <a:buChar char="–"/>
              <a:defRPr sz="2400" b="0" i="0" u="none" strike="noStrike" cap="none">
                <a:solidFill>
                  <a:schemeClr val="dk1"/>
                </a:solidFill>
                <a:latin typeface="Verdana"/>
                <a:ea typeface="Verdana"/>
                <a:cs typeface="Verdana"/>
                <a:sym typeface="Verdana"/>
              </a:defRPr>
            </a:lvl2pPr>
            <a:lvl3pPr marL="1828754" marR="0" lvl="2" indent="-440256" algn="l">
              <a:lnSpc>
                <a:spcPct val="100000"/>
              </a:lnSpc>
              <a:spcBef>
                <a:spcPts val="427"/>
              </a:spcBef>
              <a:spcAft>
                <a:spcPts val="0"/>
              </a:spcAft>
              <a:buClr>
                <a:schemeClr val="dk1"/>
              </a:buClr>
              <a:buSzPts val="1600"/>
              <a:buFont typeface="Noto Sans Symbols"/>
              <a:buChar char="▪"/>
              <a:defRPr sz="2133" b="0" i="0" u="none" strike="noStrike" cap="none">
                <a:solidFill>
                  <a:schemeClr val="dk1"/>
                </a:solidFill>
                <a:latin typeface="Verdana"/>
                <a:ea typeface="Verdana"/>
                <a:cs typeface="Verdana"/>
                <a:sym typeface="Verdana"/>
              </a:defRPr>
            </a:lvl3pPr>
            <a:lvl4pPr marL="2438339" marR="0" lvl="3" indent="-423323" algn="l">
              <a:lnSpc>
                <a:spcPct val="100000"/>
              </a:lnSpc>
              <a:spcBef>
                <a:spcPts val="373"/>
              </a:spcBef>
              <a:spcAft>
                <a:spcPts val="0"/>
              </a:spcAft>
              <a:buClr>
                <a:schemeClr val="dk1"/>
              </a:buClr>
              <a:buSzPts val="1400"/>
              <a:buFont typeface="Verdana"/>
              <a:buChar char="–"/>
              <a:defRPr sz="1867" b="0" i="0" u="none" strike="noStrike" cap="none">
                <a:solidFill>
                  <a:schemeClr val="dk1"/>
                </a:solidFill>
                <a:latin typeface="Verdana"/>
                <a:ea typeface="Verdana"/>
                <a:cs typeface="Verdana"/>
                <a:sym typeface="Verdana"/>
              </a:defRPr>
            </a:lvl4pPr>
            <a:lvl5pPr marL="3047924" marR="0" lvl="4" indent="-423323" algn="l">
              <a:lnSpc>
                <a:spcPct val="100000"/>
              </a:lnSpc>
              <a:spcBef>
                <a:spcPts val="373"/>
              </a:spcBef>
              <a:spcAft>
                <a:spcPts val="0"/>
              </a:spcAft>
              <a:buClr>
                <a:schemeClr val="dk1"/>
              </a:buClr>
              <a:buSzPts val="1400"/>
              <a:buFont typeface="Verdana"/>
              <a:buChar char="»"/>
              <a:defRPr sz="1867" b="0" i="0" u="none" strike="noStrike" cap="none">
                <a:solidFill>
                  <a:schemeClr val="dk1"/>
                </a:solidFill>
                <a:latin typeface="Verdana"/>
                <a:ea typeface="Verdana"/>
                <a:cs typeface="Verdana"/>
                <a:sym typeface="Verdana"/>
              </a:defRPr>
            </a:lvl5pPr>
            <a:lvl6pPr marL="3657509" marR="0" lvl="5" indent="-457189" algn="l">
              <a:lnSpc>
                <a:spcPct val="90000"/>
              </a:lnSpc>
              <a:spcBef>
                <a:spcPts val="667"/>
              </a:spcBef>
              <a:spcAft>
                <a:spcPts val="0"/>
              </a:spcAft>
              <a:buClr>
                <a:schemeClr val="dk1"/>
              </a:buClr>
              <a:buSzPts val="1800"/>
              <a:buFont typeface="Arial"/>
              <a:buChar char="•"/>
              <a:defRPr sz="2400" b="0" i="0" u="none" strike="noStrike" cap="none">
                <a:solidFill>
                  <a:schemeClr val="dk1"/>
                </a:solidFill>
                <a:latin typeface="Verdana"/>
                <a:ea typeface="Verdana"/>
                <a:cs typeface="Verdana"/>
                <a:sym typeface="Verdana"/>
              </a:defRPr>
            </a:lvl6pPr>
            <a:lvl7pPr marL="4267093" marR="0" lvl="6" indent="-457189" algn="l">
              <a:lnSpc>
                <a:spcPct val="90000"/>
              </a:lnSpc>
              <a:spcBef>
                <a:spcPts val="667"/>
              </a:spcBef>
              <a:spcAft>
                <a:spcPts val="0"/>
              </a:spcAft>
              <a:buClr>
                <a:schemeClr val="dk1"/>
              </a:buClr>
              <a:buSzPts val="1800"/>
              <a:buFont typeface="Arial"/>
              <a:buChar char="•"/>
              <a:defRPr sz="2400" b="0" i="0" u="none" strike="noStrike" cap="none">
                <a:solidFill>
                  <a:schemeClr val="dk1"/>
                </a:solidFill>
                <a:latin typeface="Verdana"/>
                <a:ea typeface="Verdana"/>
                <a:cs typeface="Verdana"/>
                <a:sym typeface="Verdana"/>
              </a:defRPr>
            </a:lvl7pPr>
            <a:lvl8pPr marL="4876678" marR="0" lvl="7" indent="-457189" algn="l">
              <a:lnSpc>
                <a:spcPct val="90000"/>
              </a:lnSpc>
              <a:spcBef>
                <a:spcPts val="667"/>
              </a:spcBef>
              <a:spcAft>
                <a:spcPts val="0"/>
              </a:spcAft>
              <a:buClr>
                <a:schemeClr val="dk1"/>
              </a:buClr>
              <a:buSzPts val="1800"/>
              <a:buFont typeface="Arial"/>
              <a:buChar char="•"/>
              <a:defRPr sz="2400" b="0" i="0" u="none" strike="noStrike" cap="none">
                <a:solidFill>
                  <a:schemeClr val="dk1"/>
                </a:solidFill>
                <a:latin typeface="Verdana"/>
                <a:ea typeface="Verdana"/>
                <a:cs typeface="Verdana"/>
                <a:sym typeface="Verdana"/>
              </a:defRPr>
            </a:lvl8pPr>
            <a:lvl9pPr marL="5486263" marR="0" lvl="8" indent="-457189" algn="l">
              <a:lnSpc>
                <a:spcPct val="90000"/>
              </a:lnSpc>
              <a:spcBef>
                <a:spcPts val="667"/>
              </a:spcBef>
              <a:spcAft>
                <a:spcPts val="0"/>
              </a:spcAft>
              <a:buClr>
                <a:schemeClr val="dk1"/>
              </a:buClr>
              <a:buSzPts val="1800"/>
              <a:buFont typeface="Arial"/>
              <a:buChar char="•"/>
              <a:defRPr sz="2400" b="0" i="0" u="none" strike="noStrike" cap="none">
                <a:solidFill>
                  <a:schemeClr val="dk1"/>
                </a:solidFill>
                <a:latin typeface="Verdana"/>
                <a:ea typeface="Verdana"/>
                <a:cs typeface="Verdana"/>
                <a:sym typeface="Verdana"/>
              </a:defRPr>
            </a:lvl9pPr>
          </a:lstStyle>
          <a:p>
            <a:endParaRPr/>
          </a:p>
        </p:txBody>
      </p:sp>
      <p:sp>
        <p:nvSpPr>
          <p:cNvPr id="30" name="Google Shape;30;p5"/>
          <p:cNvSpPr txBox="1">
            <a:spLocks noGrp="1"/>
          </p:cNvSpPr>
          <p:nvPr>
            <p:ph type="ftr" idx="11"/>
          </p:nvPr>
        </p:nvSpPr>
        <p:spPr>
          <a:xfrm>
            <a:off x="3471333" y="6172200"/>
            <a:ext cx="5496800" cy="457200"/>
          </a:xfrm>
          <a:prstGeom prst="rect">
            <a:avLst/>
          </a:prstGeom>
          <a:noFill/>
          <a:ln>
            <a:noFill/>
          </a:ln>
        </p:spPr>
        <p:txBody>
          <a:bodyPr spcFirstLastPara="1" wrap="square" lIns="91425" tIns="91425" rIns="91425" bIns="91425" anchor="t" anchorCtr="0">
            <a:noAutofit/>
          </a:bodyPr>
          <a:lstStyle>
            <a:lvl1pPr marR="0" lvl="0" algn="ctr" rtl="0">
              <a:lnSpc>
                <a:spcPct val="100000"/>
              </a:lnSpc>
              <a:spcBef>
                <a:spcPts val="0"/>
              </a:spcBef>
              <a:spcAft>
                <a:spcPts val="0"/>
              </a:spcAft>
              <a:buClr>
                <a:srgbClr val="808080"/>
              </a:buClr>
              <a:buSzPts val="700"/>
              <a:buFont typeface="Verdana"/>
              <a:buNone/>
              <a:defRPr sz="933" b="0" i="0" u="none" strike="noStrike" cap="none">
                <a:solidFill>
                  <a:srgbClr val="808080"/>
                </a:solidFill>
                <a:latin typeface="Verdana"/>
                <a:ea typeface="Verdana"/>
                <a:cs typeface="Verdana"/>
                <a:sym typeface="Verdana"/>
              </a:defRPr>
            </a:lvl1pPr>
            <a:lvl2pPr marR="0" lvl="1" algn="l" rtl="0">
              <a:lnSpc>
                <a:spcPct val="100000"/>
              </a:lnSpc>
              <a:spcBef>
                <a:spcPts val="0"/>
              </a:spcBef>
              <a:spcAft>
                <a:spcPts val="0"/>
              </a:spcAft>
              <a:buClr>
                <a:schemeClr val="dk1"/>
              </a:buClr>
              <a:buSzPts val="2400"/>
              <a:buFont typeface="Verdana"/>
              <a:buNone/>
              <a:defRPr sz="3200" b="0" i="0" u="none" strike="noStrike" cap="none">
                <a:solidFill>
                  <a:schemeClr val="dk1"/>
                </a:solidFill>
                <a:latin typeface="Verdana"/>
                <a:ea typeface="Verdana"/>
                <a:cs typeface="Verdana"/>
                <a:sym typeface="Verdana"/>
              </a:defRPr>
            </a:lvl2pPr>
            <a:lvl3pPr marR="0" lvl="2" algn="l" rtl="0">
              <a:lnSpc>
                <a:spcPct val="100000"/>
              </a:lnSpc>
              <a:spcBef>
                <a:spcPts val="0"/>
              </a:spcBef>
              <a:spcAft>
                <a:spcPts val="0"/>
              </a:spcAft>
              <a:buClr>
                <a:schemeClr val="dk1"/>
              </a:buClr>
              <a:buSzPts val="2400"/>
              <a:buFont typeface="Verdana"/>
              <a:buNone/>
              <a:defRPr sz="3200" b="0" i="0" u="none" strike="noStrike" cap="none">
                <a:solidFill>
                  <a:schemeClr val="dk1"/>
                </a:solidFill>
                <a:latin typeface="Verdana"/>
                <a:ea typeface="Verdana"/>
                <a:cs typeface="Verdana"/>
                <a:sym typeface="Verdana"/>
              </a:defRPr>
            </a:lvl3pPr>
            <a:lvl4pPr marR="0" lvl="3" algn="l" rtl="0">
              <a:lnSpc>
                <a:spcPct val="100000"/>
              </a:lnSpc>
              <a:spcBef>
                <a:spcPts val="0"/>
              </a:spcBef>
              <a:spcAft>
                <a:spcPts val="0"/>
              </a:spcAft>
              <a:buClr>
                <a:schemeClr val="dk1"/>
              </a:buClr>
              <a:buSzPts val="2400"/>
              <a:buFont typeface="Verdana"/>
              <a:buNone/>
              <a:defRPr sz="3200" b="0" i="0" u="none" strike="noStrike" cap="none">
                <a:solidFill>
                  <a:schemeClr val="dk1"/>
                </a:solidFill>
                <a:latin typeface="Verdana"/>
                <a:ea typeface="Verdana"/>
                <a:cs typeface="Verdana"/>
                <a:sym typeface="Verdana"/>
              </a:defRPr>
            </a:lvl4pPr>
            <a:lvl5pPr marR="0" lvl="4" algn="l" rtl="0">
              <a:lnSpc>
                <a:spcPct val="100000"/>
              </a:lnSpc>
              <a:spcBef>
                <a:spcPts val="0"/>
              </a:spcBef>
              <a:spcAft>
                <a:spcPts val="0"/>
              </a:spcAft>
              <a:buClr>
                <a:schemeClr val="dk1"/>
              </a:buClr>
              <a:buSzPts val="2400"/>
              <a:buFont typeface="Verdana"/>
              <a:buNone/>
              <a:defRPr sz="3200" b="0" i="0" u="none" strike="noStrike" cap="none">
                <a:solidFill>
                  <a:schemeClr val="dk1"/>
                </a:solidFill>
                <a:latin typeface="Verdana"/>
                <a:ea typeface="Verdana"/>
                <a:cs typeface="Verdana"/>
                <a:sym typeface="Verdana"/>
              </a:defRPr>
            </a:lvl5pPr>
            <a:lvl6pPr marR="0" lvl="5" algn="l" rtl="0">
              <a:lnSpc>
                <a:spcPct val="100000"/>
              </a:lnSpc>
              <a:spcBef>
                <a:spcPts val="0"/>
              </a:spcBef>
              <a:spcAft>
                <a:spcPts val="0"/>
              </a:spcAft>
              <a:buClr>
                <a:schemeClr val="dk1"/>
              </a:buClr>
              <a:buSzPts val="2400"/>
              <a:buFont typeface="Verdana"/>
              <a:buNone/>
              <a:defRPr sz="3200" b="0" i="0" u="none" strike="noStrike" cap="none">
                <a:solidFill>
                  <a:schemeClr val="dk1"/>
                </a:solidFill>
                <a:latin typeface="Verdana"/>
                <a:ea typeface="Verdana"/>
                <a:cs typeface="Verdana"/>
                <a:sym typeface="Verdana"/>
              </a:defRPr>
            </a:lvl6pPr>
            <a:lvl7pPr marR="0" lvl="6" algn="l" rtl="0">
              <a:lnSpc>
                <a:spcPct val="100000"/>
              </a:lnSpc>
              <a:spcBef>
                <a:spcPts val="0"/>
              </a:spcBef>
              <a:spcAft>
                <a:spcPts val="0"/>
              </a:spcAft>
              <a:buClr>
                <a:schemeClr val="dk1"/>
              </a:buClr>
              <a:buSzPts val="2400"/>
              <a:buFont typeface="Verdana"/>
              <a:buNone/>
              <a:defRPr sz="3200" b="0" i="0" u="none" strike="noStrike" cap="none">
                <a:solidFill>
                  <a:schemeClr val="dk1"/>
                </a:solidFill>
                <a:latin typeface="Verdana"/>
                <a:ea typeface="Verdana"/>
                <a:cs typeface="Verdana"/>
                <a:sym typeface="Verdana"/>
              </a:defRPr>
            </a:lvl7pPr>
            <a:lvl8pPr marR="0" lvl="7" algn="l" rtl="0">
              <a:lnSpc>
                <a:spcPct val="100000"/>
              </a:lnSpc>
              <a:spcBef>
                <a:spcPts val="0"/>
              </a:spcBef>
              <a:spcAft>
                <a:spcPts val="0"/>
              </a:spcAft>
              <a:buClr>
                <a:schemeClr val="dk1"/>
              </a:buClr>
              <a:buSzPts val="2400"/>
              <a:buFont typeface="Verdana"/>
              <a:buNone/>
              <a:defRPr sz="3200" b="0" i="0" u="none" strike="noStrike" cap="none">
                <a:solidFill>
                  <a:schemeClr val="dk1"/>
                </a:solidFill>
                <a:latin typeface="Verdana"/>
                <a:ea typeface="Verdana"/>
                <a:cs typeface="Verdana"/>
                <a:sym typeface="Verdana"/>
              </a:defRPr>
            </a:lvl8pPr>
            <a:lvl9pPr marR="0" lvl="8" algn="l" rtl="0">
              <a:lnSpc>
                <a:spcPct val="100000"/>
              </a:lnSpc>
              <a:spcBef>
                <a:spcPts val="0"/>
              </a:spcBef>
              <a:spcAft>
                <a:spcPts val="0"/>
              </a:spcAft>
              <a:buClr>
                <a:schemeClr val="dk1"/>
              </a:buClr>
              <a:buSzPts val="2400"/>
              <a:buFont typeface="Verdana"/>
              <a:buNone/>
              <a:defRPr sz="3200" b="0" i="0" u="none" strike="noStrike" cap="none">
                <a:solidFill>
                  <a:schemeClr val="dk1"/>
                </a:solidFill>
                <a:latin typeface="Verdana"/>
                <a:ea typeface="Verdana"/>
                <a:cs typeface="Verdana"/>
                <a:sym typeface="Verdana"/>
              </a:defRPr>
            </a:lvl9pPr>
          </a:lstStyle>
          <a:p>
            <a:endParaRPr/>
          </a:p>
        </p:txBody>
      </p:sp>
      <p:sp>
        <p:nvSpPr>
          <p:cNvPr id="31" name="Google Shape;31;p5"/>
          <p:cNvSpPr txBox="1">
            <a:spLocks noGrp="1"/>
          </p:cNvSpPr>
          <p:nvPr>
            <p:ph type="sldNum" idx="12"/>
          </p:nvPr>
        </p:nvSpPr>
        <p:spPr>
          <a:xfrm>
            <a:off x="11540067" y="6172200"/>
            <a:ext cx="652000" cy="228800"/>
          </a:xfrm>
          <a:prstGeom prst="rect">
            <a:avLst/>
          </a:prstGeom>
          <a:noFill/>
          <a:ln>
            <a:noFill/>
          </a:ln>
        </p:spPr>
        <p:txBody>
          <a:bodyPr spcFirstLastPara="1" wrap="square" lIns="91425" tIns="45700" rIns="91425" bIns="45700" anchor="t" anchorCtr="0">
            <a:noAutofit/>
          </a:bodyPr>
          <a:lstStyle>
            <a:lvl1pPr marL="0" marR="0" lvl="0" indent="0" algn="ctr" rtl="0">
              <a:lnSpc>
                <a:spcPct val="100000"/>
              </a:lnSpc>
              <a:spcBef>
                <a:spcPts val="0"/>
              </a:spcBef>
              <a:spcAft>
                <a:spcPts val="0"/>
              </a:spcAft>
              <a:buClr>
                <a:srgbClr val="808080"/>
              </a:buClr>
              <a:buSzPts val="175"/>
              <a:buFont typeface="Verdana"/>
              <a:buNone/>
              <a:defRPr sz="933" b="0" i="0" u="none" strike="noStrike" cap="none">
                <a:solidFill>
                  <a:srgbClr val="808080"/>
                </a:solidFill>
                <a:latin typeface="Verdana"/>
                <a:ea typeface="Verdana"/>
                <a:cs typeface="Verdana"/>
                <a:sym typeface="Verdana"/>
              </a:defRPr>
            </a:lvl1pPr>
            <a:lvl2pPr marL="0" marR="0" lvl="1" indent="0" algn="ctr" rtl="0">
              <a:lnSpc>
                <a:spcPct val="100000"/>
              </a:lnSpc>
              <a:spcBef>
                <a:spcPts val="0"/>
              </a:spcBef>
              <a:spcAft>
                <a:spcPts val="0"/>
              </a:spcAft>
              <a:buClr>
                <a:srgbClr val="808080"/>
              </a:buClr>
              <a:buSzPts val="175"/>
              <a:buFont typeface="Verdana"/>
              <a:buNone/>
              <a:defRPr sz="933" b="0" i="0" u="none" strike="noStrike" cap="none">
                <a:solidFill>
                  <a:srgbClr val="808080"/>
                </a:solidFill>
                <a:latin typeface="Verdana"/>
                <a:ea typeface="Verdana"/>
                <a:cs typeface="Verdana"/>
                <a:sym typeface="Verdana"/>
              </a:defRPr>
            </a:lvl2pPr>
            <a:lvl3pPr marL="0" marR="0" lvl="2" indent="0" algn="ctr" rtl="0">
              <a:lnSpc>
                <a:spcPct val="100000"/>
              </a:lnSpc>
              <a:spcBef>
                <a:spcPts val="0"/>
              </a:spcBef>
              <a:spcAft>
                <a:spcPts val="0"/>
              </a:spcAft>
              <a:buClr>
                <a:srgbClr val="808080"/>
              </a:buClr>
              <a:buSzPts val="175"/>
              <a:buFont typeface="Verdana"/>
              <a:buNone/>
              <a:defRPr sz="933" b="0" i="0" u="none" strike="noStrike" cap="none">
                <a:solidFill>
                  <a:srgbClr val="808080"/>
                </a:solidFill>
                <a:latin typeface="Verdana"/>
                <a:ea typeface="Verdana"/>
                <a:cs typeface="Verdana"/>
                <a:sym typeface="Verdana"/>
              </a:defRPr>
            </a:lvl3pPr>
            <a:lvl4pPr marL="0" marR="0" lvl="3" indent="0" algn="ctr" rtl="0">
              <a:lnSpc>
                <a:spcPct val="100000"/>
              </a:lnSpc>
              <a:spcBef>
                <a:spcPts val="0"/>
              </a:spcBef>
              <a:spcAft>
                <a:spcPts val="0"/>
              </a:spcAft>
              <a:buClr>
                <a:srgbClr val="808080"/>
              </a:buClr>
              <a:buSzPts val="175"/>
              <a:buFont typeface="Verdana"/>
              <a:buNone/>
              <a:defRPr sz="933" b="0" i="0" u="none" strike="noStrike" cap="none">
                <a:solidFill>
                  <a:srgbClr val="808080"/>
                </a:solidFill>
                <a:latin typeface="Verdana"/>
                <a:ea typeface="Verdana"/>
                <a:cs typeface="Verdana"/>
                <a:sym typeface="Verdana"/>
              </a:defRPr>
            </a:lvl4pPr>
            <a:lvl5pPr marL="0" marR="0" lvl="4" indent="0" algn="ctr" rtl="0">
              <a:lnSpc>
                <a:spcPct val="100000"/>
              </a:lnSpc>
              <a:spcBef>
                <a:spcPts val="0"/>
              </a:spcBef>
              <a:spcAft>
                <a:spcPts val="0"/>
              </a:spcAft>
              <a:buClr>
                <a:srgbClr val="808080"/>
              </a:buClr>
              <a:buSzPts val="175"/>
              <a:buFont typeface="Verdana"/>
              <a:buNone/>
              <a:defRPr sz="933" b="0" i="0" u="none" strike="noStrike" cap="none">
                <a:solidFill>
                  <a:srgbClr val="808080"/>
                </a:solidFill>
                <a:latin typeface="Verdana"/>
                <a:ea typeface="Verdana"/>
                <a:cs typeface="Verdana"/>
                <a:sym typeface="Verdana"/>
              </a:defRPr>
            </a:lvl5pPr>
            <a:lvl6pPr marL="0" marR="0" lvl="5" indent="0" algn="ctr" rtl="0">
              <a:lnSpc>
                <a:spcPct val="100000"/>
              </a:lnSpc>
              <a:spcBef>
                <a:spcPts val="0"/>
              </a:spcBef>
              <a:spcAft>
                <a:spcPts val="0"/>
              </a:spcAft>
              <a:buClr>
                <a:srgbClr val="808080"/>
              </a:buClr>
              <a:buSzPts val="175"/>
              <a:buFont typeface="Verdana"/>
              <a:buNone/>
              <a:defRPr sz="933" b="0" i="0" u="none" strike="noStrike" cap="none">
                <a:solidFill>
                  <a:srgbClr val="808080"/>
                </a:solidFill>
                <a:latin typeface="Verdana"/>
                <a:ea typeface="Verdana"/>
                <a:cs typeface="Verdana"/>
                <a:sym typeface="Verdana"/>
              </a:defRPr>
            </a:lvl6pPr>
            <a:lvl7pPr marL="0" marR="0" lvl="6" indent="0" algn="ctr" rtl="0">
              <a:lnSpc>
                <a:spcPct val="100000"/>
              </a:lnSpc>
              <a:spcBef>
                <a:spcPts val="0"/>
              </a:spcBef>
              <a:spcAft>
                <a:spcPts val="0"/>
              </a:spcAft>
              <a:buClr>
                <a:srgbClr val="808080"/>
              </a:buClr>
              <a:buSzPts val="175"/>
              <a:buFont typeface="Verdana"/>
              <a:buNone/>
              <a:defRPr sz="933" b="0" i="0" u="none" strike="noStrike" cap="none">
                <a:solidFill>
                  <a:srgbClr val="808080"/>
                </a:solidFill>
                <a:latin typeface="Verdana"/>
                <a:ea typeface="Verdana"/>
                <a:cs typeface="Verdana"/>
                <a:sym typeface="Verdana"/>
              </a:defRPr>
            </a:lvl7pPr>
            <a:lvl8pPr marL="0" marR="0" lvl="7" indent="0" algn="ctr" rtl="0">
              <a:lnSpc>
                <a:spcPct val="100000"/>
              </a:lnSpc>
              <a:spcBef>
                <a:spcPts val="0"/>
              </a:spcBef>
              <a:spcAft>
                <a:spcPts val="0"/>
              </a:spcAft>
              <a:buClr>
                <a:srgbClr val="808080"/>
              </a:buClr>
              <a:buSzPts val="175"/>
              <a:buFont typeface="Verdana"/>
              <a:buNone/>
              <a:defRPr sz="933" b="0" i="0" u="none" strike="noStrike" cap="none">
                <a:solidFill>
                  <a:srgbClr val="808080"/>
                </a:solidFill>
                <a:latin typeface="Verdana"/>
                <a:ea typeface="Verdana"/>
                <a:cs typeface="Verdana"/>
                <a:sym typeface="Verdana"/>
              </a:defRPr>
            </a:lvl8pPr>
            <a:lvl9pPr marL="0" marR="0" lvl="8" indent="0" algn="ctr" rtl="0">
              <a:lnSpc>
                <a:spcPct val="100000"/>
              </a:lnSpc>
              <a:spcBef>
                <a:spcPts val="0"/>
              </a:spcBef>
              <a:spcAft>
                <a:spcPts val="0"/>
              </a:spcAft>
              <a:buClr>
                <a:srgbClr val="808080"/>
              </a:buClr>
              <a:buSzPts val="175"/>
              <a:buFont typeface="Verdana"/>
              <a:buNone/>
              <a:defRPr sz="933" b="0" i="0" u="none" strike="noStrike" cap="none">
                <a:solidFill>
                  <a:srgbClr val="808080"/>
                </a:solidFill>
                <a:latin typeface="Verdana"/>
                <a:ea typeface="Verdana"/>
                <a:cs typeface="Verdana"/>
                <a:sym typeface="Verdana"/>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6412108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12 - Left Blue Box">
    <p:spTree>
      <p:nvGrpSpPr>
        <p:cNvPr id="1" name=""/>
        <p:cNvGrpSpPr/>
        <p:nvPr/>
      </p:nvGrpSpPr>
      <p:grpSpPr>
        <a:xfrm>
          <a:off x="0" y="0"/>
          <a:ext cx="0" cy="0"/>
          <a:chOff x="0" y="0"/>
          <a:chExt cx="0" cy="0"/>
        </a:xfrm>
      </p:grpSpPr>
      <p:sp>
        <p:nvSpPr>
          <p:cNvPr id="9" name="AutoShape 2">
            <a:extLst>
              <a:ext uri="{FF2B5EF4-FFF2-40B4-BE49-F238E27FC236}">
                <a16:creationId xmlns:a16="http://schemas.microsoft.com/office/drawing/2014/main" id="{2650EEF6-CEF8-9B4D-84A3-848A979CDAF1}"/>
              </a:ext>
              <a:ext uri="{C183D7F6-B498-43B3-948B-1728B52AA6E4}">
                <adec:decorative xmlns:adec="http://schemas.microsoft.com/office/drawing/2017/decorative" val="1"/>
              </a:ext>
            </a:extLst>
          </p:cNvPr>
          <p:cNvSpPr/>
          <p:nvPr userDrawn="1"/>
        </p:nvSpPr>
        <p:spPr>
          <a:xfrm rot="5400000">
            <a:off x="-540871" y="1235140"/>
            <a:ext cx="5717244" cy="4635500"/>
          </a:xfrm>
          <a:prstGeom prst="rect">
            <a:avLst/>
          </a:prstGeom>
          <a:solidFill>
            <a:srgbClr val="C50C3D"/>
          </a:solidFill>
        </p:spPr>
      </p:sp>
      <p:sp>
        <p:nvSpPr>
          <p:cNvPr id="5" name="Title 4">
            <a:extLst>
              <a:ext uri="{FF2B5EF4-FFF2-40B4-BE49-F238E27FC236}">
                <a16:creationId xmlns:a16="http://schemas.microsoft.com/office/drawing/2014/main" id="{664D1FD5-E463-3648-8651-2A1EB1C942B5}"/>
              </a:ext>
            </a:extLst>
          </p:cNvPr>
          <p:cNvSpPr>
            <a:spLocks noGrp="1"/>
          </p:cNvSpPr>
          <p:nvPr>
            <p:ph type="title" hasCustomPrompt="1"/>
          </p:nvPr>
        </p:nvSpPr>
        <p:spPr>
          <a:xfrm>
            <a:off x="592264" y="1496291"/>
            <a:ext cx="3579214" cy="1723549"/>
          </a:xfrm>
          <a:prstGeom prst="rect">
            <a:avLst/>
          </a:prstGeom>
        </p:spPr>
        <p:txBody>
          <a:bodyPr wrap="square" lIns="0" tIns="0" rIns="0" bIns="0">
            <a:spAutoFit/>
          </a:bodyPr>
          <a:lstStyle>
            <a:lvl1pPr marL="0" marR="0" indent="0" algn="l" defTabSz="609539" rtl="0" eaLnBrk="1" fontAlgn="auto" latinLnBrk="0" hangingPunct="1">
              <a:lnSpc>
                <a:spcPct val="100000"/>
              </a:lnSpc>
              <a:spcBef>
                <a:spcPts val="0"/>
              </a:spcBef>
              <a:spcAft>
                <a:spcPts val="0"/>
              </a:spcAft>
              <a:buClrTx/>
              <a:buSzTx/>
              <a:buFontTx/>
              <a:buNone/>
              <a:tabLst/>
              <a:defRPr sz="2800" b="1" i="0" baseline="0">
                <a:solidFill>
                  <a:schemeClr val="bg1"/>
                </a:solidFill>
                <a:latin typeface="Montserrat" pitchFamily="2" charset="77"/>
              </a:defRPr>
            </a:lvl1pPr>
          </a:lstStyle>
          <a:p>
            <a:pPr marL="0" marR="0" lvl="0" indent="0" algn="l" defTabSz="609539" rtl="0" eaLnBrk="1" fontAlgn="auto" latinLnBrk="0" hangingPunct="1">
              <a:lnSpc>
                <a:spcPct val="100000"/>
              </a:lnSpc>
              <a:spcBef>
                <a:spcPts val="0"/>
              </a:spcBef>
              <a:spcAft>
                <a:spcPts val="0"/>
              </a:spcAft>
              <a:buClrTx/>
              <a:buSzTx/>
              <a:buFontTx/>
              <a:buNone/>
              <a:tabLst/>
              <a:defRPr/>
            </a:pPr>
            <a:r>
              <a:rPr lang="en-US"/>
              <a:t>Click to edit and add a statement here.</a:t>
            </a:r>
            <a:br>
              <a:rPr lang="en-US" sz="3600" b="1">
                <a:solidFill>
                  <a:schemeClr val="bg1"/>
                </a:solidFill>
                <a:latin typeface="Lato Black" panose="020F0502020204030203" pitchFamily="34" charset="77"/>
              </a:rPr>
            </a:br>
            <a:endParaRPr lang="en-US"/>
          </a:p>
        </p:txBody>
      </p:sp>
      <p:sp>
        <p:nvSpPr>
          <p:cNvPr id="11" name="Text Placeholder 15">
            <a:extLst>
              <a:ext uri="{FF2B5EF4-FFF2-40B4-BE49-F238E27FC236}">
                <a16:creationId xmlns:a16="http://schemas.microsoft.com/office/drawing/2014/main" id="{23E0B6B2-A5AD-EC4A-A19B-4291DA0EBF35}"/>
              </a:ext>
            </a:extLst>
          </p:cNvPr>
          <p:cNvSpPr>
            <a:spLocks noGrp="1"/>
          </p:cNvSpPr>
          <p:nvPr>
            <p:ph type="body" sz="quarter" idx="18" hasCustomPrompt="1"/>
          </p:nvPr>
        </p:nvSpPr>
        <p:spPr>
          <a:xfrm>
            <a:off x="5013352" y="983147"/>
            <a:ext cx="6803631" cy="831273"/>
          </a:xfrm>
          <a:prstGeom prst="rect">
            <a:avLst/>
          </a:prstGeom>
        </p:spPr>
        <p:txBody>
          <a:bodyPr wrap="square" lIns="0" tIns="0" rIns="0">
            <a:noAutofit/>
          </a:bodyPr>
          <a:lstStyle>
            <a:lvl1pPr marL="0" indent="0" algn="l">
              <a:lnSpc>
                <a:spcPct val="100000"/>
              </a:lnSpc>
              <a:spcBef>
                <a:spcPts val="600"/>
              </a:spcBef>
              <a:spcAft>
                <a:spcPts val="1200"/>
              </a:spcAft>
              <a:buFontTx/>
              <a:buNone/>
              <a:defRPr sz="2000" b="1" i="0" baseline="0">
                <a:solidFill>
                  <a:schemeClr val="tx2">
                    <a:lumMod val="50000"/>
                  </a:schemeClr>
                </a:solidFill>
                <a:latin typeface="Montserrat SemiBold" pitchFamily="2" charset="77"/>
                <a:ea typeface="Montserrat SemiBold" pitchFamily="2" charset="77"/>
                <a:cs typeface="Montserrat SemiBold" pitchFamily="2" charset="77"/>
              </a:defRPr>
            </a:lvl1pPr>
            <a:lvl2pPr marL="4572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2pPr>
            <a:lvl3pPr marL="9144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3pPr>
            <a:lvl4pPr marL="13716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4pPr>
            <a:lvl5pPr marL="18288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5pPr>
          </a:lstStyle>
          <a:p>
            <a:r>
              <a:rPr lang="en-US"/>
              <a:t>Click to edit subhead. If copying and pasting- paste as text. The subhead is set to 20 point.</a:t>
            </a:r>
          </a:p>
        </p:txBody>
      </p:sp>
      <p:sp>
        <p:nvSpPr>
          <p:cNvPr id="6" name="Text Placeholder 15">
            <a:extLst>
              <a:ext uri="{FF2B5EF4-FFF2-40B4-BE49-F238E27FC236}">
                <a16:creationId xmlns:a16="http://schemas.microsoft.com/office/drawing/2014/main" id="{C4BEFFD9-231C-B28A-DBBC-AC87B6143DDA}"/>
              </a:ext>
            </a:extLst>
          </p:cNvPr>
          <p:cNvSpPr>
            <a:spLocks noGrp="1"/>
          </p:cNvSpPr>
          <p:nvPr>
            <p:ph type="body" sz="quarter" idx="17" hasCustomPrompt="1"/>
          </p:nvPr>
        </p:nvSpPr>
        <p:spPr>
          <a:xfrm>
            <a:off x="5002466" y="1926532"/>
            <a:ext cx="6814517" cy="1665754"/>
          </a:xfrm>
          <a:prstGeom prst="rect">
            <a:avLst/>
          </a:prstGeom>
        </p:spPr>
        <p:txBody>
          <a:bodyPr wrap="square" lIns="0" tIns="0" rIns="0">
            <a:noAutofit/>
          </a:bodyPr>
          <a:lstStyle>
            <a:lvl1pPr marL="0" indent="0" algn="l">
              <a:lnSpc>
                <a:spcPct val="100000"/>
              </a:lnSpc>
              <a:spcBef>
                <a:spcPts val="600"/>
              </a:spcBef>
              <a:spcAft>
                <a:spcPts val="1200"/>
              </a:spcAft>
              <a:buFontTx/>
              <a:buNone/>
              <a:defRPr sz="1700" b="0" i="0" baseline="0">
                <a:solidFill>
                  <a:schemeClr val="tx2">
                    <a:lumMod val="50000"/>
                  </a:schemeClr>
                </a:solidFill>
                <a:latin typeface="Montserrat" pitchFamily="2" charset="77"/>
                <a:ea typeface="Lato Light" panose="020F0302020204030203" pitchFamily="34" charset="77"/>
                <a:cs typeface="Lato Light" panose="020F0302020204030203" pitchFamily="34" charset="77"/>
              </a:defRPr>
            </a:lvl1pPr>
            <a:lvl2pPr marL="4572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2pPr>
            <a:lvl3pPr marL="9144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3pPr>
            <a:lvl4pPr marL="13716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4pPr>
            <a:lvl5pPr marL="18288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5pPr>
          </a:lstStyle>
          <a:p>
            <a:r>
              <a:rPr lang="en-US"/>
              <a:t>Click to edit body copy. If copying and pasting- paste as text. The body copy is set at 17 point, 1.0 (single) line spacing, with 6 point spacing before and 12 point spacing after. In between paragraphs, please do not use double return or extra soft returns. </a:t>
            </a:r>
          </a:p>
        </p:txBody>
      </p:sp>
      <p:sp>
        <p:nvSpPr>
          <p:cNvPr id="7" name="Text Placeholder 15">
            <a:extLst>
              <a:ext uri="{FF2B5EF4-FFF2-40B4-BE49-F238E27FC236}">
                <a16:creationId xmlns:a16="http://schemas.microsoft.com/office/drawing/2014/main" id="{103D4A27-D589-DD96-2722-3A8BD5106CC8}"/>
              </a:ext>
            </a:extLst>
          </p:cNvPr>
          <p:cNvSpPr>
            <a:spLocks noGrp="1"/>
          </p:cNvSpPr>
          <p:nvPr>
            <p:ph type="body" sz="quarter" idx="19" hasCustomPrompt="1"/>
          </p:nvPr>
        </p:nvSpPr>
        <p:spPr>
          <a:xfrm>
            <a:off x="5002466" y="3802372"/>
            <a:ext cx="6803631" cy="831273"/>
          </a:xfrm>
          <a:prstGeom prst="rect">
            <a:avLst/>
          </a:prstGeom>
        </p:spPr>
        <p:txBody>
          <a:bodyPr wrap="square" lIns="0" tIns="0" rIns="0">
            <a:noAutofit/>
          </a:bodyPr>
          <a:lstStyle>
            <a:lvl1pPr marL="0" indent="0" algn="l">
              <a:lnSpc>
                <a:spcPct val="100000"/>
              </a:lnSpc>
              <a:spcBef>
                <a:spcPts val="600"/>
              </a:spcBef>
              <a:spcAft>
                <a:spcPts val="1200"/>
              </a:spcAft>
              <a:buFontTx/>
              <a:buNone/>
              <a:defRPr sz="2000" b="1" i="0" baseline="0">
                <a:solidFill>
                  <a:schemeClr val="tx2">
                    <a:lumMod val="50000"/>
                  </a:schemeClr>
                </a:solidFill>
                <a:latin typeface="Montserrat SemiBold" pitchFamily="2" charset="77"/>
                <a:ea typeface="Montserrat SemiBold" pitchFamily="2" charset="77"/>
                <a:cs typeface="Montserrat SemiBold" pitchFamily="2" charset="77"/>
              </a:defRPr>
            </a:lvl1pPr>
            <a:lvl2pPr marL="4572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2pPr>
            <a:lvl3pPr marL="9144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3pPr>
            <a:lvl4pPr marL="13716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4pPr>
            <a:lvl5pPr marL="18288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5pPr>
          </a:lstStyle>
          <a:p>
            <a:r>
              <a:rPr lang="en-US"/>
              <a:t>Click to edit subhead. If copying and pasting- paste as text. The subhead is set to 20 point.</a:t>
            </a:r>
          </a:p>
        </p:txBody>
      </p:sp>
      <p:sp>
        <p:nvSpPr>
          <p:cNvPr id="8" name="Text Placeholder 15">
            <a:extLst>
              <a:ext uri="{FF2B5EF4-FFF2-40B4-BE49-F238E27FC236}">
                <a16:creationId xmlns:a16="http://schemas.microsoft.com/office/drawing/2014/main" id="{DF4D075A-BC94-1E7F-BE83-D17D5B6335AD}"/>
              </a:ext>
            </a:extLst>
          </p:cNvPr>
          <p:cNvSpPr>
            <a:spLocks noGrp="1"/>
          </p:cNvSpPr>
          <p:nvPr>
            <p:ph type="body" sz="quarter" idx="20" hasCustomPrompt="1"/>
          </p:nvPr>
        </p:nvSpPr>
        <p:spPr>
          <a:xfrm>
            <a:off x="4991580" y="4745757"/>
            <a:ext cx="6814517" cy="1665754"/>
          </a:xfrm>
          <a:prstGeom prst="rect">
            <a:avLst/>
          </a:prstGeom>
        </p:spPr>
        <p:txBody>
          <a:bodyPr wrap="square" lIns="0" tIns="0" rIns="0">
            <a:noAutofit/>
          </a:bodyPr>
          <a:lstStyle>
            <a:lvl1pPr marL="0" indent="0" algn="l">
              <a:lnSpc>
                <a:spcPct val="100000"/>
              </a:lnSpc>
              <a:spcBef>
                <a:spcPts val="600"/>
              </a:spcBef>
              <a:spcAft>
                <a:spcPts val="1200"/>
              </a:spcAft>
              <a:buFontTx/>
              <a:buNone/>
              <a:defRPr sz="1700" b="0" i="0" baseline="0">
                <a:solidFill>
                  <a:schemeClr val="tx2">
                    <a:lumMod val="50000"/>
                  </a:schemeClr>
                </a:solidFill>
                <a:latin typeface="Montserrat" pitchFamily="2" charset="77"/>
                <a:ea typeface="Lato Light" panose="020F0302020204030203" pitchFamily="34" charset="77"/>
                <a:cs typeface="Lato Light" panose="020F0302020204030203" pitchFamily="34" charset="77"/>
              </a:defRPr>
            </a:lvl1pPr>
            <a:lvl2pPr marL="4572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2pPr>
            <a:lvl3pPr marL="9144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3pPr>
            <a:lvl4pPr marL="13716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4pPr>
            <a:lvl5pPr marL="18288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5pPr>
          </a:lstStyle>
          <a:p>
            <a:r>
              <a:rPr lang="en-US"/>
              <a:t>Click to edit body copy. If copying and pasting- paste as text. The body copy is set at 17 point, 1.0 (single) line spacing, with 6 point spacing before and 12 point spacing after. In between paragraphs, please do not use double return or extra soft returns. </a:t>
            </a:r>
          </a:p>
        </p:txBody>
      </p:sp>
      <p:sp>
        <p:nvSpPr>
          <p:cNvPr id="2" name="Text Placeholder 8">
            <a:extLst>
              <a:ext uri="{FF2B5EF4-FFF2-40B4-BE49-F238E27FC236}">
                <a16:creationId xmlns:a16="http://schemas.microsoft.com/office/drawing/2014/main" id="{4BB619C8-6469-C741-9A67-8D0D25908DD2}"/>
              </a:ext>
            </a:extLst>
          </p:cNvPr>
          <p:cNvSpPr>
            <a:spLocks noGrp="1"/>
          </p:cNvSpPr>
          <p:nvPr>
            <p:ph type="body" sz="quarter" idx="15" hasCustomPrompt="1"/>
          </p:nvPr>
        </p:nvSpPr>
        <p:spPr>
          <a:xfrm>
            <a:off x="592265" y="168290"/>
            <a:ext cx="9633916" cy="321184"/>
          </a:xfrm>
          <a:prstGeom prst="rect">
            <a:avLst/>
          </a:prstGeom>
        </p:spPr>
        <p:txBody>
          <a:bodyPr lIns="0"/>
          <a:lstStyle>
            <a:lvl1pPr marL="0" indent="0" algn="l">
              <a:buNone/>
              <a:defRPr sz="1400" b="0" i="0">
                <a:solidFill>
                  <a:srgbClr val="424B5A"/>
                </a:solidFill>
                <a:latin typeface="Montserrat" pitchFamily="2" charset="77"/>
              </a:defRPr>
            </a:lvl1pPr>
            <a:lvl2pPr marL="457200" indent="0">
              <a:buNone/>
              <a:defRPr sz="1400" b="0" i="0">
                <a:latin typeface="Lato" panose="020F0502020204030203" pitchFamily="34" charset="77"/>
              </a:defRPr>
            </a:lvl2pPr>
            <a:lvl3pPr marL="914400" indent="0">
              <a:buNone/>
              <a:defRPr sz="1200" b="0" i="0">
                <a:latin typeface="Lato" panose="020F0502020204030203" pitchFamily="34" charset="77"/>
              </a:defRPr>
            </a:lvl3pPr>
            <a:lvl4pPr marL="1371600" indent="0">
              <a:buNone/>
              <a:defRPr sz="1100" b="0" i="0">
                <a:latin typeface="Lato" panose="020F0502020204030203" pitchFamily="34" charset="77"/>
              </a:defRPr>
            </a:lvl4pPr>
            <a:lvl5pPr marL="1828800" indent="0">
              <a:buNone/>
              <a:defRPr sz="1100" b="0" i="0">
                <a:latin typeface="Lato" panose="020F0502020204030203" pitchFamily="34" charset="77"/>
              </a:defRPr>
            </a:lvl5pPr>
          </a:lstStyle>
          <a:p>
            <a:pPr lvl="0"/>
            <a:r>
              <a:rPr lang="en-US"/>
              <a:t>Section Title</a:t>
            </a:r>
          </a:p>
        </p:txBody>
      </p:sp>
    </p:spTree>
    <p:extLst>
      <p:ext uri="{BB962C8B-B14F-4D97-AF65-F5344CB8AC3E}">
        <p14:creationId xmlns:p14="http://schemas.microsoft.com/office/powerpoint/2010/main" val="3631715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720">
          <p15:clr>
            <a:srgbClr val="FBAE40"/>
          </p15:clr>
        </p15:guide>
        <p15:guide id="2" pos="360">
          <p15:clr>
            <a:srgbClr val="FBAE40"/>
          </p15:clr>
        </p15:guide>
        <p15:guide id="3" pos="7320">
          <p15:clr>
            <a:srgbClr val="FBAE40"/>
          </p15:clr>
        </p15:guide>
        <p15:guide id="4" orient="horz" pos="864">
          <p15:clr>
            <a:srgbClr val="FBAE40"/>
          </p15:clr>
        </p15:guide>
        <p15:guide id="5" pos="384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Outline Slide">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237E8E49-3C8E-50CE-1068-74EFFA360DB0}"/>
              </a:ext>
            </a:extLst>
          </p:cNvPr>
          <p:cNvSpPr/>
          <p:nvPr userDrawn="1"/>
        </p:nvSpPr>
        <p:spPr>
          <a:xfrm>
            <a:off x="2459096" y="3388113"/>
            <a:ext cx="453862" cy="577834"/>
          </a:xfrm>
          <a:custGeom>
            <a:avLst/>
            <a:gdLst/>
            <a:ahLst/>
            <a:cxnLst/>
            <a:rect l="l" t="t" r="r" b="b"/>
            <a:pathLst>
              <a:path w="587713" h="748246">
                <a:moveTo>
                  <a:pt x="0" y="0"/>
                </a:moveTo>
                <a:lnTo>
                  <a:pt x="587713" y="0"/>
                </a:lnTo>
                <a:lnTo>
                  <a:pt x="587713" y="748246"/>
                </a:lnTo>
                <a:lnTo>
                  <a:pt x="0" y="74824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Freeform 7">
            <a:extLst>
              <a:ext uri="{FF2B5EF4-FFF2-40B4-BE49-F238E27FC236}">
                <a16:creationId xmlns:a16="http://schemas.microsoft.com/office/drawing/2014/main" id="{60AC6E68-238B-E125-F2FD-A7D66FDB5193}"/>
              </a:ext>
            </a:extLst>
          </p:cNvPr>
          <p:cNvSpPr/>
          <p:nvPr userDrawn="1"/>
        </p:nvSpPr>
        <p:spPr>
          <a:xfrm>
            <a:off x="9667048" y="3246723"/>
            <a:ext cx="566788" cy="648094"/>
          </a:xfrm>
          <a:custGeom>
            <a:avLst/>
            <a:gdLst/>
            <a:ahLst/>
            <a:cxnLst/>
            <a:rect l="l" t="t" r="r" b="b"/>
            <a:pathLst>
              <a:path w="733943" h="839228">
                <a:moveTo>
                  <a:pt x="0" y="0"/>
                </a:moveTo>
                <a:lnTo>
                  <a:pt x="733943" y="0"/>
                </a:lnTo>
                <a:lnTo>
                  <a:pt x="733943" y="839228"/>
                </a:lnTo>
                <a:lnTo>
                  <a:pt x="0" y="83922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8">
            <a:extLst>
              <a:ext uri="{FF2B5EF4-FFF2-40B4-BE49-F238E27FC236}">
                <a16:creationId xmlns:a16="http://schemas.microsoft.com/office/drawing/2014/main" id="{F38D92A4-E4A3-DFD6-9E41-69DE980198A0}"/>
              </a:ext>
            </a:extLst>
          </p:cNvPr>
          <p:cNvSpPr/>
          <p:nvPr userDrawn="1"/>
        </p:nvSpPr>
        <p:spPr>
          <a:xfrm>
            <a:off x="4551920" y="3302902"/>
            <a:ext cx="625548" cy="601663"/>
          </a:xfrm>
          <a:custGeom>
            <a:avLst/>
            <a:gdLst/>
            <a:ahLst/>
            <a:cxnLst/>
            <a:rect l="l" t="t" r="r" b="b"/>
            <a:pathLst>
              <a:path w="810032" h="779103">
                <a:moveTo>
                  <a:pt x="0" y="0"/>
                </a:moveTo>
                <a:lnTo>
                  <a:pt x="810032" y="0"/>
                </a:lnTo>
                <a:lnTo>
                  <a:pt x="810032" y="779103"/>
                </a:lnTo>
                <a:lnTo>
                  <a:pt x="0" y="77910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Freeform 9">
            <a:extLst>
              <a:ext uri="{FF2B5EF4-FFF2-40B4-BE49-F238E27FC236}">
                <a16:creationId xmlns:a16="http://schemas.microsoft.com/office/drawing/2014/main" id="{618790CF-EFC0-B742-028E-15BFA27AC60D}"/>
              </a:ext>
            </a:extLst>
          </p:cNvPr>
          <p:cNvSpPr/>
          <p:nvPr userDrawn="1"/>
        </p:nvSpPr>
        <p:spPr>
          <a:xfrm>
            <a:off x="5870732" y="3276683"/>
            <a:ext cx="527421" cy="627882"/>
          </a:xfrm>
          <a:custGeom>
            <a:avLst/>
            <a:gdLst/>
            <a:ahLst/>
            <a:cxnLst/>
            <a:rect l="l" t="t" r="r" b="b"/>
            <a:pathLst>
              <a:path w="682965" h="813054">
                <a:moveTo>
                  <a:pt x="0" y="0"/>
                </a:moveTo>
                <a:lnTo>
                  <a:pt x="682965" y="0"/>
                </a:lnTo>
                <a:lnTo>
                  <a:pt x="682965" y="813054"/>
                </a:lnTo>
                <a:lnTo>
                  <a:pt x="0" y="81305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6" name="Freeform 10">
            <a:extLst>
              <a:ext uri="{FF2B5EF4-FFF2-40B4-BE49-F238E27FC236}">
                <a16:creationId xmlns:a16="http://schemas.microsoft.com/office/drawing/2014/main" id="{FB43AD0A-73C3-CAF3-3DA4-79F51CA9F86B}"/>
              </a:ext>
            </a:extLst>
          </p:cNvPr>
          <p:cNvSpPr/>
          <p:nvPr userDrawn="1"/>
        </p:nvSpPr>
        <p:spPr>
          <a:xfrm>
            <a:off x="7159134" y="3365257"/>
            <a:ext cx="614687" cy="545395"/>
          </a:xfrm>
          <a:custGeom>
            <a:avLst/>
            <a:gdLst/>
            <a:ahLst/>
            <a:cxnLst/>
            <a:rect l="l" t="t" r="r" b="b"/>
            <a:pathLst>
              <a:path w="795968" h="706241">
                <a:moveTo>
                  <a:pt x="0" y="0"/>
                </a:moveTo>
                <a:lnTo>
                  <a:pt x="795968" y="0"/>
                </a:lnTo>
                <a:lnTo>
                  <a:pt x="795968" y="706241"/>
                </a:lnTo>
                <a:lnTo>
                  <a:pt x="0" y="706241"/>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7" name="Freeform 11">
            <a:extLst>
              <a:ext uri="{FF2B5EF4-FFF2-40B4-BE49-F238E27FC236}">
                <a16:creationId xmlns:a16="http://schemas.microsoft.com/office/drawing/2014/main" id="{3F153107-3FC0-ED97-F1AD-E61E6E8BE154}"/>
              </a:ext>
            </a:extLst>
          </p:cNvPr>
          <p:cNvSpPr/>
          <p:nvPr userDrawn="1"/>
        </p:nvSpPr>
        <p:spPr>
          <a:xfrm>
            <a:off x="8414241" y="3289793"/>
            <a:ext cx="539218" cy="519610"/>
          </a:xfrm>
          <a:custGeom>
            <a:avLst/>
            <a:gdLst/>
            <a:ahLst/>
            <a:cxnLst/>
            <a:rect l="l" t="t" r="r" b="b"/>
            <a:pathLst>
              <a:path w="698242" h="672851">
                <a:moveTo>
                  <a:pt x="0" y="0"/>
                </a:moveTo>
                <a:lnTo>
                  <a:pt x="698242" y="0"/>
                </a:lnTo>
                <a:lnTo>
                  <a:pt x="698242" y="672851"/>
                </a:lnTo>
                <a:lnTo>
                  <a:pt x="0" y="672851"/>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8" name="Freeform 12">
            <a:extLst>
              <a:ext uri="{FF2B5EF4-FFF2-40B4-BE49-F238E27FC236}">
                <a16:creationId xmlns:a16="http://schemas.microsoft.com/office/drawing/2014/main" id="{BB6F1423-3600-9753-F3E1-5EE9B8E17D45}"/>
              </a:ext>
            </a:extLst>
          </p:cNvPr>
          <p:cNvSpPr/>
          <p:nvPr userDrawn="1"/>
        </p:nvSpPr>
        <p:spPr>
          <a:xfrm>
            <a:off x="4648798" y="4419204"/>
            <a:ext cx="598528" cy="670449"/>
          </a:xfrm>
          <a:custGeom>
            <a:avLst/>
            <a:gdLst/>
            <a:ahLst/>
            <a:cxnLst/>
            <a:rect l="l" t="t" r="r" b="b"/>
            <a:pathLst>
              <a:path w="775043" h="868174">
                <a:moveTo>
                  <a:pt x="0" y="0"/>
                </a:moveTo>
                <a:lnTo>
                  <a:pt x="775043" y="0"/>
                </a:lnTo>
                <a:lnTo>
                  <a:pt x="775043" y="868174"/>
                </a:lnTo>
                <a:lnTo>
                  <a:pt x="0" y="868174"/>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sp>
        <p:nvSpPr>
          <p:cNvPr id="9" name="Freeform 8">
            <a:extLst>
              <a:ext uri="{FF2B5EF4-FFF2-40B4-BE49-F238E27FC236}">
                <a16:creationId xmlns:a16="http://schemas.microsoft.com/office/drawing/2014/main" id="{5E664E2D-3161-429C-1A76-BD49289C8C59}"/>
              </a:ext>
            </a:extLst>
          </p:cNvPr>
          <p:cNvSpPr/>
          <p:nvPr userDrawn="1"/>
        </p:nvSpPr>
        <p:spPr>
          <a:xfrm>
            <a:off x="8447061" y="4260648"/>
            <a:ext cx="670449" cy="670449"/>
          </a:xfrm>
          <a:custGeom>
            <a:avLst/>
            <a:gdLst/>
            <a:ahLst/>
            <a:cxnLst/>
            <a:rect l="l" t="t" r="r" b="b"/>
            <a:pathLst>
              <a:path w="868174" h="868174">
                <a:moveTo>
                  <a:pt x="0" y="0"/>
                </a:moveTo>
                <a:lnTo>
                  <a:pt x="868174" y="0"/>
                </a:lnTo>
                <a:lnTo>
                  <a:pt x="868174" y="868174"/>
                </a:lnTo>
                <a:lnTo>
                  <a:pt x="0" y="868174"/>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0" name="Freeform 19">
            <a:extLst>
              <a:ext uri="{FF2B5EF4-FFF2-40B4-BE49-F238E27FC236}">
                <a16:creationId xmlns:a16="http://schemas.microsoft.com/office/drawing/2014/main" id="{A5784E8B-46F9-12C4-071B-D9FBF37A2320}"/>
              </a:ext>
            </a:extLst>
          </p:cNvPr>
          <p:cNvSpPr/>
          <p:nvPr userDrawn="1"/>
        </p:nvSpPr>
        <p:spPr>
          <a:xfrm>
            <a:off x="1201215" y="3396130"/>
            <a:ext cx="686880" cy="686880"/>
          </a:xfrm>
          <a:custGeom>
            <a:avLst/>
            <a:gdLst/>
            <a:ahLst/>
            <a:cxnLst/>
            <a:rect l="l" t="t" r="r" b="b"/>
            <a:pathLst>
              <a:path w="889451" h="889451">
                <a:moveTo>
                  <a:pt x="0" y="0"/>
                </a:moveTo>
                <a:lnTo>
                  <a:pt x="889452" y="0"/>
                </a:lnTo>
                <a:lnTo>
                  <a:pt x="889452" y="889451"/>
                </a:lnTo>
                <a:lnTo>
                  <a:pt x="0" y="889451"/>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11" name="Freeform 21">
            <a:extLst>
              <a:ext uri="{FF2B5EF4-FFF2-40B4-BE49-F238E27FC236}">
                <a16:creationId xmlns:a16="http://schemas.microsoft.com/office/drawing/2014/main" id="{AE0072E7-383A-61C3-99C1-5F4FB28B5E3A}"/>
              </a:ext>
            </a:extLst>
          </p:cNvPr>
          <p:cNvSpPr/>
          <p:nvPr userDrawn="1"/>
        </p:nvSpPr>
        <p:spPr>
          <a:xfrm>
            <a:off x="3512035" y="4343785"/>
            <a:ext cx="607959" cy="592483"/>
          </a:xfrm>
          <a:custGeom>
            <a:avLst/>
            <a:gdLst/>
            <a:ahLst/>
            <a:cxnLst/>
            <a:rect l="l" t="t" r="r" b="b"/>
            <a:pathLst>
              <a:path w="787256" h="767216">
                <a:moveTo>
                  <a:pt x="0" y="0"/>
                </a:moveTo>
                <a:lnTo>
                  <a:pt x="787256" y="0"/>
                </a:lnTo>
                <a:lnTo>
                  <a:pt x="787256" y="767217"/>
                </a:lnTo>
                <a:lnTo>
                  <a:pt x="0" y="767217"/>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12" name="Freeform 22">
            <a:extLst>
              <a:ext uri="{FF2B5EF4-FFF2-40B4-BE49-F238E27FC236}">
                <a16:creationId xmlns:a16="http://schemas.microsoft.com/office/drawing/2014/main" id="{EC39547E-9E86-7F7E-7747-76108B4A682A}"/>
              </a:ext>
            </a:extLst>
          </p:cNvPr>
          <p:cNvSpPr/>
          <p:nvPr userDrawn="1"/>
        </p:nvSpPr>
        <p:spPr>
          <a:xfrm>
            <a:off x="10816690" y="4383448"/>
            <a:ext cx="803810" cy="686893"/>
          </a:xfrm>
          <a:custGeom>
            <a:avLst/>
            <a:gdLst/>
            <a:ahLst/>
            <a:cxnLst/>
            <a:rect l="l" t="t" r="r" b="b"/>
            <a:pathLst>
              <a:path w="897806" h="767216">
                <a:moveTo>
                  <a:pt x="0" y="0"/>
                </a:moveTo>
                <a:lnTo>
                  <a:pt x="897806" y="0"/>
                </a:lnTo>
                <a:lnTo>
                  <a:pt x="897806" y="767216"/>
                </a:lnTo>
                <a:lnTo>
                  <a:pt x="0" y="767216"/>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endParaRPr lang="en-US"/>
          </a:p>
        </p:txBody>
      </p:sp>
      <p:sp>
        <p:nvSpPr>
          <p:cNvPr id="13" name="Freeform 29">
            <a:extLst>
              <a:ext uri="{FF2B5EF4-FFF2-40B4-BE49-F238E27FC236}">
                <a16:creationId xmlns:a16="http://schemas.microsoft.com/office/drawing/2014/main" id="{70DE4658-D9AD-3330-B2A2-00EFB934121F}"/>
              </a:ext>
            </a:extLst>
          </p:cNvPr>
          <p:cNvSpPr/>
          <p:nvPr userDrawn="1"/>
        </p:nvSpPr>
        <p:spPr>
          <a:xfrm>
            <a:off x="3512035" y="3337466"/>
            <a:ext cx="470755" cy="592483"/>
          </a:xfrm>
          <a:custGeom>
            <a:avLst/>
            <a:gdLst/>
            <a:ahLst/>
            <a:cxnLst/>
            <a:rect l="l" t="t" r="r" b="b"/>
            <a:pathLst>
              <a:path w="609588" h="767216">
                <a:moveTo>
                  <a:pt x="0" y="0"/>
                </a:moveTo>
                <a:lnTo>
                  <a:pt x="609588" y="0"/>
                </a:lnTo>
                <a:lnTo>
                  <a:pt x="609588" y="767217"/>
                </a:lnTo>
                <a:lnTo>
                  <a:pt x="0" y="767217"/>
                </a:lnTo>
                <a:lnTo>
                  <a:pt x="0" y="0"/>
                </a:lnTo>
                <a:close/>
              </a:path>
            </a:pathLst>
          </a:custGeom>
          <a:blipFill>
            <a:blip>
              <a:extLst>
                <a:ext uri="{96DAC541-7B7A-43D3-8B79-37D633B846F1}">
                  <asvg:svgBlip xmlns:asvg="http://schemas.microsoft.com/office/drawing/2016/SVG/main" r:embed="rId13"/>
                </a:ext>
              </a:extLst>
            </a:blip>
            <a:stretch>
              <a:fillRect/>
            </a:stretch>
          </a:blipFill>
        </p:spPr>
        <p:txBody>
          <a:bodyPr/>
          <a:lstStyle/>
          <a:p>
            <a:endParaRPr lang="en-US"/>
          </a:p>
        </p:txBody>
      </p:sp>
      <p:sp>
        <p:nvSpPr>
          <p:cNvPr id="14" name="Freeform 31">
            <a:extLst>
              <a:ext uri="{FF2B5EF4-FFF2-40B4-BE49-F238E27FC236}">
                <a16:creationId xmlns:a16="http://schemas.microsoft.com/office/drawing/2014/main" id="{BBCCC215-610F-B0C4-1DE5-FC7F461FD352}"/>
              </a:ext>
            </a:extLst>
          </p:cNvPr>
          <p:cNvSpPr/>
          <p:nvPr userDrawn="1"/>
        </p:nvSpPr>
        <p:spPr>
          <a:xfrm>
            <a:off x="7225885" y="4263281"/>
            <a:ext cx="755747" cy="765490"/>
          </a:xfrm>
          <a:custGeom>
            <a:avLst/>
            <a:gdLst/>
            <a:ahLst/>
            <a:cxnLst/>
            <a:rect l="l" t="t" r="r" b="b"/>
            <a:pathLst>
              <a:path w="978628" h="991244">
                <a:moveTo>
                  <a:pt x="0" y="0"/>
                </a:moveTo>
                <a:lnTo>
                  <a:pt x="978628" y="0"/>
                </a:lnTo>
                <a:lnTo>
                  <a:pt x="978628" y="991244"/>
                </a:lnTo>
                <a:lnTo>
                  <a:pt x="0" y="991244"/>
                </a:lnTo>
                <a:lnTo>
                  <a:pt x="0" y="0"/>
                </a:lnTo>
                <a:close/>
              </a:path>
            </a:pathLst>
          </a:custGeom>
          <a:blipFill>
            <a:blip>
              <a:extLst>
                <a:ext uri="{96DAC541-7B7A-43D3-8B79-37D633B846F1}">
                  <asvg:svgBlip xmlns:asvg="http://schemas.microsoft.com/office/drawing/2016/SVG/main" r:embed="rId14"/>
                </a:ext>
              </a:extLst>
            </a:blip>
            <a:stretch>
              <a:fillRect/>
            </a:stretch>
          </a:blipFill>
        </p:spPr>
        <p:txBody>
          <a:bodyPr/>
          <a:lstStyle/>
          <a:p>
            <a:endParaRPr lang="en-US"/>
          </a:p>
        </p:txBody>
      </p:sp>
      <p:sp>
        <p:nvSpPr>
          <p:cNvPr id="15" name="Freeform 33">
            <a:extLst>
              <a:ext uri="{FF2B5EF4-FFF2-40B4-BE49-F238E27FC236}">
                <a16:creationId xmlns:a16="http://schemas.microsoft.com/office/drawing/2014/main" id="{C38E3D34-B9C7-D85F-8211-C5A8D36AA61E}"/>
              </a:ext>
            </a:extLst>
          </p:cNvPr>
          <p:cNvSpPr/>
          <p:nvPr userDrawn="1"/>
        </p:nvSpPr>
        <p:spPr>
          <a:xfrm>
            <a:off x="10825432" y="3367105"/>
            <a:ext cx="608659" cy="712261"/>
          </a:xfrm>
          <a:custGeom>
            <a:avLst/>
            <a:gdLst/>
            <a:ahLst/>
            <a:cxnLst/>
            <a:rect l="l" t="t" r="r" b="b"/>
            <a:pathLst>
              <a:path w="788162" h="922318">
                <a:moveTo>
                  <a:pt x="0" y="0"/>
                </a:moveTo>
                <a:lnTo>
                  <a:pt x="788162" y="0"/>
                </a:lnTo>
                <a:lnTo>
                  <a:pt x="788162" y="922318"/>
                </a:lnTo>
                <a:lnTo>
                  <a:pt x="0" y="922318"/>
                </a:lnTo>
                <a:lnTo>
                  <a:pt x="0" y="0"/>
                </a:lnTo>
                <a:close/>
              </a:path>
            </a:pathLst>
          </a:custGeom>
          <a:blipFill>
            <a:blip>
              <a:extLst>
                <a:ext uri="{96DAC541-7B7A-43D3-8B79-37D633B846F1}">
                  <asvg:svgBlip xmlns:asvg="http://schemas.microsoft.com/office/drawing/2016/SVG/main" r:embed="rId15"/>
                </a:ext>
              </a:extLst>
            </a:blip>
            <a:stretch>
              <a:fillRect/>
            </a:stretch>
          </a:blipFill>
        </p:spPr>
        <p:txBody>
          <a:bodyPr/>
          <a:lstStyle/>
          <a:p>
            <a:endParaRPr lang="en-US"/>
          </a:p>
        </p:txBody>
      </p:sp>
      <p:sp>
        <p:nvSpPr>
          <p:cNvPr id="16" name="Freeform 35">
            <a:extLst>
              <a:ext uri="{FF2B5EF4-FFF2-40B4-BE49-F238E27FC236}">
                <a16:creationId xmlns:a16="http://schemas.microsoft.com/office/drawing/2014/main" id="{3628D64A-A104-A239-5861-4272C8D607ED}"/>
              </a:ext>
            </a:extLst>
          </p:cNvPr>
          <p:cNvSpPr/>
          <p:nvPr userDrawn="1"/>
        </p:nvSpPr>
        <p:spPr>
          <a:xfrm>
            <a:off x="5945825" y="4260648"/>
            <a:ext cx="715509" cy="734197"/>
          </a:xfrm>
          <a:custGeom>
            <a:avLst/>
            <a:gdLst/>
            <a:ahLst/>
            <a:cxnLst/>
            <a:rect l="l" t="t" r="r" b="b"/>
            <a:pathLst>
              <a:path w="926524" h="950724">
                <a:moveTo>
                  <a:pt x="0" y="0"/>
                </a:moveTo>
                <a:lnTo>
                  <a:pt x="926524" y="0"/>
                </a:lnTo>
                <a:lnTo>
                  <a:pt x="926524" y="950724"/>
                </a:lnTo>
                <a:lnTo>
                  <a:pt x="0" y="950724"/>
                </a:lnTo>
                <a:lnTo>
                  <a:pt x="0" y="0"/>
                </a:lnTo>
                <a:close/>
              </a:path>
            </a:pathLst>
          </a:custGeom>
          <a:blipFill>
            <a:blip>
              <a:extLst>
                <a:ext uri="{96DAC541-7B7A-43D3-8B79-37D633B846F1}">
                  <asvg:svgBlip xmlns:asvg="http://schemas.microsoft.com/office/drawing/2016/SVG/main" r:embed="rId16"/>
                </a:ext>
              </a:extLst>
            </a:blip>
            <a:stretch>
              <a:fillRect/>
            </a:stretch>
          </a:blipFill>
        </p:spPr>
        <p:txBody>
          <a:bodyPr/>
          <a:lstStyle/>
          <a:p>
            <a:endParaRPr lang="en-US"/>
          </a:p>
        </p:txBody>
      </p:sp>
      <p:sp>
        <p:nvSpPr>
          <p:cNvPr id="17" name="Freeform 36">
            <a:extLst>
              <a:ext uri="{FF2B5EF4-FFF2-40B4-BE49-F238E27FC236}">
                <a16:creationId xmlns:a16="http://schemas.microsoft.com/office/drawing/2014/main" id="{212A77F8-C73A-E5E9-DFEB-E76104FE6AE7}"/>
              </a:ext>
            </a:extLst>
          </p:cNvPr>
          <p:cNvSpPr/>
          <p:nvPr userDrawn="1"/>
        </p:nvSpPr>
        <p:spPr>
          <a:xfrm>
            <a:off x="2326411" y="4301317"/>
            <a:ext cx="677417" cy="677417"/>
          </a:xfrm>
          <a:custGeom>
            <a:avLst/>
            <a:gdLst/>
            <a:ahLst/>
            <a:cxnLst/>
            <a:rect l="l" t="t" r="r" b="b"/>
            <a:pathLst>
              <a:path w="877197" h="877197">
                <a:moveTo>
                  <a:pt x="0" y="0"/>
                </a:moveTo>
                <a:lnTo>
                  <a:pt x="877197" y="0"/>
                </a:lnTo>
                <a:lnTo>
                  <a:pt x="877197" y="877197"/>
                </a:lnTo>
                <a:lnTo>
                  <a:pt x="0" y="877197"/>
                </a:lnTo>
                <a:lnTo>
                  <a:pt x="0" y="0"/>
                </a:lnTo>
                <a:close/>
              </a:path>
            </a:pathLst>
          </a:custGeom>
          <a:blipFill>
            <a:blip>
              <a:extLst>
                <a:ext uri="{96DAC541-7B7A-43D3-8B79-37D633B846F1}">
                  <asvg:svgBlip xmlns:asvg="http://schemas.microsoft.com/office/drawing/2016/SVG/main" r:embed="rId17"/>
                </a:ext>
              </a:extLst>
            </a:blip>
            <a:stretch>
              <a:fillRect/>
            </a:stretch>
          </a:blipFill>
        </p:spPr>
        <p:txBody>
          <a:bodyPr/>
          <a:lstStyle/>
          <a:p>
            <a:endParaRPr lang="en-US"/>
          </a:p>
        </p:txBody>
      </p:sp>
      <p:sp>
        <p:nvSpPr>
          <p:cNvPr id="18" name="Freeform 38">
            <a:extLst>
              <a:ext uri="{FF2B5EF4-FFF2-40B4-BE49-F238E27FC236}">
                <a16:creationId xmlns:a16="http://schemas.microsoft.com/office/drawing/2014/main" id="{430A023E-7A84-D55D-8749-F7ABB1BBD3BD}"/>
              </a:ext>
            </a:extLst>
          </p:cNvPr>
          <p:cNvSpPr/>
          <p:nvPr userDrawn="1"/>
        </p:nvSpPr>
        <p:spPr>
          <a:xfrm>
            <a:off x="1118617" y="2248685"/>
            <a:ext cx="626808" cy="626808"/>
          </a:xfrm>
          <a:custGeom>
            <a:avLst/>
            <a:gdLst/>
            <a:ahLst/>
            <a:cxnLst/>
            <a:rect l="l" t="t" r="r" b="b"/>
            <a:pathLst>
              <a:path w="811663" h="811663">
                <a:moveTo>
                  <a:pt x="0" y="0"/>
                </a:moveTo>
                <a:lnTo>
                  <a:pt x="811663" y="0"/>
                </a:lnTo>
                <a:lnTo>
                  <a:pt x="811663" y="811663"/>
                </a:lnTo>
                <a:lnTo>
                  <a:pt x="0" y="811663"/>
                </a:lnTo>
                <a:lnTo>
                  <a:pt x="0" y="0"/>
                </a:lnTo>
                <a:close/>
              </a:path>
            </a:pathLst>
          </a:custGeom>
          <a:blipFill>
            <a:blip>
              <a:extLst>
                <a:ext uri="{96DAC541-7B7A-43D3-8B79-37D633B846F1}">
                  <asvg:svgBlip xmlns:asvg="http://schemas.microsoft.com/office/drawing/2016/SVG/main" r:embed="rId18"/>
                </a:ext>
              </a:extLst>
            </a:blip>
            <a:stretch>
              <a:fillRect/>
            </a:stretch>
          </a:blipFill>
        </p:spPr>
        <p:txBody>
          <a:bodyPr/>
          <a:lstStyle/>
          <a:p>
            <a:endParaRPr lang="en-US"/>
          </a:p>
        </p:txBody>
      </p:sp>
      <p:sp>
        <p:nvSpPr>
          <p:cNvPr id="19" name="Freeform 45">
            <a:extLst>
              <a:ext uri="{FF2B5EF4-FFF2-40B4-BE49-F238E27FC236}">
                <a16:creationId xmlns:a16="http://schemas.microsoft.com/office/drawing/2014/main" id="{8A333BD0-01D6-39AB-16E9-2B3042A140DC}"/>
              </a:ext>
            </a:extLst>
          </p:cNvPr>
          <p:cNvSpPr/>
          <p:nvPr userDrawn="1"/>
        </p:nvSpPr>
        <p:spPr>
          <a:xfrm>
            <a:off x="7118004" y="2058052"/>
            <a:ext cx="793843" cy="805560"/>
          </a:xfrm>
          <a:custGeom>
            <a:avLst/>
            <a:gdLst/>
            <a:ahLst/>
            <a:cxnLst/>
            <a:rect l="l" t="t" r="r" b="b"/>
            <a:pathLst>
              <a:path w="1027960" h="1043133">
                <a:moveTo>
                  <a:pt x="0" y="0"/>
                </a:moveTo>
                <a:lnTo>
                  <a:pt x="1027960" y="0"/>
                </a:lnTo>
                <a:lnTo>
                  <a:pt x="1027960" y="1043133"/>
                </a:lnTo>
                <a:lnTo>
                  <a:pt x="0" y="1043133"/>
                </a:lnTo>
                <a:lnTo>
                  <a:pt x="0" y="0"/>
                </a:lnTo>
                <a:close/>
              </a:path>
            </a:pathLst>
          </a:custGeom>
          <a:blipFill>
            <a:blip>
              <a:extLst>
                <a:ext uri="{96DAC541-7B7A-43D3-8B79-37D633B846F1}">
                  <asvg:svgBlip xmlns:asvg="http://schemas.microsoft.com/office/drawing/2016/SVG/main" r:embed="rId19"/>
                </a:ext>
              </a:extLst>
            </a:blip>
            <a:stretch>
              <a:fillRect/>
            </a:stretch>
          </a:blipFill>
        </p:spPr>
        <p:txBody>
          <a:bodyPr/>
          <a:lstStyle/>
          <a:p>
            <a:endParaRPr lang="en-US"/>
          </a:p>
        </p:txBody>
      </p:sp>
      <p:sp>
        <p:nvSpPr>
          <p:cNvPr id="20" name="Freeform 48">
            <a:extLst>
              <a:ext uri="{FF2B5EF4-FFF2-40B4-BE49-F238E27FC236}">
                <a16:creationId xmlns:a16="http://schemas.microsoft.com/office/drawing/2014/main" id="{40ACC72C-54AD-66BD-13E4-4239776808C1}"/>
              </a:ext>
            </a:extLst>
          </p:cNvPr>
          <p:cNvSpPr/>
          <p:nvPr userDrawn="1"/>
        </p:nvSpPr>
        <p:spPr>
          <a:xfrm>
            <a:off x="9536866" y="2098147"/>
            <a:ext cx="744510" cy="755499"/>
          </a:xfrm>
          <a:custGeom>
            <a:avLst/>
            <a:gdLst/>
            <a:ahLst/>
            <a:cxnLst/>
            <a:rect l="l" t="t" r="r" b="b"/>
            <a:pathLst>
              <a:path w="964077" h="978307">
                <a:moveTo>
                  <a:pt x="0" y="0"/>
                </a:moveTo>
                <a:lnTo>
                  <a:pt x="964077" y="0"/>
                </a:lnTo>
                <a:lnTo>
                  <a:pt x="964077" y="978307"/>
                </a:lnTo>
                <a:lnTo>
                  <a:pt x="0" y="978307"/>
                </a:lnTo>
                <a:lnTo>
                  <a:pt x="0" y="0"/>
                </a:lnTo>
                <a:close/>
              </a:path>
            </a:pathLst>
          </a:custGeom>
          <a:blipFill>
            <a:blip>
              <a:extLst>
                <a:ext uri="{96DAC541-7B7A-43D3-8B79-37D633B846F1}">
                  <asvg:svgBlip xmlns:asvg="http://schemas.microsoft.com/office/drawing/2016/SVG/main" r:embed="rId20"/>
                </a:ext>
              </a:extLst>
            </a:blip>
            <a:stretch>
              <a:fillRect/>
            </a:stretch>
          </a:blipFill>
        </p:spPr>
        <p:txBody>
          <a:bodyPr/>
          <a:lstStyle/>
          <a:p>
            <a:endParaRPr lang="en-US"/>
          </a:p>
        </p:txBody>
      </p:sp>
      <p:sp>
        <p:nvSpPr>
          <p:cNvPr id="21" name="Freeform 49">
            <a:extLst>
              <a:ext uri="{FF2B5EF4-FFF2-40B4-BE49-F238E27FC236}">
                <a16:creationId xmlns:a16="http://schemas.microsoft.com/office/drawing/2014/main" id="{E7A24035-BE9B-E9E2-AE64-010536FD76DC}"/>
              </a:ext>
            </a:extLst>
          </p:cNvPr>
          <p:cNvSpPr/>
          <p:nvPr userDrawn="1"/>
        </p:nvSpPr>
        <p:spPr>
          <a:xfrm>
            <a:off x="2088691" y="2164160"/>
            <a:ext cx="833330" cy="819694"/>
          </a:xfrm>
          <a:custGeom>
            <a:avLst/>
            <a:gdLst/>
            <a:ahLst/>
            <a:cxnLst/>
            <a:rect l="l" t="t" r="r" b="b"/>
            <a:pathLst>
              <a:path w="1079092" h="1061434">
                <a:moveTo>
                  <a:pt x="0" y="0"/>
                </a:moveTo>
                <a:lnTo>
                  <a:pt x="1079092" y="0"/>
                </a:lnTo>
                <a:lnTo>
                  <a:pt x="1079092" y="1061434"/>
                </a:lnTo>
                <a:lnTo>
                  <a:pt x="0" y="1061434"/>
                </a:lnTo>
                <a:lnTo>
                  <a:pt x="0" y="0"/>
                </a:lnTo>
                <a:close/>
              </a:path>
            </a:pathLst>
          </a:custGeom>
          <a:blipFill>
            <a:blip>
              <a:extLst>
                <a:ext uri="{96DAC541-7B7A-43D3-8B79-37D633B846F1}">
                  <asvg:svgBlip xmlns:asvg="http://schemas.microsoft.com/office/drawing/2016/SVG/main" r:embed="rId21"/>
                </a:ext>
              </a:extLst>
            </a:blip>
            <a:stretch>
              <a:fillRect/>
            </a:stretch>
          </a:blipFill>
        </p:spPr>
        <p:txBody>
          <a:bodyPr/>
          <a:lstStyle/>
          <a:p>
            <a:endParaRPr lang="en-US"/>
          </a:p>
        </p:txBody>
      </p:sp>
      <p:sp>
        <p:nvSpPr>
          <p:cNvPr id="22" name="Freeform 50">
            <a:extLst>
              <a:ext uri="{FF2B5EF4-FFF2-40B4-BE49-F238E27FC236}">
                <a16:creationId xmlns:a16="http://schemas.microsoft.com/office/drawing/2014/main" id="{90280EA1-9403-3EB9-9C7D-974974CF3854}"/>
              </a:ext>
            </a:extLst>
          </p:cNvPr>
          <p:cNvSpPr/>
          <p:nvPr userDrawn="1"/>
        </p:nvSpPr>
        <p:spPr>
          <a:xfrm>
            <a:off x="5617612" y="2149115"/>
            <a:ext cx="954888" cy="663213"/>
          </a:xfrm>
          <a:custGeom>
            <a:avLst/>
            <a:gdLst/>
            <a:ahLst/>
            <a:cxnLst/>
            <a:rect l="l" t="t" r="r" b="b"/>
            <a:pathLst>
              <a:path w="1236499" h="858804">
                <a:moveTo>
                  <a:pt x="0" y="0"/>
                </a:moveTo>
                <a:lnTo>
                  <a:pt x="1236498" y="0"/>
                </a:lnTo>
                <a:lnTo>
                  <a:pt x="1236498" y="858804"/>
                </a:lnTo>
                <a:lnTo>
                  <a:pt x="0" y="858804"/>
                </a:lnTo>
                <a:lnTo>
                  <a:pt x="0" y="0"/>
                </a:lnTo>
                <a:close/>
              </a:path>
            </a:pathLst>
          </a:custGeom>
          <a:blipFill>
            <a:blip>
              <a:extLst>
                <a:ext uri="{96DAC541-7B7A-43D3-8B79-37D633B846F1}">
                  <asvg:svgBlip xmlns:asvg="http://schemas.microsoft.com/office/drawing/2016/SVG/main" r:embed="rId22"/>
                </a:ext>
              </a:extLst>
            </a:blip>
            <a:stretch>
              <a:fillRect/>
            </a:stretch>
          </a:blipFill>
        </p:spPr>
        <p:txBody>
          <a:bodyPr/>
          <a:lstStyle/>
          <a:p>
            <a:endParaRPr lang="en-US"/>
          </a:p>
        </p:txBody>
      </p:sp>
      <p:sp>
        <p:nvSpPr>
          <p:cNvPr id="23" name="Freeform 51">
            <a:extLst>
              <a:ext uri="{FF2B5EF4-FFF2-40B4-BE49-F238E27FC236}">
                <a16:creationId xmlns:a16="http://schemas.microsoft.com/office/drawing/2014/main" id="{15F0BC5C-7BBF-FA07-AFC7-9DEFFEBB7FED}"/>
              </a:ext>
            </a:extLst>
          </p:cNvPr>
          <p:cNvSpPr/>
          <p:nvPr userDrawn="1"/>
        </p:nvSpPr>
        <p:spPr>
          <a:xfrm>
            <a:off x="3295225" y="2122222"/>
            <a:ext cx="805619" cy="795366"/>
          </a:xfrm>
          <a:custGeom>
            <a:avLst/>
            <a:gdLst/>
            <a:ahLst/>
            <a:cxnLst/>
            <a:rect l="l" t="t" r="r" b="b"/>
            <a:pathLst>
              <a:path w="1043208" h="1029931">
                <a:moveTo>
                  <a:pt x="0" y="0"/>
                </a:moveTo>
                <a:lnTo>
                  <a:pt x="1043208" y="0"/>
                </a:lnTo>
                <a:lnTo>
                  <a:pt x="1043208" y="1029930"/>
                </a:lnTo>
                <a:lnTo>
                  <a:pt x="0" y="1029930"/>
                </a:lnTo>
                <a:lnTo>
                  <a:pt x="0" y="0"/>
                </a:lnTo>
                <a:close/>
              </a:path>
            </a:pathLst>
          </a:custGeom>
          <a:blipFill>
            <a:blip>
              <a:extLst>
                <a:ext uri="{96DAC541-7B7A-43D3-8B79-37D633B846F1}">
                  <asvg:svgBlip xmlns:asvg="http://schemas.microsoft.com/office/drawing/2016/SVG/main" r:embed="rId23"/>
                </a:ext>
              </a:extLst>
            </a:blip>
            <a:stretch>
              <a:fillRect/>
            </a:stretch>
          </a:blipFill>
        </p:spPr>
        <p:txBody>
          <a:bodyPr/>
          <a:lstStyle/>
          <a:p>
            <a:endParaRPr lang="en-US"/>
          </a:p>
        </p:txBody>
      </p:sp>
      <p:sp>
        <p:nvSpPr>
          <p:cNvPr id="24" name="Freeform 52">
            <a:extLst>
              <a:ext uri="{FF2B5EF4-FFF2-40B4-BE49-F238E27FC236}">
                <a16:creationId xmlns:a16="http://schemas.microsoft.com/office/drawing/2014/main" id="{C50AB7B7-492C-12CD-8720-CF1D7EDFACCE}"/>
              </a:ext>
            </a:extLst>
          </p:cNvPr>
          <p:cNvSpPr/>
          <p:nvPr userDrawn="1"/>
        </p:nvSpPr>
        <p:spPr>
          <a:xfrm>
            <a:off x="8339025" y="2095460"/>
            <a:ext cx="689651" cy="828184"/>
          </a:xfrm>
          <a:custGeom>
            <a:avLst/>
            <a:gdLst/>
            <a:ahLst/>
            <a:cxnLst/>
            <a:rect l="l" t="t" r="r" b="b"/>
            <a:pathLst>
              <a:path w="893040" h="1072428">
                <a:moveTo>
                  <a:pt x="0" y="0"/>
                </a:moveTo>
                <a:lnTo>
                  <a:pt x="893040" y="0"/>
                </a:lnTo>
                <a:lnTo>
                  <a:pt x="893040" y="1072428"/>
                </a:lnTo>
                <a:lnTo>
                  <a:pt x="0" y="1072428"/>
                </a:lnTo>
                <a:lnTo>
                  <a:pt x="0" y="0"/>
                </a:lnTo>
                <a:close/>
              </a:path>
            </a:pathLst>
          </a:custGeom>
          <a:blipFill>
            <a:blip>
              <a:extLst>
                <a:ext uri="{96DAC541-7B7A-43D3-8B79-37D633B846F1}">
                  <asvg:svgBlip xmlns:asvg="http://schemas.microsoft.com/office/drawing/2016/SVG/main" r:embed="rId24"/>
                </a:ext>
              </a:extLst>
            </a:blip>
            <a:stretch>
              <a:fillRect/>
            </a:stretch>
          </a:blipFill>
        </p:spPr>
        <p:txBody>
          <a:bodyPr/>
          <a:lstStyle/>
          <a:p>
            <a:endParaRPr lang="en-US"/>
          </a:p>
        </p:txBody>
      </p:sp>
      <p:sp>
        <p:nvSpPr>
          <p:cNvPr id="25" name="Freeform 53">
            <a:extLst>
              <a:ext uri="{FF2B5EF4-FFF2-40B4-BE49-F238E27FC236}">
                <a16:creationId xmlns:a16="http://schemas.microsoft.com/office/drawing/2014/main" id="{7A013F45-23A4-0EFB-2B04-CEA3BDD1F4A8}"/>
              </a:ext>
            </a:extLst>
          </p:cNvPr>
          <p:cNvSpPr/>
          <p:nvPr userDrawn="1"/>
        </p:nvSpPr>
        <p:spPr>
          <a:xfrm>
            <a:off x="4463926" y="2074018"/>
            <a:ext cx="790604" cy="803756"/>
          </a:xfrm>
          <a:custGeom>
            <a:avLst/>
            <a:gdLst/>
            <a:ahLst/>
            <a:cxnLst/>
            <a:rect l="l" t="t" r="r" b="b"/>
            <a:pathLst>
              <a:path w="1023765" h="1040796">
                <a:moveTo>
                  <a:pt x="0" y="0"/>
                </a:moveTo>
                <a:lnTo>
                  <a:pt x="1023766" y="0"/>
                </a:lnTo>
                <a:lnTo>
                  <a:pt x="1023766" y="1040796"/>
                </a:lnTo>
                <a:lnTo>
                  <a:pt x="0" y="1040796"/>
                </a:lnTo>
                <a:lnTo>
                  <a:pt x="0" y="0"/>
                </a:lnTo>
                <a:close/>
              </a:path>
            </a:pathLst>
          </a:custGeom>
          <a:blipFill>
            <a:blip>
              <a:extLst>
                <a:ext uri="{96DAC541-7B7A-43D3-8B79-37D633B846F1}">
                  <asvg:svgBlip xmlns:asvg="http://schemas.microsoft.com/office/drawing/2016/SVG/main" r:embed="rId25"/>
                </a:ext>
              </a:extLst>
            </a:blip>
            <a:stretch>
              <a:fillRect/>
            </a:stretch>
          </a:blipFill>
        </p:spPr>
        <p:txBody>
          <a:bodyPr/>
          <a:lstStyle/>
          <a:p>
            <a:endParaRPr lang="en-US"/>
          </a:p>
        </p:txBody>
      </p:sp>
      <p:sp>
        <p:nvSpPr>
          <p:cNvPr id="26" name="Freeform 54">
            <a:extLst>
              <a:ext uri="{FF2B5EF4-FFF2-40B4-BE49-F238E27FC236}">
                <a16:creationId xmlns:a16="http://schemas.microsoft.com/office/drawing/2014/main" id="{3E0007FA-6967-B6C2-7256-39EF3D09C6B5}"/>
              </a:ext>
            </a:extLst>
          </p:cNvPr>
          <p:cNvSpPr/>
          <p:nvPr userDrawn="1"/>
        </p:nvSpPr>
        <p:spPr>
          <a:xfrm>
            <a:off x="10676876" y="2014645"/>
            <a:ext cx="757215" cy="826326"/>
          </a:xfrm>
          <a:custGeom>
            <a:avLst/>
            <a:gdLst/>
            <a:ahLst/>
            <a:cxnLst/>
            <a:rect l="l" t="t" r="r" b="b"/>
            <a:pathLst>
              <a:path w="980529" h="1070022">
                <a:moveTo>
                  <a:pt x="0" y="0"/>
                </a:moveTo>
                <a:lnTo>
                  <a:pt x="980529" y="0"/>
                </a:lnTo>
                <a:lnTo>
                  <a:pt x="980529" y="1070021"/>
                </a:lnTo>
                <a:lnTo>
                  <a:pt x="0" y="1070021"/>
                </a:lnTo>
                <a:lnTo>
                  <a:pt x="0" y="0"/>
                </a:lnTo>
                <a:close/>
              </a:path>
            </a:pathLst>
          </a:custGeom>
          <a:blipFill>
            <a:blip>
              <a:extLst>
                <a:ext uri="{96DAC541-7B7A-43D3-8B79-37D633B846F1}">
                  <asvg:svgBlip xmlns:asvg="http://schemas.microsoft.com/office/drawing/2016/SVG/main" r:embed="rId26"/>
                </a:ext>
              </a:extLst>
            </a:blip>
            <a:stretch>
              <a:fillRect/>
            </a:stretch>
          </a:blipFill>
        </p:spPr>
        <p:txBody>
          <a:bodyPr/>
          <a:lstStyle/>
          <a:p>
            <a:endParaRPr lang="en-US"/>
          </a:p>
        </p:txBody>
      </p:sp>
      <p:sp>
        <p:nvSpPr>
          <p:cNvPr id="27" name="Freeform 3">
            <a:extLst>
              <a:ext uri="{FF2B5EF4-FFF2-40B4-BE49-F238E27FC236}">
                <a16:creationId xmlns:a16="http://schemas.microsoft.com/office/drawing/2014/main" id="{1B03251C-93D0-5C47-8B6E-C1932EB1B9E5}"/>
              </a:ext>
            </a:extLst>
          </p:cNvPr>
          <p:cNvSpPr/>
          <p:nvPr userDrawn="1"/>
        </p:nvSpPr>
        <p:spPr>
          <a:xfrm>
            <a:off x="9582939" y="4182124"/>
            <a:ext cx="849110" cy="827496"/>
          </a:xfrm>
          <a:custGeom>
            <a:avLst/>
            <a:gdLst/>
            <a:ahLst/>
            <a:cxnLst/>
            <a:rect l="l" t="t" r="r" b="b"/>
            <a:pathLst>
              <a:path w="849110" h="827496">
                <a:moveTo>
                  <a:pt x="0" y="0"/>
                </a:moveTo>
                <a:lnTo>
                  <a:pt x="849110" y="0"/>
                </a:lnTo>
                <a:lnTo>
                  <a:pt x="849110" y="827496"/>
                </a:lnTo>
                <a:lnTo>
                  <a:pt x="0" y="827496"/>
                </a:lnTo>
                <a:lnTo>
                  <a:pt x="0" y="0"/>
                </a:lnTo>
                <a:close/>
              </a:path>
            </a:pathLst>
          </a:custGeom>
          <a:blipFill>
            <a:blip>
              <a:extLst>
                <a:ext uri="{96DAC541-7B7A-43D3-8B79-37D633B846F1}">
                  <asvg:svgBlip xmlns:asvg="http://schemas.microsoft.com/office/drawing/2016/SVG/main" r:embed="rId27"/>
                </a:ext>
              </a:extLst>
            </a:blip>
            <a:stretch>
              <a:fillRect/>
            </a:stretch>
          </a:blipFill>
        </p:spPr>
        <p:txBody>
          <a:bodyPr/>
          <a:lstStyle/>
          <a:p>
            <a:endParaRPr lang="en-US"/>
          </a:p>
        </p:txBody>
      </p:sp>
      <p:sp>
        <p:nvSpPr>
          <p:cNvPr id="28" name="Freeform 4">
            <a:extLst>
              <a:ext uri="{FF2B5EF4-FFF2-40B4-BE49-F238E27FC236}">
                <a16:creationId xmlns:a16="http://schemas.microsoft.com/office/drawing/2014/main" id="{9BF97967-A293-111D-017A-9D4DB0F3EAA2}"/>
              </a:ext>
            </a:extLst>
          </p:cNvPr>
          <p:cNvSpPr/>
          <p:nvPr userDrawn="1"/>
        </p:nvSpPr>
        <p:spPr>
          <a:xfrm>
            <a:off x="1268388" y="4363548"/>
            <a:ext cx="598528" cy="659522"/>
          </a:xfrm>
          <a:custGeom>
            <a:avLst/>
            <a:gdLst/>
            <a:ahLst/>
            <a:cxnLst/>
            <a:rect l="l" t="t" r="r" b="b"/>
            <a:pathLst>
              <a:path w="825844" h="895886">
                <a:moveTo>
                  <a:pt x="0" y="0"/>
                </a:moveTo>
                <a:lnTo>
                  <a:pt x="825844" y="0"/>
                </a:lnTo>
                <a:lnTo>
                  <a:pt x="825844" y="895886"/>
                </a:lnTo>
                <a:lnTo>
                  <a:pt x="0" y="895886"/>
                </a:lnTo>
                <a:lnTo>
                  <a:pt x="0" y="0"/>
                </a:lnTo>
                <a:close/>
              </a:path>
            </a:pathLst>
          </a:custGeom>
          <a:blipFill>
            <a:blip>
              <a:extLst>
                <a:ext uri="{96DAC541-7B7A-43D3-8B79-37D633B846F1}">
                  <asvg:svgBlip xmlns:asvg="http://schemas.microsoft.com/office/drawing/2016/SVG/main" r:embed="rId28"/>
                </a:ext>
              </a:extLst>
            </a:blip>
            <a:stretch>
              <a:fillRect/>
            </a:stretch>
          </a:blipFill>
        </p:spPr>
        <p:txBody>
          <a:bodyPr/>
          <a:lstStyle/>
          <a:p>
            <a:endParaRPr lang="en-US"/>
          </a:p>
        </p:txBody>
      </p:sp>
      <p:sp>
        <p:nvSpPr>
          <p:cNvPr id="29" name="Title 4">
            <a:extLst>
              <a:ext uri="{FF2B5EF4-FFF2-40B4-BE49-F238E27FC236}">
                <a16:creationId xmlns:a16="http://schemas.microsoft.com/office/drawing/2014/main" id="{A21703B5-99B1-0837-B265-4ACE35268E5B}"/>
              </a:ext>
            </a:extLst>
          </p:cNvPr>
          <p:cNvSpPr>
            <a:spLocks noGrp="1"/>
          </p:cNvSpPr>
          <p:nvPr>
            <p:ph type="title" hasCustomPrompt="1"/>
          </p:nvPr>
        </p:nvSpPr>
        <p:spPr>
          <a:xfrm>
            <a:off x="571500" y="798765"/>
            <a:ext cx="11049000" cy="430887"/>
          </a:xfrm>
          <a:prstGeom prst="rect">
            <a:avLst/>
          </a:prstGeom>
        </p:spPr>
        <p:txBody>
          <a:bodyPr wrap="square" lIns="0" tIns="0" rIns="0" bIns="0">
            <a:spAutoFit/>
          </a:bodyPr>
          <a:lstStyle>
            <a:lvl1pPr algn="l">
              <a:lnSpc>
                <a:spcPct val="100000"/>
              </a:lnSpc>
              <a:defRPr sz="2800" b="1" i="0" baseline="0">
                <a:solidFill>
                  <a:srgbClr val="C40D3D"/>
                </a:solidFill>
                <a:latin typeface="Montserrat SemiBold" pitchFamily="2" charset="77"/>
              </a:defRPr>
            </a:lvl1pPr>
          </a:lstStyle>
          <a:p>
            <a:r>
              <a:rPr lang="en-US"/>
              <a:t>Icon Resources</a:t>
            </a:r>
          </a:p>
        </p:txBody>
      </p:sp>
    </p:spTree>
    <p:extLst>
      <p:ext uri="{BB962C8B-B14F-4D97-AF65-F5344CB8AC3E}">
        <p14:creationId xmlns:p14="http://schemas.microsoft.com/office/powerpoint/2010/main" val="1820620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720">
          <p15:clr>
            <a:srgbClr val="FBAE40"/>
          </p15:clr>
        </p15:guide>
        <p15:guide id="2" pos="360">
          <p15:clr>
            <a:srgbClr val="FBAE40"/>
          </p15:clr>
        </p15:guide>
        <p15:guide id="3" pos="7320">
          <p15:clr>
            <a:srgbClr val="FBAE40"/>
          </p15:clr>
        </p15:guide>
        <p15:guide id="4" orient="horz" pos="864">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6.xml"/><Relationship Id="rId13" Type="http://schemas.openxmlformats.org/officeDocument/2006/relationships/slideLayout" Target="../slideLayouts/slideLayout21.xml"/><Relationship Id="rId18" Type="http://schemas.openxmlformats.org/officeDocument/2006/relationships/slideLayout" Target="../slideLayouts/slideLayout26.xml"/><Relationship Id="rId26" Type="http://schemas.openxmlformats.org/officeDocument/2006/relationships/slideLayout" Target="../slideLayouts/slideLayout34.xml"/><Relationship Id="rId3" Type="http://schemas.openxmlformats.org/officeDocument/2006/relationships/slideLayout" Target="../slideLayouts/slideLayout11.xml"/><Relationship Id="rId21" Type="http://schemas.openxmlformats.org/officeDocument/2006/relationships/slideLayout" Target="../slideLayouts/slideLayout29.xml"/><Relationship Id="rId7" Type="http://schemas.openxmlformats.org/officeDocument/2006/relationships/slideLayout" Target="../slideLayouts/slideLayout15.xml"/><Relationship Id="rId12" Type="http://schemas.openxmlformats.org/officeDocument/2006/relationships/slideLayout" Target="../slideLayouts/slideLayout20.xml"/><Relationship Id="rId17" Type="http://schemas.openxmlformats.org/officeDocument/2006/relationships/slideLayout" Target="../slideLayouts/slideLayout25.xml"/><Relationship Id="rId25" Type="http://schemas.openxmlformats.org/officeDocument/2006/relationships/slideLayout" Target="../slideLayouts/slideLayout33.xml"/><Relationship Id="rId2" Type="http://schemas.openxmlformats.org/officeDocument/2006/relationships/slideLayout" Target="../slideLayouts/slideLayout10.xml"/><Relationship Id="rId16" Type="http://schemas.openxmlformats.org/officeDocument/2006/relationships/slideLayout" Target="../slideLayouts/slideLayout24.xml"/><Relationship Id="rId20" Type="http://schemas.openxmlformats.org/officeDocument/2006/relationships/slideLayout" Target="../slideLayouts/slideLayout28.xml"/><Relationship Id="rId29" Type="http://schemas.openxmlformats.org/officeDocument/2006/relationships/image" Target="../media/image8.png"/><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24" Type="http://schemas.openxmlformats.org/officeDocument/2006/relationships/slideLayout" Target="../slideLayouts/slideLayout32.xml"/><Relationship Id="rId5" Type="http://schemas.openxmlformats.org/officeDocument/2006/relationships/slideLayout" Target="../slideLayouts/slideLayout13.xml"/><Relationship Id="rId15" Type="http://schemas.openxmlformats.org/officeDocument/2006/relationships/slideLayout" Target="../slideLayouts/slideLayout23.xml"/><Relationship Id="rId23" Type="http://schemas.openxmlformats.org/officeDocument/2006/relationships/slideLayout" Target="../slideLayouts/slideLayout31.xml"/><Relationship Id="rId28" Type="http://schemas.openxmlformats.org/officeDocument/2006/relationships/image" Target="../media/image7.png"/><Relationship Id="rId10" Type="http://schemas.openxmlformats.org/officeDocument/2006/relationships/slideLayout" Target="../slideLayouts/slideLayout18.xml"/><Relationship Id="rId19" Type="http://schemas.openxmlformats.org/officeDocument/2006/relationships/slideLayout" Target="../slideLayouts/slideLayout27.xml"/><Relationship Id="rId4" Type="http://schemas.openxmlformats.org/officeDocument/2006/relationships/slideLayout" Target="../slideLayouts/slideLayout12.xml"/><Relationship Id="rId9" Type="http://schemas.openxmlformats.org/officeDocument/2006/relationships/slideLayout" Target="../slideLayouts/slideLayout17.xml"/><Relationship Id="rId14" Type="http://schemas.openxmlformats.org/officeDocument/2006/relationships/slideLayout" Target="../slideLayouts/slideLayout22.xml"/><Relationship Id="rId22" Type="http://schemas.openxmlformats.org/officeDocument/2006/relationships/slideLayout" Target="../slideLayouts/slideLayout30.xml"/><Relationship Id="rId27" Type="http://schemas.openxmlformats.org/officeDocument/2006/relationships/theme" Target="../theme/theme4.xml"/><Relationship Id="rId30" Type="http://schemas.openxmlformats.org/officeDocument/2006/relationships/image" Target="../media/image9.png"/></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36.xml"/><Relationship Id="rId1" Type="http://schemas.openxmlformats.org/officeDocument/2006/relationships/slideLayout" Target="../slideLayouts/slideLayout35.xml"/><Relationship Id="rId5" Type="http://schemas.openxmlformats.org/officeDocument/2006/relationships/image" Target="../media/image8.png"/><Relationship Id="rId4" Type="http://schemas.openxmlformats.org/officeDocument/2006/relationships/image" Target="../media/image7.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32684289"/>
      </p:ext>
    </p:extLst>
  </p:cSld>
  <p:clrMap bg1="lt1" tx1="dk1" bg2="lt2" tx2="dk2" accent1="accent1" accent2="accent2" accent3="accent3" accent4="accent4" accent5="accent5" accent6="accent6" hlink="hlink" folHlink="folHlink"/>
  <p:sldLayoutIdLst>
    <p:sldLayoutId id="2147483908" r:id="rId1"/>
    <p:sldLayoutId id="2147483879" r:id="rId2"/>
    <p:sldLayoutId id="2147483906" r:id="rId3"/>
    <p:sldLayoutId id="2147483907" r:id="rId4"/>
    <p:sldLayoutId id="2147483932" r:id="rId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marL="0" marR="0" indent="0" algn="l" defTabSz="609539" rtl="0" eaLnBrk="1" fontAlgn="auto" latinLnBrk="0" hangingPunct="1">
        <a:lnSpc>
          <a:spcPts val="2200"/>
        </a:lnSpc>
        <a:spcBef>
          <a:spcPts val="0"/>
        </a:spcBef>
        <a:spcAft>
          <a:spcPts val="0"/>
        </a:spcAft>
        <a:buClrTx/>
        <a:buSzTx/>
        <a:buFontTx/>
        <a:buNone/>
        <a:tabLst/>
        <a:defRPr kumimoji="0" lang="en-US" sz="1600" b="0" i="0" u="none" strike="noStrike" kern="1200" cap="none" spc="0" normalizeH="0" baseline="0" noProof="0" smtClean="0">
          <a:ln>
            <a:noFill/>
          </a:ln>
          <a:solidFill>
            <a:srgbClr val="FFFFFF"/>
          </a:solidFill>
          <a:effectLst/>
          <a:uLnTx/>
          <a:uFillTx/>
          <a:latin typeface="Lato" panose="020F0502020204030203" pitchFamily="34"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1955DFE-58D2-96C6-0F3E-24D1EFEDD3DD}"/>
              </a:ext>
              <a:ext uri="{C183D7F6-B498-43B3-948B-1728B52AA6E4}">
                <adec:decorative xmlns:adec="http://schemas.microsoft.com/office/drawing/2017/decorative" val="1"/>
              </a:ext>
            </a:extLst>
          </p:cNvPr>
          <p:cNvSpPr/>
          <p:nvPr userDrawn="1"/>
        </p:nvSpPr>
        <p:spPr>
          <a:xfrm>
            <a:off x="109753" y="6408673"/>
            <a:ext cx="11152414" cy="449327"/>
          </a:xfrm>
          <a:prstGeom prst="rect">
            <a:avLst/>
          </a:prstGeom>
          <a:solidFill>
            <a:schemeClr val="bg1">
              <a:lumMod val="9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Lato" panose="020F0502020204030203" pitchFamily="34" charset="77"/>
              <a:ea typeface="+mn-ea"/>
              <a:cs typeface="+mn-cs"/>
            </a:endParaRPr>
          </a:p>
        </p:txBody>
      </p:sp>
      <p:sp>
        <p:nvSpPr>
          <p:cNvPr id="8" name="Rectangle 7">
            <a:extLst>
              <a:ext uri="{FF2B5EF4-FFF2-40B4-BE49-F238E27FC236}">
                <a16:creationId xmlns:a16="http://schemas.microsoft.com/office/drawing/2014/main" id="{F02E0081-2D33-8D1E-68BB-7575EFB4B64D}"/>
              </a:ext>
              <a:ext uri="{C183D7F6-B498-43B3-948B-1728B52AA6E4}">
                <adec:decorative xmlns:adec="http://schemas.microsoft.com/office/drawing/2017/decorative" val="1"/>
              </a:ext>
            </a:extLst>
          </p:cNvPr>
          <p:cNvSpPr/>
          <p:nvPr userDrawn="1"/>
        </p:nvSpPr>
        <p:spPr>
          <a:xfrm>
            <a:off x="11262167" y="6408673"/>
            <a:ext cx="929833" cy="449327"/>
          </a:xfrm>
          <a:prstGeom prst="rect">
            <a:avLst/>
          </a:prstGeom>
          <a:solidFill>
            <a:srgbClr val="C50C3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Lato" panose="020F0502020204030203" pitchFamily="34" charset="77"/>
              <a:ea typeface="+mn-ea"/>
              <a:cs typeface="+mn-cs"/>
            </a:endParaRPr>
          </a:p>
        </p:txBody>
      </p:sp>
      <p:sp>
        <p:nvSpPr>
          <p:cNvPr id="9" name="Footer Placeholder 4">
            <a:extLst>
              <a:ext uri="{FF2B5EF4-FFF2-40B4-BE49-F238E27FC236}">
                <a16:creationId xmlns:a16="http://schemas.microsoft.com/office/drawing/2014/main" id="{100E7460-3BDB-6ACC-D2A5-FCD677A6B995}"/>
              </a:ext>
            </a:extLst>
          </p:cNvPr>
          <p:cNvSpPr txBox="1">
            <a:spLocks/>
          </p:cNvSpPr>
          <p:nvPr userDrawn="1"/>
        </p:nvSpPr>
        <p:spPr>
          <a:xfrm rot="10800000" flipV="1">
            <a:off x="553030" y="6545746"/>
            <a:ext cx="9611751" cy="153888"/>
          </a:xfrm>
          <a:prstGeom prst="rect">
            <a:avLst/>
          </a:prstGeom>
        </p:spPr>
        <p:txBody>
          <a:bodyPr wrap="square" lIns="0" tIns="0" rIns="0" bIns="0">
            <a:spAutoFit/>
          </a:bodyPr>
          <a:lstStyle>
            <a:defPPr>
              <a:defRPr lang="en-US"/>
            </a:defPPr>
            <a:lvl1pPr marL="0" algn="l" defTabSz="609539" rtl="0" eaLnBrk="1" latinLnBrk="0" hangingPunct="1">
              <a:defRPr sz="1100" kern="1200">
                <a:solidFill>
                  <a:schemeClr val="tx1"/>
                </a:solidFill>
                <a:latin typeface="Lato" panose="020F0502020204030203" pitchFamily="34" charset="0"/>
                <a:ea typeface="Lato" panose="020F0502020204030203" pitchFamily="34" charset="0"/>
                <a:cs typeface="Lato" panose="020F0502020204030203" pitchFamily="34" charset="0"/>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0000"/>
              </a:lnSpc>
              <a:spcBef>
                <a:spcPts val="0"/>
              </a:spcBef>
              <a:spcAft>
                <a:spcPts val="0"/>
              </a:spcAft>
              <a:buClrTx/>
              <a:buSzTx/>
              <a:buFontTx/>
              <a:buNone/>
              <a:tabLst/>
              <a:defRPr/>
            </a:pPr>
            <a:r>
              <a:rPr lang="en-US" sz="1000" b="0" i="0">
                <a:solidFill>
                  <a:srgbClr val="000000"/>
                </a:solidFill>
                <a:latin typeface="Montserrat" pitchFamily="2" charset="77"/>
              </a:rPr>
              <a:t>MSTAR Assessments</a:t>
            </a:r>
            <a:endParaRPr kumimoji="0" lang="en-US" sz="1000" b="0" i="0" u="none" strike="noStrike" kern="1200" cap="none" spc="0" normalizeH="0" baseline="0" noProof="0">
              <a:ln>
                <a:noFill/>
              </a:ln>
              <a:solidFill>
                <a:srgbClr val="000000"/>
              </a:solidFill>
              <a:effectLst/>
              <a:uLnTx/>
              <a:uFillTx/>
              <a:latin typeface="Montserrat" pitchFamily="2" charset="77"/>
            </a:endParaRPr>
          </a:p>
        </p:txBody>
      </p:sp>
      <p:sp>
        <p:nvSpPr>
          <p:cNvPr id="10" name="Footer Placeholder 4">
            <a:extLst>
              <a:ext uri="{FF2B5EF4-FFF2-40B4-BE49-F238E27FC236}">
                <a16:creationId xmlns:a16="http://schemas.microsoft.com/office/drawing/2014/main" id="{C8628795-956B-2ED2-7A59-99364F65DBFD}"/>
              </a:ext>
            </a:extLst>
          </p:cNvPr>
          <p:cNvSpPr txBox="1">
            <a:spLocks/>
          </p:cNvSpPr>
          <p:nvPr userDrawn="1"/>
        </p:nvSpPr>
        <p:spPr>
          <a:xfrm rot="10800000" flipV="1">
            <a:off x="9803853" y="6545746"/>
            <a:ext cx="1272464" cy="153888"/>
          </a:xfrm>
          <a:prstGeom prst="rect">
            <a:avLst/>
          </a:prstGeom>
        </p:spPr>
        <p:txBody>
          <a:bodyPr wrap="square" lIns="0" tIns="0" rIns="0" bIns="0">
            <a:spAutoFit/>
          </a:bodyPr>
          <a:lstStyle>
            <a:defPPr>
              <a:defRPr lang="en-US"/>
            </a:defPPr>
            <a:lvl1pPr marL="0" algn="l" defTabSz="609539" rtl="0" eaLnBrk="1" latinLnBrk="0" hangingPunct="1">
              <a:defRPr sz="1100" kern="1200">
                <a:solidFill>
                  <a:schemeClr val="tx1"/>
                </a:solidFill>
                <a:latin typeface="Lato" panose="020F0502020204030203" pitchFamily="34" charset="0"/>
                <a:ea typeface="Lato" panose="020F0502020204030203" pitchFamily="34" charset="0"/>
                <a:cs typeface="Lato" panose="020F0502020204030203" pitchFamily="34" charset="0"/>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r" defTabSz="609539"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Montserrat" pitchFamily="2" charset="77"/>
              </a:rPr>
              <a:t>September 9, 2026</a:t>
            </a:r>
            <a:endParaRPr kumimoji="0" lang="en-US" sz="1100" b="0" i="0" u="none" strike="noStrike" kern="1200" cap="none" spc="0" normalizeH="0" baseline="0" noProof="0">
              <a:ln>
                <a:noFill/>
              </a:ln>
              <a:solidFill>
                <a:srgbClr val="000000"/>
              </a:solidFill>
              <a:effectLst/>
              <a:uLnTx/>
              <a:uFillTx/>
              <a:latin typeface="Montserrat" pitchFamily="2" charset="77"/>
            </a:endParaRPr>
          </a:p>
        </p:txBody>
      </p:sp>
      <p:sp>
        <p:nvSpPr>
          <p:cNvPr id="11" name="Slide Number Placeholder 18">
            <a:extLst>
              <a:ext uri="{FF2B5EF4-FFF2-40B4-BE49-F238E27FC236}">
                <a16:creationId xmlns:a16="http://schemas.microsoft.com/office/drawing/2014/main" id="{18FC1900-16D7-B0BF-6A1B-B0AC81D2CD0A}"/>
              </a:ext>
            </a:extLst>
          </p:cNvPr>
          <p:cNvSpPr txBox="1">
            <a:spLocks/>
          </p:cNvSpPr>
          <p:nvPr userDrawn="1"/>
        </p:nvSpPr>
        <p:spPr>
          <a:xfrm>
            <a:off x="11379128" y="6492875"/>
            <a:ext cx="625029" cy="365125"/>
          </a:xfrm>
          <a:prstGeom prst="rect">
            <a:avLst/>
          </a:prstGeom>
        </p:spPr>
        <p:txBody>
          <a:bodyPr/>
          <a:lstStyle>
            <a:defPPr>
              <a:defRPr lang="en-US"/>
            </a:defPPr>
            <a:lvl1pPr marL="0" algn="ctr" defTabSz="609539" rtl="0" eaLnBrk="1" latinLnBrk="0" hangingPunct="1">
              <a:defRPr sz="1100" kern="1200">
                <a:solidFill>
                  <a:schemeClr val="tx1"/>
                </a:solidFill>
                <a:latin typeface="Lato" panose="020F0502020204030203" pitchFamily="34" charset="0"/>
                <a:ea typeface="Lato" panose="020F0502020204030203" pitchFamily="34" charset="0"/>
                <a:cs typeface="Lato" panose="020F0502020204030203" pitchFamily="34" charset="0"/>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609539" rtl="0" eaLnBrk="1" fontAlgn="auto" latinLnBrk="0" hangingPunct="1">
              <a:lnSpc>
                <a:spcPct val="100000"/>
              </a:lnSpc>
              <a:spcBef>
                <a:spcPts val="0"/>
              </a:spcBef>
              <a:spcAft>
                <a:spcPts val="0"/>
              </a:spcAft>
              <a:buClrTx/>
              <a:buSzTx/>
              <a:buFontTx/>
              <a:buNone/>
              <a:tabLst/>
              <a:defRPr/>
            </a:pPr>
            <a:fld id="{2A65951C-A5C1-A74C-9EB5-0063CB0F722A}" type="slidenum">
              <a:rPr kumimoji="0" lang="en-US" sz="1000" b="0" i="0" u="none" strike="noStrike" kern="1200" cap="none" spc="0" normalizeH="0" baseline="0" noProof="0" smtClean="0">
                <a:ln>
                  <a:noFill/>
                </a:ln>
                <a:solidFill>
                  <a:prstClr val="white"/>
                </a:solidFill>
                <a:effectLst/>
                <a:uLnTx/>
                <a:uFillTx/>
                <a:latin typeface="Lato" panose="020F0502020204030203" pitchFamily="34" charset="0"/>
              </a:rPr>
              <a:pPr marL="0" marR="0" lvl="0" indent="0" algn="ctr" defTabSz="609539"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white"/>
              </a:solidFill>
              <a:effectLst/>
              <a:uLnTx/>
              <a:uFillTx/>
              <a:latin typeface="Lato" panose="020F0502020204030203" pitchFamily="34" charset="0"/>
            </a:endParaRPr>
          </a:p>
        </p:txBody>
      </p:sp>
      <p:pic>
        <p:nvPicPr>
          <p:cNvPr id="12" name="Picture 11" descr="A black background with red text&#10;&#10;Description automatically generated">
            <a:extLst>
              <a:ext uri="{FF2B5EF4-FFF2-40B4-BE49-F238E27FC236}">
                <a16:creationId xmlns:a16="http://schemas.microsoft.com/office/drawing/2014/main" id="{A82EFBC5-5315-F6B3-7C7D-EC45CA4FC078}"/>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447527" y="158365"/>
            <a:ext cx="1409764" cy="356757"/>
          </a:xfrm>
          <a:prstGeom prst="rect">
            <a:avLst/>
          </a:prstGeom>
        </p:spPr>
      </p:pic>
      <p:pic>
        <p:nvPicPr>
          <p:cNvPr id="13" name="Picture 12">
            <a:extLst>
              <a:ext uri="{FF2B5EF4-FFF2-40B4-BE49-F238E27FC236}">
                <a16:creationId xmlns:a16="http://schemas.microsoft.com/office/drawing/2014/main" id="{0671FC49-64E8-D4D1-BECE-91BEC904B283}"/>
              </a:ext>
              <a:ext uri="{C183D7F6-B498-43B3-948B-1728B52AA6E4}">
                <adec:decorative xmlns:adec="http://schemas.microsoft.com/office/drawing/2017/decorative" val="1"/>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209" y="691928"/>
            <a:ext cx="12192000" cy="190500"/>
          </a:xfrm>
          <a:prstGeom prst="rect">
            <a:avLst/>
          </a:prstGeom>
        </p:spPr>
      </p:pic>
      <p:pic>
        <p:nvPicPr>
          <p:cNvPr id="14" name="Picture 13">
            <a:extLst>
              <a:ext uri="{FF2B5EF4-FFF2-40B4-BE49-F238E27FC236}">
                <a16:creationId xmlns:a16="http://schemas.microsoft.com/office/drawing/2014/main" id="{2CACE2FD-FFCF-CD27-C920-A01DD35EBC65}"/>
              </a:ext>
            </a:extLst>
          </p:cNvPr>
          <p:cNvPicPr>
            <a:picLocks noChangeAspect="1"/>
          </p:cNvPicPr>
          <p:nvPr userDrawn="1"/>
        </p:nvPicPr>
        <p:blipFill rotWithShape="1">
          <a:blip r:embed="rId6">
            <a:extLst>
              <a:ext uri="{28A0092B-C50C-407E-A947-70E740481C1C}">
                <a14:useLocalDpi xmlns:a14="http://schemas.microsoft.com/office/drawing/2010/main" val="0"/>
              </a:ext>
            </a:extLst>
          </a:blip>
          <a:srcRect t="23331" b="12108"/>
          <a:stretch/>
        </p:blipFill>
        <p:spPr>
          <a:xfrm rot="16200000">
            <a:off x="-3376249" y="3369042"/>
            <a:ext cx="6857999" cy="119918"/>
          </a:xfrm>
          <a:prstGeom prst="rect">
            <a:avLst/>
          </a:prstGeom>
        </p:spPr>
      </p:pic>
    </p:spTree>
    <p:extLst>
      <p:ext uri="{BB962C8B-B14F-4D97-AF65-F5344CB8AC3E}">
        <p14:creationId xmlns:p14="http://schemas.microsoft.com/office/powerpoint/2010/main" val="36939359"/>
      </p:ext>
    </p:extLst>
  </p:cSld>
  <p:clrMap bg1="lt1" tx1="dk1" bg2="lt2" tx2="dk2" accent1="accent1" accent2="accent2" accent3="accent3" accent4="accent4" accent5="accent5" accent6="accent6" hlink="hlink" folHlink="folHlink"/>
  <p:sldLayoutIdLst>
    <p:sldLayoutId id="2147483934" r:id="rId1"/>
    <p:sldLayoutId id="2147483945" r:id="rId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656BB09-D186-E042-F4D8-43F6A83BED71}"/>
              </a:ext>
              <a:ext uri="{C183D7F6-B498-43B3-948B-1728B52AA6E4}">
                <adec:decorative xmlns:adec="http://schemas.microsoft.com/office/drawing/2017/decorative" val="1"/>
              </a:ext>
            </a:extLst>
          </p:cNvPr>
          <p:cNvSpPr/>
          <p:nvPr userDrawn="1"/>
        </p:nvSpPr>
        <p:spPr>
          <a:xfrm>
            <a:off x="11262167" y="6408673"/>
            <a:ext cx="929833" cy="449327"/>
          </a:xfrm>
          <a:prstGeom prst="rect">
            <a:avLst/>
          </a:prstGeom>
          <a:solidFill>
            <a:srgbClr val="C50C3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Lato" panose="020F0502020204030203" pitchFamily="34" charset="77"/>
              <a:ea typeface="+mn-ea"/>
              <a:cs typeface="+mn-cs"/>
            </a:endParaRPr>
          </a:p>
        </p:txBody>
      </p:sp>
      <p:sp>
        <p:nvSpPr>
          <p:cNvPr id="12" name="Slide Number Placeholder 18">
            <a:extLst>
              <a:ext uri="{FF2B5EF4-FFF2-40B4-BE49-F238E27FC236}">
                <a16:creationId xmlns:a16="http://schemas.microsoft.com/office/drawing/2014/main" id="{7C0D133A-57DF-3926-1AFE-D6B70A0E337B}"/>
              </a:ext>
            </a:extLst>
          </p:cNvPr>
          <p:cNvSpPr txBox="1">
            <a:spLocks/>
          </p:cNvSpPr>
          <p:nvPr userDrawn="1"/>
        </p:nvSpPr>
        <p:spPr>
          <a:xfrm>
            <a:off x="11476291" y="6492875"/>
            <a:ext cx="381000" cy="365125"/>
          </a:xfrm>
          <a:prstGeom prst="rect">
            <a:avLst/>
          </a:prstGeom>
        </p:spPr>
        <p:txBody>
          <a:bodyPr/>
          <a:lstStyle>
            <a:defPPr>
              <a:defRPr lang="en-US"/>
            </a:defPPr>
            <a:lvl1pPr marL="0" algn="ctr" defTabSz="609539" rtl="0" eaLnBrk="1" latinLnBrk="0" hangingPunct="1">
              <a:defRPr sz="1100" kern="1200">
                <a:solidFill>
                  <a:schemeClr val="tx1"/>
                </a:solidFill>
                <a:latin typeface="Lato" panose="020F0502020204030203" pitchFamily="34" charset="0"/>
                <a:ea typeface="Lato" panose="020F0502020204030203" pitchFamily="34" charset="0"/>
                <a:cs typeface="Lato" panose="020F0502020204030203" pitchFamily="34" charset="0"/>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609539" rtl="0" eaLnBrk="1" fontAlgn="auto" latinLnBrk="0" hangingPunct="1">
              <a:lnSpc>
                <a:spcPct val="100000"/>
              </a:lnSpc>
              <a:spcBef>
                <a:spcPts val="0"/>
              </a:spcBef>
              <a:spcAft>
                <a:spcPts val="0"/>
              </a:spcAft>
              <a:buClrTx/>
              <a:buSzTx/>
              <a:buFontTx/>
              <a:buNone/>
              <a:tabLst/>
              <a:defRPr/>
            </a:pPr>
            <a:fld id="{2A65951C-A5C1-A74C-9EB5-0063CB0F722A}" type="slidenum">
              <a:rPr kumimoji="0" lang="en-US" sz="1000" b="0" i="0" u="none" strike="noStrike" kern="1200" cap="none" spc="0" normalizeH="0" baseline="0" noProof="0" smtClean="0">
                <a:ln>
                  <a:noFill/>
                </a:ln>
                <a:solidFill>
                  <a:prstClr val="white"/>
                </a:solidFill>
                <a:effectLst/>
                <a:uLnTx/>
                <a:uFillTx/>
                <a:latin typeface="Lato" panose="020F0502020204030203" pitchFamily="34" charset="0"/>
              </a:rPr>
              <a:pPr marL="0" marR="0" lvl="0" indent="0" algn="ctr" defTabSz="609539"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white"/>
              </a:solidFill>
              <a:effectLst/>
              <a:uLnTx/>
              <a:uFillTx/>
              <a:latin typeface="Lato" panose="020F0502020204030203" pitchFamily="34" charset="0"/>
            </a:endParaRPr>
          </a:p>
        </p:txBody>
      </p:sp>
    </p:spTree>
    <p:extLst>
      <p:ext uri="{BB962C8B-B14F-4D97-AF65-F5344CB8AC3E}">
        <p14:creationId xmlns:p14="http://schemas.microsoft.com/office/powerpoint/2010/main" val="4010597993"/>
      </p:ext>
    </p:extLst>
  </p:cSld>
  <p:clrMap bg1="lt1" tx1="dk1" bg2="lt2" tx2="dk2" accent1="accent1" accent2="accent2" accent3="accent3" accent4="accent4" accent5="accent5" accent6="accent6" hlink="hlink" folHlink="folHlink"/>
  <p:sldLayoutIdLst>
    <p:sldLayoutId id="2147483936" r:id="rId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8B09B29-6A38-06A4-3BEE-72092A765351}"/>
              </a:ext>
              <a:ext uri="{C183D7F6-B498-43B3-948B-1728B52AA6E4}">
                <adec:decorative xmlns:adec="http://schemas.microsoft.com/office/drawing/2017/decorative" val="1"/>
              </a:ext>
            </a:extLst>
          </p:cNvPr>
          <p:cNvSpPr/>
          <p:nvPr userDrawn="1"/>
        </p:nvSpPr>
        <p:spPr>
          <a:xfrm>
            <a:off x="109753" y="6408673"/>
            <a:ext cx="11152414" cy="449327"/>
          </a:xfrm>
          <a:prstGeom prst="rect">
            <a:avLst/>
          </a:prstGeom>
          <a:solidFill>
            <a:schemeClr val="bg1">
              <a:lumMod val="9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Lato" panose="020F0502020204030203" pitchFamily="34" charset="77"/>
              <a:ea typeface="+mn-ea"/>
              <a:cs typeface="+mn-cs"/>
            </a:endParaRPr>
          </a:p>
        </p:txBody>
      </p:sp>
      <p:sp>
        <p:nvSpPr>
          <p:cNvPr id="16" name="Rectangle 15">
            <a:extLst>
              <a:ext uri="{FF2B5EF4-FFF2-40B4-BE49-F238E27FC236}">
                <a16:creationId xmlns:a16="http://schemas.microsoft.com/office/drawing/2014/main" id="{CD7CED34-6242-DED5-DE12-701AB72A0349}"/>
              </a:ext>
              <a:ext uri="{C183D7F6-B498-43B3-948B-1728B52AA6E4}">
                <adec:decorative xmlns:adec="http://schemas.microsoft.com/office/drawing/2017/decorative" val="1"/>
              </a:ext>
            </a:extLst>
          </p:cNvPr>
          <p:cNvSpPr/>
          <p:nvPr userDrawn="1"/>
        </p:nvSpPr>
        <p:spPr>
          <a:xfrm>
            <a:off x="11262167" y="6408673"/>
            <a:ext cx="929833" cy="449327"/>
          </a:xfrm>
          <a:prstGeom prst="rect">
            <a:avLst/>
          </a:prstGeom>
          <a:solidFill>
            <a:srgbClr val="C50C3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Lato" panose="020F0502020204030203" pitchFamily="34" charset="77"/>
              <a:ea typeface="+mn-ea"/>
              <a:cs typeface="+mn-cs"/>
            </a:endParaRPr>
          </a:p>
        </p:txBody>
      </p:sp>
      <p:sp>
        <p:nvSpPr>
          <p:cNvPr id="18" name="Footer Placeholder 4">
            <a:extLst>
              <a:ext uri="{FF2B5EF4-FFF2-40B4-BE49-F238E27FC236}">
                <a16:creationId xmlns:a16="http://schemas.microsoft.com/office/drawing/2014/main" id="{8B34E79F-D741-B1B4-2803-547AE4CDCC21}"/>
              </a:ext>
            </a:extLst>
          </p:cNvPr>
          <p:cNvSpPr txBox="1">
            <a:spLocks/>
          </p:cNvSpPr>
          <p:nvPr userDrawn="1"/>
        </p:nvSpPr>
        <p:spPr>
          <a:xfrm rot="10800000" flipV="1">
            <a:off x="553030" y="6545746"/>
            <a:ext cx="9611751" cy="153888"/>
          </a:xfrm>
          <a:prstGeom prst="rect">
            <a:avLst/>
          </a:prstGeom>
        </p:spPr>
        <p:txBody>
          <a:bodyPr wrap="square" lIns="0" tIns="0" rIns="0" bIns="0">
            <a:spAutoFit/>
          </a:bodyPr>
          <a:lstStyle>
            <a:defPPr>
              <a:defRPr lang="en-US"/>
            </a:defPPr>
            <a:lvl1pPr marL="0" algn="l" defTabSz="609539" rtl="0" eaLnBrk="1" latinLnBrk="0" hangingPunct="1">
              <a:defRPr sz="1100" kern="1200">
                <a:solidFill>
                  <a:schemeClr val="tx1"/>
                </a:solidFill>
                <a:latin typeface="Lato" panose="020F0502020204030203" pitchFamily="34" charset="0"/>
                <a:ea typeface="Lato" panose="020F0502020204030203" pitchFamily="34" charset="0"/>
                <a:cs typeface="Lato" panose="020F0502020204030203" pitchFamily="34" charset="0"/>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0000"/>
              </a:lnSpc>
              <a:spcBef>
                <a:spcPts val="0"/>
              </a:spcBef>
              <a:spcAft>
                <a:spcPts val="0"/>
              </a:spcAft>
              <a:buClrTx/>
              <a:buSzTx/>
              <a:buFontTx/>
              <a:buNone/>
              <a:tabLst/>
              <a:defRPr/>
            </a:pPr>
            <a:r>
              <a:rPr lang="en-US" sz="1000" b="0" i="0">
                <a:solidFill>
                  <a:srgbClr val="000000"/>
                </a:solidFill>
                <a:latin typeface="Montserrat" pitchFamily="2" charset="77"/>
              </a:rPr>
              <a:t>MSTAR Assessments</a:t>
            </a:r>
            <a:endParaRPr kumimoji="0" lang="en-US" sz="1000" b="0" i="0" u="none" strike="noStrike" kern="1200" cap="none" spc="0" normalizeH="0" baseline="0" noProof="0">
              <a:ln>
                <a:noFill/>
              </a:ln>
              <a:solidFill>
                <a:srgbClr val="000000"/>
              </a:solidFill>
              <a:effectLst/>
              <a:uLnTx/>
              <a:uFillTx/>
              <a:latin typeface="Montserrat" pitchFamily="2" charset="77"/>
            </a:endParaRPr>
          </a:p>
        </p:txBody>
      </p:sp>
      <p:sp>
        <p:nvSpPr>
          <p:cNvPr id="19" name="Footer Placeholder 4">
            <a:extLst>
              <a:ext uri="{FF2B5EF4-FFF2-40B4-BE49-F238E27FC236}">
                <a16:creationId xmlns:a16="http://schemas.microsoft.com/office/drawing/2014/main" id="{A80A1D79-9A04-E89D-76FF-5A8241ADABAB}"/>
              </a:ext>
            </a:extLst>
          </p:cNvPr>
          <p:cNvSpPr txBox="1">
            <a:spLocks/>
          </p:cNvSpPr>
          <p:nvPr userDrawn="1"/>
        </p:nvSpPr>
        <p:spPr>
          <a:xfrm rot="10800000" flipV="1">
            <a:off x="9803852" y="6545746"/>
            <a:ext cx="1337729" cy="153888"/>
          </a:xfrm>
          <a:prstGeom prst="rect">
            <a:avLst/>
          </a:prstGeom>
        </p:spPr>
        <p:txBody>
          <a:bodyPr wrap="square" lIns="0" tIns="0" rIns="0" bIns="0">
            <a:spAutoFit/>
          </a:bodyPr>
          <a:lstStyle>
            <a:defPPr>
              <a:defRPr lang="en-US"/>
            </a:defPPr>
            <a:lvl1pPr marL="0" algn="l" defTabSz="609539" rtl="0" eaLnBrk="1" latinLnBrk="0" hangingPunct="1">
              <a:defRPr sz="1100" kern="1200">
                <a:solidFill>
                  <a:schemeClr val="tx1"/>
                </a:solidFill>
                <a:latin typeface="Lato" panose="020F0502020204030203" pitchFamily="34" charset="0"/>
                <a:ea typeface="Lato" panose="020F0502020204030203" pitchFamily="34" charset="0"/>
                <a:cs typeface="Lato" panose="020F0502020204030203" pitchFamily="34" charset="0"/>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r" defTabSz="609539"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Montserrat" pitchFamily="2" charset="77"/>
              </a:rPr>
              <a:t>September 9, 2026</a:t>
            </a:r>
            <a:endParaRPr kumimoji="0" lang="en-US" sz="1100" b="0" i="0" u="none" strike="noStrike" kern="1200" cap="none" spc="0" normalizeH="0" baseline="0" noProof="0">
              <a:ln>
                <a:noFill/>
              </a:ln>
              <a:solidFill>
                <a:srgbClr val="000000"/>
              </a:solidFill>
              <a:effectLst/>
              <a:uLnTx/>
              <a:uFillTx/>
              <a:latin typeface="Montserrat" pitchFamily="2" charset="77"/>
            </a:endParaRPr>
          </a:p>
        </p:txBody>
      </p:sp>
      <p:sp>
        <p:nvSpPr>
          <p:cNvPr id="20" name="Slide Number Placeholder 18">
            <a:extLst>
              <a:ext uri="{FF2B5EF4-FFF2-40B4-BE49-F238E27FC236}">
                <a16:creationId xmlns:a16="http://schemas.microsoft.com/office/drawing/2014/main" id="{5FD22A62-5128-BE02-7F08-5D527D8F6BA0}"/>
              </a:ext>
            </a:extLst>
          </p:cNvPr>
          <p:cNvSpPr txBox="1">
            <a:spLocks/>
          </p:cNvSpPr>
          <p:nvPr userDrawn="1"/>
        </p:nvSpPr>
        <p:spPr>
          <a:xfrm>
            <a:off x="11379129" y="6492875"/>
            <a:ext cx="703118" cy="365125"/>
          </a:xfrm>
          <a:prstGeom prst="rect">
            <a:avLst/>
          </a:prstGeom>
        </p:spPr>
        <p:txBody>
          <a:bodyPr/>
          <a:lstStyle>
            <a:defPPr>
              <a:defRPr lang="en-US"/>
            </a:defPPr>
            <a:lvl1pPr marL="0" algn="ctr" defTabSz="609539" rtl="0" eaLnBrk="1" latinLnBrk="0" hangingPunct="1">
              <a:defRPr sz="1100" kern="1200">
                <a:solidFill>
                  <a:schemeClr val="tx1"/>
                </a:solidFill>
                <a:latin typeface="Lato" panose="020F0502020204030203" pitchFamily="34" charset="0"/>
                <a:ea typeface="Lato" panose="020F0502020204030203" pitchFamily="34" charset="0"/>
                <a:cs typeface="Lato" panose="020F0502020204030203" pitchFamily="34" charset="0"/>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609539" rtl="0" eaLnBrk="1" fontAlgn="auto" latinLnBrk="0" hangingPunct="1">
              <a:lnSpc>
                <a:spcPct val="100000"/>
              </a:lnSpc>
              <a:spcBef>
                <a:spcPts val="0"/>
              </a:spcBef>
              <a:spcAft>
                <a:spcPts val="0"/>
              </a:spcAft>
              <a:buClrTx/>
              <a:buSzTx/>
              <a:buFontTx/>
              <a:buNone/>
              <a:tabLst/>
              <a:defRPr/>
            </a:pPr>
            <a:fld id="{2A65951C-A5C1-A74C-9EB5-0063CB0F722A}" type="slidenum">
              <a:rPr kumimoji="0" lang="en-US" sz="1000" b="0" i="0" u="none" strike="noStrike" kern="1200" cap="none" spc="0" normalizeH="0" baseline="0" noProof="0" smtClean="0">
                <a:ln>
                  <a:noFill/>
                </a:ln>
                <a:solidFill>
                  <a:prstClr val="white"/>
                </a:solidFill>
                <a:effectLst/>
                <a:uLnTx/>
                <a:uFillTx/>
                <a:latin typeface="Lato" panose="020F0502020204030203" pitchFamily="34" charset="0"/>
              </a:rPr>
              <a:pPr marL="0" marR="0" lvl="0" indent="0" algn="ctr" defTabSz="609539"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white"/>
              </a:solidFill>
              <a:effectLst/>
              <a:uLnTx/>
              <a:uFillTx/>
              <a:latin typeface="Lato" panose="020F0502020204030203" pitchFamily="34" charset="0"/>
            </a:endParaRPr>
          </a:p>
        </p:txBody>
      </p:sp>
      <p:pic>
        <p:nvPicPr>
          <p:cNvPr id="5" name="Picture 4" descr="A black background with red text&#10;&#10;Description automatically generated">
            <a:extLst>
              <a:ext uri="{FF2B5EF4-FFF2-40B4-BE49-F238E27FC236}">
                <a16:creationId xmlns:a16="http://schemas.microsoft.com/office/drawing/2014/main" id="{2441C7FF-762B-A097-FDA7-ECC83D815B39}"/>
              </a:ext>
            </a:extLst>
          </p:cNvPr>
          <p:cNvPicPr>
            <a:picLocks noChangeAspect="1"/>
          </p:cNvPicPr>
          <p:nvPr userDrawn="1"/>
        </p:nvPicPr>
        <p:blipFill>
          <a:blip r:embed="rId28" cstate="print">
            <a:extLst>
              <a:ext uri="{28A0092B-C50C-407E-A947-70E740481C1C}">
                <a14:useLocalDpi xmlns:a14="http://schemas.microsoft.com/office/drawing/2010/main" val="0"/>
              </a:ext>
            </a:extLst>
          </a:blip>
          <a:stretch>
            <a:fillRect/>
          </a:stretch>
        </p:blipFill>
        <p:spPr>
          <a:xfrm>
            <a:off x="10447527" y="158365"/>
            <a:ext cx="1409764" cy="356757"/>
          </a:xfrm>
          <a:prstGeom prst="rect">
            <a:avLst/>
          </a:prstGeom>
        </p:spPr>
      </p:pic>
      <p:pic>
        <p:nvPicPr>
          <p:cNvPr id="6" name="Picture 5">
            <a:extLst>
              <a:ext uri="{FF2B5EF4-FFF2-40B4-BE49-F238E27FC236}">
                <a16:creationId xmlns:a16="http://schemas.microsoft.com/office/drawing/2014/main" id="{75851CD6-36E5-8BB5-7363-BAA7DD8012F4}"/>
              </a:ext>
              <a:ext uri="{C183D7F6-B498-43B3-948B-1728B52AA6E4}">
                <adec:decorative xmlns:adec="http://schemas.microsoft.com/office/drawing/2017/decorative" val="1"/>
              </a:ext>
            </a:extLst>
          </p:cNvPr>
          <p:cNvPicPr>
            <a:picLocks noChangeAspect="1"/>
          </p:cNvPicPr>
          <p:nvPr userDrawn="1"/>
        </p:nvPicPr>
        <p:blipFill>
          <a:blip r:embed="rId29">
            <a:extLst>
              <a:ext uri="{28A0092B-C50C-407E-A947-70E740481C1C}">
                <a14:useLocalDpi xmlns:a14="http://schemas.microsoft.com/office/drawing/2010/main" val="0"/>
              </a:ext>
            </a:extLst>
          </a:blip>
          <a:stretch>
            <a:fillRect/>
          </a:stretch>
        </p:blipFill>
        <p:spPr>
          <a:xfrm>
            <a:off x="-7209" y="691928"/>
            <a:ext cx="12192000" cy="190500"/>
          </a:xfrm>
          <a:prstGeom prst="rect">
            <a:avLst/>
          </a:prstGeom>
        </p:spPr>
      </p:pic>
      <p:pic>
        <p:nvPicPr>
          <p:cNvPr id="2" name="Picture 1">
            <a:extLst>
              <a:ext uri="{FF2B5EF4-FFF2-40B4-BE49-F238E27FC236}">
                <a16:creationId xmlns:a16="http://schemas.microsoft.com/office/drawing/2014/main" id="{9ED299CC-8E33-C312-6929-BBDE94416D2A}"/>
              </a:ext>
            </a:extLst>
          </p:cNvPr>
          <p:cNvPicPr>
            <a:picLocks noChangeAspect="1"/>
          </p:cNvPicPr>
          <p:nvPr userDrawn="1"/>
        </p:nvPicPr>
        <p:blipFill rotWithShape="1">
          <a:blip r:embed="rId30">
            <a:extLst>
              <a:ext uri="{28A0092B-C50C-407E-A947-70E740481C1C}">
                <a14:useLocalDpi xmlns:a14="http://schemas.microsoft.com/office/drawing/2010/main" val="0"/>
              </a:ext>
            </a:extLst>
          </a:blip>
          <a:srcRect t="23331" b="12108"/>
          <a:stretch/>
        </p:blipFill>
        <p:spPr>
          <a:xfrm rot="16200000">
            <a:off x="-3376249" y="3369042"/>
            <a:ext cx="6857999" cy="119918"/>
          </a:xfrm>
          <a:prstGeom prst="rect">
            <a:avLst/>
          </a:prstGeom>
        </p:spPr>
      </p:pic>
    </p:spTree>
    <p:extLst>
      <p:ext uri="{BB962C8B-B14F-4D97-AF65-F5344CB8AC3E}">
        <p14:creationId xmlns:p14="http://schemas.microsoft.com/office/powerpoint/2010/main" val="3148875320"/>
      </p:ext>
    </p:extLst>
  </p:cSld>
  <p:clrMap bg1="lt1" tx1="dk1" bg2="lt2" tx2="dk2" accent1="accent1" accent2="accent2" accent3="accent3" accent4="accent4" accent5="accent5" accent6="accent6" hlink="hlink" folHlink="folHlink"/>
  <p:sldLayoutIdLst>
    <p:sldLayoutId id="2147483910" r:id="rId1"/>
    <p:sldLayoutId id="2147483840" r:id="rId2"/>
    <p:sldLayoutId id="2147483846" r:id="rId3"/>
    <p:sldLayoutId id="2147483868" r:id="rId4"/>
    <p:sldLayoutId id="2147483869" r:id="rId5"/>
    <p:sldLayoutId id="2147483860" r:id="rId6"/>
    <p:sldLayoutId id="2147483867" r:id="rId7"/>
    <p:sldLayoutId id="2147483862" r:id="rId8"/>
    <p:sldLayoutId id="2147483847" r:id="rId9"/>
    <p:sldLayoutId id="2147483851" r:id="rId10"/>
    <p:sldLayoutId id="2147483849" r:id="rId11"/>
    <p:sldLayoutId id="2147483852" r:id="rId12"/>
    <p:sldLayoutId id="2147483899" r:id="rId13"/>
    <p:sldLayoutId id="2147483853" r:id="rId14"/>
    <p:sldLayoutId id="2147483850" r:id="rId15"/>
    <p:sldLayoutId id="2147483935" r:id="rId16"/>
    <p:sldLayoutId id="2147483937" r:id="rId17"/>
    <p:sldLayoutId id="2147483938" r:id="rId18"/>
    <p:sldLayoutId id="2147483940" r:id="rId19"/>
    <p:sldLayoutId id="2147483941" r:id="rId20"/>
    <p:sldLayoutId id="2147483942" r:id="rId21"/>
    <p:sldLayoutId id="2147483943" r:id="rId22"/>
    <p:sldLayoutId id="2147483944" r:id="rId23"/>
    <p:sldLayoutId id="2147483946" r:id="rId24"/>
    <p:sldLayoutId id="2147483947" r:id="rId25"/>
    <p:sldLayoutId id="2147483948" r:id="rId2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marL="0" marR="0" indent="0" algn="l" defTabSz="609539" rtl="0" eaLnBrk="1" fontAlgn="auto" latinLnBrk="0" hangingPunct="1">
        <a:lnSpc>
          <a:spcPts val="2200"/>
        </a:lnSpc>
        <a:spcBef>
          <a:spcPts val="0"/>
        </a:spcBef>
        <a:spcAft>
          <a:spcPts val="0"/>
        </a:spcAft>
        <a:buClrTx/>
        <a:buSzTx/>
        <a:buFontTx/>
        <a:buNone/>
        <a:tabLst/>
        <a:defRPr kumimoji="0" lang="en-US" sz="1600" b="0" i="0" u="none" strike="noStrike" kern="1200" cap="none" spc="0" normalizeH="0" baseline="0" noProof="0" smtClean="0">
          <a:ln>
            <a:noFill/>
          </a:ln>
          <a:solidFill>
            <a:srgbClr val="FFFFFF"/>
          </a:solidFill>
          <a:effectLst/>
          <a:uLnTx/>
          <a:uFillTx/>
          <a:latin typeface="Lato" panose="020F0502020204030203" pitchFamily="34"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7320" userDrawn="1">
          <p15:clr>
            <a:srgbClr val="F26B43"/>
          </p15:clr>
        </p15:guide>
        <p15:guide id="3" pos="360" userDrawn="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8B09B29-6A38-06A4-3BEE-72092A765351}"/>
              </a:ext>
              <a:ext uri="{C183D7F6-B498-43B3-948B-1728B52AA6E4}">
                <adec:decorative xmlns:adec="http://schemas.microsoft.com/office/drawing/2017/decorative" val="1"/>
              </a:ext>
            </a:extLst>
          </p:cNvPr>
          <p:cNvSpPr/>
          <p:nvPr userDrawn="1"/>
        </p:nvSpPr>
        <p:spPr>
          <a:xfrm>
            <a:off x="-7209" y="6408673"/>
            <a:ext cx="11269376" cy="449327"/>
          </a:xfrm>
          <a:prstGeom prst="rect">
            <a:avLst/>
          </a:prstGeom>
          <a:solidFill>
            <a:schemeClr val="bg1">
              <a:lumMod val="9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Lato" panose="020F0502020204030203" pitchFamily="34" charset="77"/>
              <a:ea typeface="+mn-ea"/>
              <a:cs typeface="+mn-cs"/>
            </a:endParaRPr>
          </a:p>
        </p:txBody>
      </p:sp>
      <p:sp>
        <p:nvSpPr>
          <p:cNvPr id="16" name="Rectangle 15">
            <a:extLst>
              <a:ext uri="{FF2B5EF4-FFF2-40B4-BE49-F238E27FC236}">
                <a16:creationId xmlns:a16="http://schemas.microsoft.com/office/drawing/2014/main" id="{CD7CED34-6242-DED5-DE12-701AB72A0349}"/>
              </a:ext>
              <a:ext uri="{C183D7F6-B498-43B3-948B-1728B52AA6E4}">
                <adec:decorative xmlns:adec="http://schemas.microsoft.com/office/drawing/2017/decorative" val="1"/>
              </a:ext>
            </a:extLst>
          </p:cNvPr>
          <p:cNvSpPr/>
          <p:nvPr userDrawn="1"/>
        </p:nvSpPr>
        <p:spPr>
          <a:xfrm>
            <a:off x="11262167" y="6408673"/>
            <a:ext cx="929833" cy="449327"/>
          </a:xfrm>
          <a:prstGeom prst="rect">
            <a:avLst/>
          </a:prstGeom>
          <a:solidFill>
            <a:srgbClr val="C50C3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Lato" panose="020F0502020204030203" pitchFamily="34" charset="77"/>
              <a:ea typeface="+mn-ea"/>
              <a:cs typeface="+mn-cs"/>
            </a:endParaRPr>
          </a:p>
        </p:txBody>
      </p:sp>
      <p:sp>
        <p:nvSpPr>
          <p:cNvPr id="18" name="Footer Placeholder 4">
            <a:extLst>
              <a:ext uri="{FF2B5EF4-FFF2-40B4-BE49-F238E27FC236}">
                <a16:creationId xmlns:a16="http://schemas.microsoft.com/office/drawing/2014/main" id="{8B34E79F-D741-B1B4-2803-547AE4CDCC21}"/>
              </a:ext>
            </a:extLst>
          </p:cNvPr>
          <p:cNvSpPr txBox="1">
            <a:spLocks/>
          </p:cNvSpPr>
          <p:nvPr userDrawn="1"/>
        </p:nvSpPr>
        <p:spPr>
          <a:xfrm rot="10800000" flipV="1">
            <a:off x="553030" y="6545746"/>
            <a:ext cx="9611751" cy="153888"/>
          </a:xfrm>
          <a:prstGeom prst="rect">
            <a:avLst/>
          </a:prstGeom>
        </p:spPr>
        <p:txBody>
          <a:bodyPr wrap="square" lIns="0" tIns="0" rIns="0" bIns="0">
            <a:spAutoFit/>
          </a:bodyPr>
          <a:lstStyle>
            <a:defPPr>
              <a:defRPr lang="en-US"/>
            </a:defPPr>
            <a:lvl1pPr marL="0" algn="l" defTabSz="609539" rtl="0" eaLnBrk="1" latinLnBrk="0" hangingPunct="1">
              <a:defRPr sz="1100" kern="1200">
                <a:solidFill>
                  <a:schemeClr val="tx1"/>
                </a:solidFill>
                <a:latin typeface="Lato" panose="020F0502020204030203" pitchFamily="34" charset="0"/>
                <a:ea typeface="Lato" panose="020F0502020204030203" pitchFamily="34" charset="0"/>
                <a:cs typeface="Lato" panose="020F0502020204030203" pitchFamily="34" charset="0"/>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0000"/>
              </a:lnSpc>
              <a:spcBef>
                <a:spcPts val="0"/>
              </a:spcBef>
              <a:spcAft>
                <a:spcPts val="0"/>
              </a:spcAft>
              <a:buClrTx/>
              <a:buSzTx/>
              <a:buFontTx/>
              <a:buNone/>
              <a:tabLst/>
              <a:defRPr/>
            </a:pPr>
            <a:r>
              <a:rPr lang="en-US" sz="1000" b="0" i="0">
                <a:solidFill>
                  <a:srgbClr val="000000"/>
                </a:solidFill>
                <a:latin typeface="Montserrat" pitchFamily="2" charset="77"/>
              </a:rPr>
              <a:t>MCAP Assessments</a:t>
            </a:r>
            <a:endParaRPr kumimoji="0" lang="en-US" sz="1000" b="0" i="0" u="none" strike="noStrike" kern="1200" cap="none" spc="0" normalizeH="0" baseline="0" noProof="0">
              <a:ln>
                <a:noFill/>
              </a:ln>
              <a:solidFill>
                <a:srgbClr val="000000"/>
              </a:solidFill>
              <a:effectLst/>
              <a:uLnTx/>
              <a:uFillTx/>
              <a:latin typeface="Montserrat" pitchFamily="2" charset="77"/>
            </a:endParaRPr>
          </a:p>
        </p:txBody>
      </p:sp>
      <p:sp>
        <p:nvSpPr>
          <p:cNvPr id="19" name="Footer Placeholder 4">
            <a:extLst>
              <a:ext uri="{FF2B5EF4-FFF2-40B4-BE49-F238E27FC236}">
                <a16:creationId xmlns:a16="http://schemas.microsoft.com/office/drawing/2014/main" id="{A80A1D79-9A04-E89D-76FF-5A8241ADABAB}"/>
              </a:ext>
            </a:extLst>
          </p:cNvPr>
          <p:cNvSpPr txBox="1">
            <a:spLocks/>
          </p:cNvSpPr>
          <p:nvPr userDrawn="1"/>
        </p:nvSpPr>
        <p:spPr>
          <a:xfrm rot="10800000" flipV="1">
            <a:off x="9803853" y="6545746"/>
            <a:ext cx="1017994" cy="153888"/>
          </a:xfrm>
          <a:prstGeom prst="rect">
            <a:avLst/>
          </a:prstGeom>
        </p:spPr>
        <p:txBody>
          <a:bodyPr wrap="square" lIns="0" tIns="0" rIns="0" bIns="0">
            <a:spAutoFit/>
          </a:bodyPr>
          <a:lstStyle>
            <a:defPPr>
              <a:defRPr lang="en-US"/>
            </a:defPPr>
            <a:lvl1pPr marL="0" algn="l" defTabSz="609539" rtl="0" eaLnBrk="1" latinLnBrk="0" hangingPunct="1">
              <a:defRPr sz="1100" kern="1200">
                <a:solidFill>
                  <a:schemeClr val="tx1"/>
                </a:solidFill>
                <a:latin typeface="Lato" panose="020F0502020204030203" pitchFamily="34" charset="0"/>
                <a:ea typeface="Lato" panose="020F0502020204030203" pitchFamily="34" charset="0"/>
                <a:cs typeface="Lato" panose="020F0502020204030203" pitchFamily="34" charset="0"/>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r" defTabSz="609539"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Montserrat" pitchFamily="2" charset="77"/>
              </a:rPr>
              <a:t>07.29.2025</a:t>
            </a:r>
            <a:endParaRPr kumimoji="0" lang="en-US" sz="1100" b="0" i="0" u="none" strike="noStrike" kern="1200" cap="none" spc="0" normalizeH="0" baseline="0" noProof="0">
              <a:ln>
                <a:noFill/>
              </a:ln>
              <a:solidFill>
                <a:srgbClr val="000000"/>
              </a:solidFill>
              <a:effectLst/>
              <a:uLnTx/>
              <a:uFillTx/>
              <a:latin typeface="Montserrat" pitchFamily="2" charset="77"/>
            </a:endParaRPr>
          </a:p>
        </p:txBody>
      </p:sp>
      <p:sp>
        <p:nvSpPr>
          <p:cNvPr id="20" name="Slide Number Placeholder 18">
            <a:extLst>
              <a:ext uri="{FF2B5EF4-FFF2-40B4-BE49-F238E27FC236}">
                <a16:creationId xmlns:a16="http://schemas.microsoft.com/office/drawing/2014/main" id="{5FD22A62-5128-BE02-7F08-5D527D8F6BA0}"/>
              </a:ext>
            </a:extLst>
          </p:cNvPr>
          <p:cNvSpPr txBox="1">
            <a:spLocks/>
          </p:cNvSpPr>
          <p:nvPr userDrawn="1"/>
        </p:nvSpPr>
        <p:spPr>
          <a:xfrm>
            <a:off x="11476291" y="6492875"/>
            <a:ext cx="381000" cy="365125"/>
          </a:xfrm>
          <a:prstGeom prst="rect">
            <a:avLst/>
          </a:prstGeom>
        </p:spPr>
        <p:txBody>
          <a:bodyPr/>
          <a:lstStyle>
            <a:defPPr>
              <a:defRPr lang="en-US"/>
            </a:defPPr>
            <a:lvl1pPr marL="0" algn="ctr" defTabSz="609539" rtl="0" eaLnBrk="1" latinLnBrk="0" hangingPunct="1">
              <a:defRPr sz="1100" kern="1200">
                <a:solidFill>
                  <a:schemeClr val="tx1"/>
                </a:solidFill>
                <a:latin typeface="Lato" panose="020F0502020204030203" pitchFamily="34" charset="0"/>
                <a:ea typeface="Lato" panose="020F0502020204030203" pitchFamily="34" charset="0"/>
                <a:cs typeface="Lato" panose="020F0502020204030203" pitchFamily="34" charset="0"/>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609539" rtl="0" eaLnBrk="1" fontAlgn="auto" latinLnBrk="0" hangingPunct="1">
              <a:lnSpc>
                <a:spcPct val="100000"/>
              </a:lnSpc>
              <a:spcBef>
                <a:spcPts val="0"/>
              </a:spcBef>
              <a:spcAft>
                <a:spcPts val="0"/>
              </a:spcAft>
              <a:buClrTx/>
              <a:buSzTx/>
              <a:buFontTx/>
              <a:buNone/>
              <a:tabLst/>
              <a:defRPr/>
            </a:pPr>
            <a:fld id="{2A65951C-A5C1-A74C-9EB5-0063CB0F722A}" type="slidenum">
              <a:rPr kumimoji="0" lang="en-US" sz="1000" b="0" i="0" u="none" strike="noStrike" kern="1200" cap="none" spc="0" normalizeH="0" baseline="0" noProof="0" smtClean="0">
                <a:ln>
                  <a:noFill/>
                </a:ln>
                <a:solidFill>
                  <a:prstClr val="white"/>
                </a:solidFill>
                <a:effectLst/>
                <a:uLnTx/>
                <a:uFillTx/>
                <a:latin typeface="Lato" panose="020F0502020204030203" pitchFamily="34" charset="0"/>
              </a:rPr>
              <a:pPr marL="0" marR="0" lvl="0" indent="0" algn="ctr" defTabSz="609539"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white"/>
              </a:solidFill>
              <a:effectLst/>
              <a:uLnTx/>
              <a:uFillTx/>
              <a:latin typeface="Lato" panose="020F0502020204030203" pitchFamily="34" charset="0"/>
            </a:endParaRPr>
          </a:p>
        </p:txBody>
      </p:sp>
      <p:pic>
        <p:nvPicPr>
          <p:cNvPr id="5" name="Picture 4" descr="A black background with red text&#10;&#10;Description automatically generated">
            <a:extLst>
              <a:ext uri="{FF2B5EF4-FFF2-40B4-BE49-F238E27FC236}">
                <a16:creationId xmlns:a16="http://schemas.microsoft.com/office/drawing/2014/main" id="{2441C7FF-762B-A097-FDA7-ECC83D815B39}"/>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447527" y="158365"/>
            <a:ext cx="1409764" cy="356757"/>
          </a:xfrm>
          <a:prstGeom prst="rect">
            <a:avLst/>
          </a:prstGeom>
        </p:spPr>
      </p:pic>
      <p:pic>
        <p:nvPicPr>
          <p:cNvPr id="6" name="Picture 5">
            <a:extLst>
              <a:ext uri="{FF2B5EF4-FFF2-40B4-BE49-F238E27FC236}">
                <a16:creationId xmlns:a16="http://schemas.microsoft.com/office/drawing/2014/main" id="{75851CD6-36E5-8BB5-7363-BAA7DD8012F4}"/>
              </a:ext>
              <a:ext uri="{C183D7F6-B498-43B3-948B-1728B52AA6E4}">
                <adec:decorative xmlns:adec="http://schemas.microsoft.com/office/drawing/2017/decorative" val="1"/>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209" y="691928"/>
            <a:ext cx="12192000" cy="190500"/>
          </a:xfrm>
          <a:prstGeom prst="rect">
            <a:avLst/>
          </a:prstGeom>
        </p:spPr>
      </p:pic>
    </p:spTree>
    <p:extLst>
      <p:ext uri="{BB962C8B-B14F-4D97-AF65-F5344CB8AC3E}">
        <p14:creationId xmlns:p14="http://schemas.microsoft.com/office/powerpoint/2010/main" val="2783538844"/>
      </p:ext>
    </p:extLst>
  </p:cSld>
  <p:clrMap bg1="lt1" tx1="dk1" bg2="lt2" tx2="dk2" accent1="accent1" accent2="accent2" accent3="accent3" accent4="accent4" accent5="accent5" accent6="accent6" hlink="hlink" folHlink="folHlink"/>
  <p:sldLayoutIdLst>
    <p:sldLayoutId id="2147483930" r:id="rId1"/>
    <p:sldLayoutId id="2147483931" r:id="rId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marL="0" marR="0" indent="0" algn="l" defTabSz="609539" rtl="0" eaLnBrk="1" fontAlgn="auto" latinLnBrk="0" hangingPunct="1">
        <a:lnSpc>
          <a:spcPts val="2200"/>
        </a:lnSpc>
        <a:spcBef>
          <a:spcPts val="0"/>
        </a:spcBef>
        <a:spcAft>
          <a:spcPts val="0"/>
        </a:spcAft>
        <a:buClrTx/>
        <a:buSzTx/>
        <a:buFontTx/>
        <a:buNone/>
        <a:tabLst/>
        <a:defRPr kumimoji="0" lang="en-US" sz="1600" b="0" i="0" u="none" strike="noStrike" kern="1200" cap="none" spc="0" normalizeH="0" baseline="0" noProof="0" smtClean="0">
          <a:ln>
            <a:noFill/>
          </a:ln>
          <a:solidFill>
            <a:srgbClr val="FFFFFF"/>
          </a:solidFill>
          <a:effectLst/>
          <a:uLnTx/>
          <a:uFillTx/>
          <a:latin typeface="Lato" panose="020F0502020204030203" pitchFamily="34"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7320" userDrawn="1">
          <p15:clr>
            <a:srgbClr val="F26B43"/>
          </p15:clr>
        </p15:guide>
        <p15:guide id="3" pos="36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4.png"/><Relationship Id="rId4" Type="http://schemas.openxmlformats.org/officeDocument/2006/relationships/image" Target="../media/image4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8" Type="http://schemas.openxmlformats.org/officeDocument/2006/relationships/image" Target="../media/image45.jpeg"/><Relationship Id="rId13" Type="http://schemas.microsoft.com/office/2007/relationships/diagramDrawing" Target="../diagrams/drawing2.xml"/><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diagramColors" Target="../diagrams/colors2.xml"/><Relationship Id="rId2" Type="http://schemas.openxmlformats.org/officeDocument/2006/relationships/notesSlide" Target="../notesSlides/notesSlide4.xml"/><Relationship Id="rId1" Type="http://schemas.openxmlformats.org/officeDocument/2006/relationships/slideLayout" Target="../slideLayouts/slideLayout9.xml"/><Relationship Id="rId6" Type="http://schemas.openxmlformats.org/officeDocument/2006/relationships/diagramColors" Target="../diagrams/colors1.xml"/><Relationship Id="rId11" Type="http://schemas.openxmlformats.org/officeDocument/2006/relationships/diagramQuickStyle" Target="../diagrams/quickStyle2.xml"/><Relationship Id="rId5" Type="http://schemas.openxmlformats.org/officeDocument/2006/relationships/diagramQuickStyle" Target="../diagrams/quickStyle1.xml"/><Relationship Id="rId10" Type="http://schemas.openxmlformats.org/officeDocument/2006/relationships/diagramLayout" Target="../diagrams/layout2.xml"/><Relationship Id="rId4" Type="http://schemas.openxmlformats.org/officeDocument/2006/relationships/diagramLayout" Target="../diagrams/layout1.xml"/><Relationship Id="rId9" Type="http://schemas.openxmlformats.org/officeDocument/2006/relationships/diagramData" Target="../diagrams/data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7.xml"/><Relationship Id="rId1" Type="http://schemas.openxmlformats.org/officeDocument/2006/relationships/slideLayout" Target="../slideLayouts/slideLayout10.xml"/><Relationship Id="rId4" Type="http://schemas.openxmlformats.org/officeDocument/2006/relationships/image" Target="../media/image47.png"/></Relationships>
</file>

<file path=ppt/slides/_rels/slide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8.xml"/><Relationship Id="rId1" Type="http://schemas.openxmlformats.org/officeDocument/2006/relationships/slideLayout" Target="../slideLayouts/slideLayout10.xml"/><Relationship Id="rId4" Type="http://schemas.openxmlformats.org/officeDocument/2006/relationships/image" Target="../media/image49.png"/></Relationships>
</file>

<file path=ppt/slides/_rels/slide9.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1.xml"/><Relationship Id="rId1" Type="http://schemas.openxmlformats.org/officeDocument/2006/relationships/slideLayout" Target="../slideLayouts/slideLayout9.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hyperlink" Target="https://launchpad.pearson.com/" TargetMode="External"/><Relationship Id="rId2" Type="http://schemas.openxmlformats.org/officeDocument/2006/relationships/notesSlide" Target="../notesSlides/notesSlide15.xml"/><Relationship Id="rId1" Type="http://schemas.openxmlformats.org/officeDocument/2006/relationships/slideLayout" Target="../slideLayouts/slideLayout10.xml"/><Relationship Id="rId5" Type="http://schemas.openxmlformats.org/officeDocument/2006/relationships/image" Target="../media/image52.png"/><Relationship Id="rId4" Type="http://schemas.openxmlformats.org/officeDocument/2006/relationships/image" Target="../media/image51.png"/></Relationships>
</file>

<file path=ppt/slides/_rels/slide1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7.xml"/><Relationship Id="rId1" Type="http://schemas.openxmlformats.org/officeDocument/2006/relationships/slideLayout" Target="../slideLayouts/slideLayout20.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32.xml"/><Relationship Id="rId1" Type="http://schemas.openxmlformats.org/officeDocument/2006/relationships/themeOverride" Target="../theme/themeOverride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8.xml"/><Relationship Id="rId1" Type="http://schemas.openxmlformats.org/officeDocument/2006/relationships/slideLayout" Target="../slideLayouts/slideLayout10.xml"/><Relationship Id="rId4" Type="http://schemas.openxmlformats.org/officeDocument/2006/relationships/image" Target="../media/image56.png"/></Relationships>
</file>

<file path=ppt/slides/_rels/slide3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2.xml"/><Relationship Id="rId1" Type="http://schemas.openxmlformats.org/officeDocument/2006/relationships/slideLayout" Target="../slideLayouts/slideLayout10.xml"/><Relationship Id="rId4" Type="http://schemas.openxmlformats.org/officeDocument/2006/relationships/image" Target="../media/image61.png"/></Relationships>
</file>

<file path=ppt/slides/_rels/slide34.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34.xml"/><Relationship Id="rId1" Type="http://schemas.openxmlformats.org/officeDocument/2006/relationships/slideLayout" Target="../slideLayouts/slideLayout10.xml"/><Relationship Id="rId4" Type="http://schemas.openxmlformats.org/officeDocument/2006/relationships/image" Target="../media/image64.png"/></Relationships>
</file>

<file path=ppt/slides/_rels/slide36.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36.xml"/><Relationship Id="rId1" Type="http://schemas.openxmlformats.org/officeDocument/2006/relationships/slideLayout" Target="../slideLayouts/slideLayout10.xml"/><Relationship Id="rId4" Type="http://schemas.openxmlformats.org/officeDocument/2006/relationships/image" Target="../media/image67.png"/></Relationships>
</file>

<file path=ppt/slides/_rels/slide38.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37.xml"/><Relationship Id="rId1" Type="http://schemas.openxmlformats.org/officeDocument/2006/relationships/slideLayout" Target="../slideLayouts/slideLayout10.xml"/><Relationship Id="rId4" Type="http://schemas.openxmlformats.org/officeDocument/2006/relationships/image" Target="../media/image69.png"/></Relationships>
</file>

<file path=ppt/slides/_rels/slide39.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hyperlink" Target="mailto:noreply@mail.launchpad.pearson.com" TargetMode="External"/><Relationship Id="rId2" Type="http://schemas.openxmlformats.org/officeDocument/2006/relationships/notesSlide" Target="../notesSlides/notesSlide42.xml"/><Relationship Id="rId1" Type="http://schemas.openxmlformats.org/officeDocument/2006/relationships/slideLayout" Target="../slideLayouts/slideLayout10.xml"/><Relationship Id="rId4" Type="http://schemas.openxmlformats.org/officeDocument/2006/relationships/image" Target="../media/image74.png"/></Relationships>
</file>

<file path=ppt/slides/_rels/slide44.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43.xml"/><Relationship Id="rId1" Type="http://schemas.openxmlformats.org/officeDocument/2006/relationships/slideLayout" Target="../slideLayouts/slideLayout20.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46.xml"/><Relationship Id="rId1" Type="http://schemas.openxmlformats.org/officeDocument/2006/relationships/slideLayout" Target="../slideLayouts/slideLayout2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4.xml"/></Relationships>
</file>

<file path=ppt/slides/_rels/slide49.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4.xml"/></Relationships>
</file>

<file path=ppt/slides/_rels/slide52.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51.xml"/><Relationship Id="rId1" Type="http://schemas.openxmlformats.org/officeDocument/2006/relationships/slideLayout" Target="../slideLayouts/slideLayout23.xml"/><Relationship Id="rId4" Type="http://schemas.openxmlformats.org/officeDocument/2006/relationships/image" Target="../media/image78.png"/></Relationships>
</file>

<file path=ppt/slides/_rels/slide53.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52.xml"/><Relationship Id="rId1" Type="http://schemas.openxmlformats.org/officeDocument/2006/relationships/slideLayout" Target="../slideLayouts/slideLayout23.xml"/></Relationships>
</file>

<file path=ppt/slides/_rels/slide54.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53.xml"/><Relationship Id="rId1" Type="http://schemas.openxmlformats.org/officeDocument/2006/relationships/slideLayout" Target="../slideLayouts/slideLayout23.xml"/></Relationships>
</file>

<file path=ppt/slides/_rels/slide55.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54.xml"/><Relationship Id="rId1" Type="http://schemas.openxmlformats.org/officeDocument/2006/relationships/slideLayout" Target="../slideLayouts/slideLayout10.xml"/><Relationship Id="rId4" Type="http://schemas.openxmlformats.org/officeDocument/2006/relationships/image" Target="../media/image82.png"/></Relationships>
</file>

<file path=ppt/slides/_rels/slide56.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56.xml"/><Relationship Id="rId1" Type="http://schemas.openxmlformats.org/officeDocument/2006/relationships/slideLayout" Target="../slideLayouts/slideLayout9.xml"/><Relationship Id="rId4" Type="http://schemas.openxmlformats.org/officeDocument/2006/relationships/image" Target="../media/image85.png"/></Relationships>
</file>

<file path=ppt/slides/_rels/slide58.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57.xml"/><Relationship Id="rId1" Type="http://schemas.openxmlformats.org/officeDocument/2006/relationships/slideLayout" Target="../slideLayouts/slideLayout9.xml"/><Relationship Id="rId4" Type="http://schemas.openxmlformats.org/officeDocument/2006/relationships/image" Target="../media/image87.png"/></Relationships>
</file>

<file path=ppt/slides/_rels/slide59.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58.xml"/><Relationship Id="rId1" Type="http://schemas.openxmlformats.org/officeDocument/2006/relationships/slideLayout" Target="../slideLayouts/slideLayout9.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9.xml"/></Relationships>
</file>

<file path=ppt/slides/_rels/slide61.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60.xml"/><Relationship Id="rId1" Type="http://schemas.openxmlformats.org/officeDocument/2006/relationships/slideLayout" Target="../slideLayouts/slideLayout9.xml"/><Relationship Id="rId4" Type="http://schemas.openxmlformats.org/officeDocument/2006/relationships/image" Target="../media/image89.png"/></Relationships>
</file>

<file path=ppt/slides/_rels/slide62.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61.xml"/><Relationship Id="rId1" Type="http://schemas.openxmlformats.org/officeDocument/2006/relationships/slideLayout" Target="../slideLayouts/slideLayout9.xml"/><Relationship Id="rId4" Type="http://schemas.openxmlformats.org/officeDocument/2006/relationships/image" Target="../media/image91.png"/></Relationships>
</file>

<file path=ppt/slides/_rels/slide63.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62.xml"/><Relationship Id="rId1" Type="http://schemas.openxmlformats.org/officeDocument/2006/relationships/slideLayout" Target="../slideLayouts/slideLayout9.xml"/></Relationships>
</file>

<file path=ppt/slides/_rels/slide64.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63.xml"/><Relationship Id="rId1" Type="http://schemas.openxmlformats.org/officeDocument/2006/relationships/slideLayout" Target="../slideLayouts/slideLayout9.xml"/><Relationship Id="rId4" Type="http://schemas.openxmlformats.org/officeDocument/2006/relationships/image" Target="../media/image94.png"/></Relationships>
</file>

<file path=ppt/slides/_rels/slide65.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64.xml"/><Relationship Id="rId1" Type="http://schemas.openxmlformats.org/officeDocument/2006/relationships/slideLayout" Target="../slideLayouts/slideLayout9.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33.xml"/></Relationships>
</file>

<file path=ppt/slides/_rels/slide67.xml.rels><?xml version="1.0" encoding="UTF-8" standalone="yes"?>
<Relationships xmlns="http://schemas.openxmlformats.org/package/2006/relationships"><Relationship Id="rId3" Type="http://schemas.openxmlformats.org/officeDocument/2006/relationships/hyperlink" Target="https://mstar.mdassessments.com/resources/training/MCAP%20Winter%202026%20Reporting%20Key%20Dates%20v3%20(1).pdf" TargetMode="External"/><Relationship Id="rId2" Type="http://schemas.openxmlformats.org/officeDocument/2006/relationships/notesSlide" Target="../notesSlides/notesSlide66.xml"/><Relationship Id="rId1" Type="http://schemas.openxmlformats.org/officeDocument/2006/relationships/slideLayout" Target="../slideLayouts/slideLayout15.xml"/></Relationships>
</file>

<file path=ppt/slides/_rels/slide68.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67.xml"/><Relationship Id="rId1" Type="http://schemas.openxmlformats.org/officeDocument/2006/relationships/slideLayout" Target="../slideLayouts/slideLayout24.xml"/></Relationships>
</file>

<file path=ppt/slides/_rels/slide69.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68.xml"/><Relationship Id="rId1" Type="http://schemas.openxmlformats.org/officeDocument/2006/relationships/slideLayout" Target="../slideLayouts/slideLayout23.xml"/></Relationships>
</file>

<file path=ppt/slides/_rels/slide70.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69.xml"/><Relationship Id="rId1" Type="http://schemas.openxmlformats.org/officeDocument/2006/relationships/slideLayout" Target="../slideLayouts/slideLayout23.xml"/><Relationship Id="rId4" Type="http://schemas.openxmlformats.org/officeDocument/2006/relationships/image" Target="../media/image99.png"/></Relationships>
</file>

<file path=ppt/slides/_rels/slide71.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70.xml"/><Relationship Id="rId1" Type="http://schemas.openxmlformats.org/officeDocument/2006/relationships/slideLayout" Target="../slideLayouts/slideLayout23.xml"/></Relationships>
</file>

<file path=ppt/slides/_rels/slide72.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71.xml"/><Relationship Id="rId1" Type="http://schemas.openxmlformats.org/officeDocument/2006/relationships/slideLayout" Target="../slideLayouts/slideLayout23.xml"/></Relationships>
</file>

<file path=ppt/slides/_rels/slide73.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72.xml"/><Relationship Id="rId1" Type="http://schemas.openxmlformats.org/officeDocument/2006/relationships/slideLayout" Target="../slideLayouts/slideLayout23.xml"/></Relationships>
</file>

<file path=ppt/slides/_rels/slide74.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73.xml"/><Relationship Id="rId1" Type="http://schemas.openxmlformats.org/officeDocument/2006/relationships/slideLayout" Target="../slideLayouts/slideLayout23.xml"/></Relationships>
</file>

<file path=ppt/slides/_rels/slide75.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74.xml"/><Relationship Id="rId1" Type="http://schemas.openxmlformats.org/officeDocument/2006/relationships/slideLayout" Target="../slideLayouts/slideLayout23.xml"/></Relationships>
</file>

<file path=ppt/slides/_rels/slide76.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75.xml"/><Relationship Id="rId1" Type="http://schemas.openxmlformats.org/officeDocument/2006/relationships/slideLayout" Target="../slideLayouts/slideLayout23.xml"/><Relationship Id="rId4" Type="http://schemas.openxmlformats.org/officeDocument/2006/relationships/image" Target="../media/image106.png"/></Relationships>
</file>

<file path=ppt/slides/_rels/slide77.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76.xml"/><Relationship Id="rId1" Type="http://schemas.openxmlformats.org/officeDocument/2006/relationships/slideLayout" Target="../slideLayouts/slideLayout23.xml"/></Relationships>
</file>

<file path=ppt/slides/_rels/slide78.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77.xml"/><Relationship Id="rId1" Type="http://schemas.openxmlformats.org/officeDocument/2006/relationships/slideLayout" Target="../slideLayouts/slideLayout23.xml"/></Relationships>
</file>

<file path=ppt/slides/_rels/slide79.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78.xml"/><Relationship Id="rId1" Type="http://schemas.openxmlformats.org/officeDocument/2006/relationships/slideLayout" Target="../slideLayouts/slideLayout23.xml"/></Relationships>
</file>

<file path=ppt/slides/_rels/slide80.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79.xml"/><Relationship Id="rId1" Type="http://schemas.openxmlformats.org/officeDocument/2006/relationships/slideLayout" Target="../slideLayouts/slideLayout23.xml"/></Relationships>
</file>

<file path=ppt/slides/_rels/slide81.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80.xml"/><Relationship Id="rId1" Type="http://schemas.openxmlformats.org/officeDocument/2006/relationships/slideLayout" Target="../slideLayouts/slideLayout23.xml"/></Relationships>
</file>

<file path=ppt/slides/_rels/slide82.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81.xml"/><Relationship Id="rId1" Type="http://schemas.openxmlformats.org/officeDocument/2006/relationships/slideLayout" Target="../slideLayouts/slideLayout23.xml"/></Relationships>
</file>

<file path=ppt/slides/_rels/slide83.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82.xml"/><Relationship Id="rId1" Type="http://schemas.openxmlformats.org/officeDocument/2006/relationships/slideLayout" Target="../slideLayouts/slideLayout23.xml"/></Relationships>
</file>

<file path=ppt/slides/_rels/slide84.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83.xml"/><Relationship Id="rId1" Type="http://schemas.openxmlformats.org/officeDocument/2006/relationships/slideLayout" Target="../slideLayouts/slideLayout23.xml"/></Relationships>
</file>

<file path=ppt/slides/_rels/slide85.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84.xml"/><Relationship Id="rId1" Type="http://schemas.openxmlformats.org/officeDocument/2006/relationships/slideLayout" Target="../slideLayouts/slideLayout23.xml"/><Relationship Id="rId4" Type="http://schemas.openxmlformats.org/officeDocument/2006/relationships/image" Target="../media/image116.png"/></Relationships>
</file>

<file path=ppt/slides/_rels/slide86.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notesSlide" Target="../notesSlides/notesSlide85.xml"/><Relationship Id="rId1" Type="http://schemas.openxmlformats.org/officeDocument/2006/relationships/slideLayout" Target="../slideLayouts/slideLayout23.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4.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11.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11.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11.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11.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4.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9.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9.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9.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34.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34.xml"/></Relationships>
</file>

<file path=ppt/slides/_rels/slide98.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97.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98.xml"/><Relationship Id="rId1" Type="http://schemas.openxmlformats.org/officeDocument/2006/relationships/slideLayout" Target="../slideLayouts/slideLayout17.xml"/></Relationships>
</file>

<file path=ppt/slides/_rels/slide100.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99.xml"/><Relationship Id="rId1" Type="http://schemas.openxmlformats.org/officeDocument/2006/relationships/slideLayout" Target="../slideLayouts/slideLayout17.xml"/><Relationship Id="rId4" Type="http://schemas.openxmlformats.org/officeDocument/2006/relationships/image" Target="../media/image120.png"/></Relationships>
</file>

<file path=ppt/slides/_rels/slide101.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100.xml"/><Relationship Id="rId1" Type="http://schemas.openxmlformats.org/officeDocument/2006/relationships/slideLayout" Target="../slideLayouts/slideLayout17.xml"/><Relationship Id="rId4" Type="http://schemas.openxmlformats.org/officeDocument/2006/relationships/image" Target="../media/image122.png"/></Relationships>
</file>

<file path=ppt/slides/_rels/slide102.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101.xml"/><Relationship Id="rId1" Type="http://schemas.openxmlformats.org/officeDocument/2006/relationships/slideLayout" Target="../slideLayouts/slideLayout17.xml"/><Relationship Id="rId4" Type="http://schemas.openxmlformats.org/officeDocument/2006/relationships/image" Target="../media/image124.png"/></Relationships>
</file>

<file path=ppt/slides/_rels/slide103.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notesSlide" Target="../notesSlides/notesSlide102.xml"/><Relationship Id="rId1" Type="http://schemas.openxmlformats.org/officeDocument/2006/relationships/slideLayout" Target="../slideLayouts/slideLayout17.xml"/><Relationship Id="rId4" Type="http://schemas.openxmlformats.org/officeDocument/2006/relationships/image" Target="../media/image126.png"/></Relationships>
</file>

<file path=ppt/slides/_rels/slide104.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5.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notesSlide" Target="../notesSlides/notesSlide104.xml"/><Relationship Id="rId1" Type="http://schemas.openxmlformats.org/officeDocument/2006/relationships/slideLayout" Target="../slideLayouts/slideLayout10.xml"/></Relationships>
</file>

<file path=ppt/slides/_rels/slide106.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105.xml"/><Relationship Id="rId1" Type="http://schemas.openxmlformats.org/officeDocument/2006/relationships/slideLayout" Target="../slideLayouts/slideLayout10.xml"/></Relationships>
</file>

<file path=ppt/slides/_rels/slide107.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106.xml"/><Relationship Id="rId1" Type="http://schemas.openxmlformats.org/officeDocument/2006/relationships/slideLayout" Target="../slideLayouts/slideLayout10.xml"/></Relationships>
</file>

<file path=ppt/slides/_rels/slide108.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07.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10.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notesSlide" Target="../notesSlides/notesSlide109.xml"/><Relationship Id="rId1" Type="http://schemas.openxmlformats.org/officeDocument/2006/relationships/slideLayout" Target="../slideLayouts/slideLayout10.xml"/><Relationship Id="rId4" Type="http://schemas.openxmlformats.org/officeDocument/2006/relationships/image" Target="../media/image134.png"/></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10.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4.xml"/></Relationships>
</file>

<file path=ppt/slides/_rels/slide113.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notesSlide" Target="../notesSlides/notesSlide112.xml"/><Relationship Id="rId1" Type="http://schemas.openxmlformats.org/officeDocument/2006/relationships/slideLayout" Target="../slideLayouts/slideLayout18.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15.xml"/></Relationships>
</file>

<file path=ppt/slides/_rels/slide115.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notesSlide" Target="../notesSlides/notesSlide114.xml"/><Relationship Id="rId1" Type="http://schemas.openxmlformats.org/officeDocument/2006/relationships/slideLayout" Target="../slideLayouts/slideLayout9.xml"/><Relationship Id="rId6" Type="http://schemas.openxmlformats.org/officeDocument/2006/relationships/image" Target="../media/image139.png"/><Relationship Id="rId5" Type="http://schemas.openxmlformats.org/officeDocument/2006/relationships/image" Target="../media/image138.png"/><Relationship Id="rId4" Type="http://schemas.openxmlformats.org/officeDocument/2006/relationships/image" Target="../media/image137.png"/></Relationships>
</file>

<file path=ppt/slides/_rels/slide116.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notesSlide" Target="../notesSlides/notesSlide115.xml"/><Relationship Id="rId1" Type="http://schemas.openxmlformats.org/officeDocument/2006/relationships/slideLayout" Target="../slideLayouts/slideLayout9.xml"/></Relationships>
</file>

<file path=ppt/slides/_rels/slide117.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notesSlide" Target="../notesSlides/notesSlide116.xml"/><Relationship Id="rId1" Type="http://schemas.openxmlformats.org/officeDocument/2006/relationships/slideLayout" Target="../slideLayouts/slideLayout9.xml"/></Relationships>
</file>

<file path=ppt/slides/_rels/slide118.xml.rels><?xml version="1.0" encoding="UTF-8" standalone="yes"?>
<Relationships xmlns="http://schemas.openxmlformats.org/package/2006/relationships"><Relationship Id="rId3" Type="http://schemas.openxmlformats.org/officeDocument/2006/relationships/image" Target="../media/image142.png"/><Relationship Id="rId2" Type="http://schemas.openxmlformats.org/officeDocument/2006/relationships/notesSlide" Target="../notesSlides/notesSlide117.xml"/><Relationship Id="rId1" Type="http://schemas.openxmlformats.org/officeDocument/2006/relationships/slideLayout" Target="../slideLayouts/slideLayout9.xml"/></Relationships>
</file>

<file path=ppt/slides/_rels/slide119.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notesSlide" Target="../notesSlides/notesSlide118.xml"/><Relationship Id="rId1" Type="http://schemas.openxmlformats.org/officeDocument/2006/relationships/slideLayout" Target="../slideLayouts/slideLayout9.xml"/><Relationship Id="rId4" Type="http://schemas.openxmlformats.org/officeDocument/2006/relationships/image" Target="../media/image144.png"/></Relationships>
</file>

<file path=ppt/slides/_rels/slide120.xml.rels><?xml version="1.0" encoding="UTF-8" standalone="yes"?>
<Relationships xmlns="http://schemas.openxmlformats.org/package/2006/relationships"><Relationship Id="rId3" Type="http://schemas.openxmlformats.org/officeDocument/2006/relationships/notesSlide" Target="../notesSlides/notesSlide119.xml"/><Relationship Id="rId2" Type="http://schemas.openxmlformats.org/officeDocument/2006/relationships/slideLayout" Target="../slideLayouts/slideLayout10.xml"/><Relationship Id="rId1" Type="http://schemas.openxmlformats.org/officeDocument/2006/relationships/tags" Target="../tags/tag2.xml"/><Relationship Id="rId5" Type="http://schemas.openxmlformats.org/officeDocument/2006/relationships/image" Target="../media/image146.png"/><Relationship Id="rId4" Type="http://schemas.openxmlformats.org/officeDocument/2006/relationships/image" Target="../media/image145.png"/></Relationships>
</file>

<file path=ppt/slides/_rels/slide121.xml.rels><?xml version="1.0" encoding="UTF-8" standalone="yes"?>
<Relationships xmlns="http://schemas.openxmlformats.org/package/2006/relationships"><Relationship Id="rId3" Type="http://schemas.openxmlformats.org/officeDocument/2006/relationships/notesSlide" Target="../notesSlides/notesSlide120.xml"/><Relationship Id="rId2" Type="http://schemas.openxmlformats.org/officeDocument/2006/relationships/slideLayout" Target="../slideLayouts/slideLayout10.xml"/><Relationship Id="rId1" Type="http://schemas.openxmlformats.org/officeDocument/2006/relationships/tags" Target="../tags/tag3.xml"/><Relationship Id="rId6" Type="http://schemas.openxmlformats.org/officeDocument/2006/relationships/image" Target="../media/image149.png"/><Relationship Id="rId5" Type="http://schemas.openxmlformats.org/officeDocument/2006/relationships/image" Target="../media/image148.png"/><Relationship Id="rId4" Type="http://schemas.openxmlformats.org/officeDocument/2006/relationships/image" Target="../media/image147.png"/></Relationships>
</file>

<file path=ppt/slides/_rels/slide122.xml.rels><?xml version="1.0" encoding="UTF-8" standalone="yes"?>
<Relationships xmlns="http://schemas.openxmlformats.org/package/2006/relationships"><Relationship Id="rId3" Type="http://schemas.openxmlformats.org/officeDocument/2006/relationships/notesSlide" Target="../notesSlides/notesSlide121.xml"/><Relationship Id="rId2" Type="http://schemas.openxmlformats.org/officeDocument/2006/relationships/slideLayout" Target="../slideLayouts/slideLayout10.xml"/><Relationship Id="rId1" Type="http://schemas.openxmlformats.org/officeDocument/2006/relationships/tags" Target="../tags/tag4.xml"/><Relationship Id="rId6" Type="http://schemas.openxmlformats.org/officeDocument/2006/relationships/image" Target="../media/image152.png"/><Relationship Id="rId5" Type="http://schemas.openxmlformats.org/officeDocument/2006/relationships/image" Target="../media/image151.png"/><Relationship Id="rId4" Type="http://schemas.openxmlformats.org/officeDocument/2006/relationships/image" Target="../media/image150.png"/></Relationships>
</file>

<file path=ppt/slides/_rels/slide123.xml.rels><?xml version="1.0" encoding="UTF-8" standalone="yes"?>
<Relationships xmlns="http://schemas.openxmlformats.org/package/2006/relationships"><Relationship Id="rId3" Type="http://schemas.openxmlformats.org/officeDocument/2006/relationships/notesSlide" Target="../notesSlides/notesSlide122.xml"/><Relationship Id="rId2" Type="http://schemas.openxmlformats.org/officeDocument/2006/relationships/slideLayout" Target="../slideLayouts/slideLayout12.xml"/><Relationship Id="rId1" Type="http://schemas.openxmlformats.org/officeDocument/2006/relationships/tags" Target="../tags/tag5.xml"/><Relationship Id="rId4" Type="http://schemas.openxmlformats.org/officeDocument/2006/relationships/image" Target="../media/image153.png"/></Relationships>
</file>

<file path=ppt/slides/_rels/slide124.xml.rels><?xml version="1.0" encoding="UTF-8" standalone="yes"?>
<Relationships xmlns="http://schemas.openxmlformats.org/package/2006/relationships"><Relationship Id="rId3" Type="http://schemas.openxmlformats.org/officeDocument/2006/relationships/notesSlide" Target="../notesSlides/notesSlide123.xml"/><Relationship Id="rId2" Type="http://schemas.openxmlformats.org/officeDocument/2006/relationships/slideLayout" Target="../slideLayouts/slideLayout10.xml"/><Relationship Id="rId1" Type="http://schemas.openxmlformats.org/officeDocument/2006/relationships/tags" Target="../tags/tag6.xml"/><Relationship Id="rId5" Type="http://schemas.openxmlformats.org/officeDocument/2006/relationships/image" Target="../media/image155.png"/><Relationship Id="rId4" Type="http://schemas.openxmlformats.org/officeDocument/2006/relationships/image" Target="../media/image154.png"/></Relationships>
</file>

<file path=ppt/slides/_rels/slide125.xml.rels><?xml version="1.0" encoding="UTF-8" standalone="yes"?>
<Relationships xmlns="http://schemas.openxmlformats.org/package/2006/relationships"><Relationship Id="rId3" Type="http://schemas.openxmlformats.org/officeDocument/2006/relationships/notesSlide" Target="../notesSlides/notesSlide124.xml"/><Relationship Id="rId2" Type="http://schemas.openxmlformats.org/officeDocument/2006/relationships/slideLayout" Target="../slideLayouts/slideLayout12.xml"/><Relationship Id="rId1" Type="http://schemas.openxmlformats.org/officeDocument/2006/relationships/tags" Target="../tags/tag7.xml"/><Relationship Id="rId4" Type="http://schemas.openxmlformats.org/officeDocument/2006/relationships/image" Target="../media/image156.png"/></Relationships>
</file>

<file path=ppt/slides/_rels/slide126.xml.rels><?xml version="1.0" encoding="UTF-8" standalone="yes"?>
<Relationships xmlns="http://schemas.openxmlformats.org/package/2006/relationships"><Relationship Id="rId3" Type="http://schemas.openxmlformats.org/officeDocument/2006/relationships/notesSlide" Target="../notesSlides/notesSlide125.xml"/><Relationship Id="rId2" Type="http://schemas.openxmlformats.org/officeDocument/2006/relationships/slideLayout" Target="../slideLayouts/slideLayout10.xml"/><Relationship Id="rId1" Type="http://schemas.openxmlformats.org/officeDocument/2006/relationships/tags" Target="../tags/tag8.xml"/><Relationship Id="rId4" Type="http://schemas.openxmlformats.org/officeDocument/2006/relationships/image" Target="../media/image157.png"/></Relationships>
</file>

<file path=ppt/slides/_rels/slide127.xml.rels><?xml version="1.0" encoding="UTF-8" standalone="yes"?>
<Relationships xmlns="http://schemas.openxmlformats.org/package/2006/relationships"><Relationship Id="rId3" Type="http://schemas.openxmlformats.org/officeDocument/2006/relationships/notesSlide" Target="../notesSlides/notesSlide126.xml"/><Relationship Id="rId2" Type="http://schemas.openxmlformats.org/officeDocument/2006/relationships/slideLayout" Target="../slideLayouts/slideLayout9.xml"/><Relationship Id="rId1" Type="http://schemas.openxmlformats.org/officeDocument/2006/relationships/tags" Target="../tags/tag9.xml"/><Relationship Id="rId4" Type="http://schemas.openxmlformats.org/officeDocument/2006/relationships/image" Target="../media/image158.png"/></Relationships>
</file>

<file path=ppt/slides/_rels/slide128.xml.rels><?xml version="1.0" encoding="UTF-8" standalone="yes"?>
<Relationships xmlns="http://schemas.openxmlformats.org/package/2006/relationships"><Relationship Id="rId3" Type="http://schemas.openxmlformats.org/officeDocument/2006/relationships/image" Target="../media/image159.png"/><Relationship Id="rId2" Type="http://schemas.openxmlformats.org/officeDocument/2006/relationships/notesSlide" Target="../notesSlides/notesSlide127.xml"/><Relationship Id="rId1" Type="http://schemas.openxmlformats.org/officeDocument/2006/relationships/slideLayout" Target="../slideLayouts/slideLayout17.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11.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11.xml"/></Relationships>
</file>

<file path=ppt/slides/_rels/slide131.xml.rels><?xml version="1.0" encoding="UTF-8" standalone="yes"?>
<Relationships xmlns="http://schemas.openxmlformats.org/package/2006/relationships"><Relationship Id="rId3" Type="http://schemas.openxmlformats.org/officeDocument/2006/relationships/notesSlide" Target="../notesSlides/notesSlide130.xml"/><Relationship Id="rId2" Type="http://schemas.openxmlformats.org/officeDocument/2006/relationships/slideLayout" Target="../slideLayouts/slideLayout10.xml"/><Relationship Id="rId1" Type="http://schemas.openxmlformats.org/officeDocument/2006/relationships/tags" Target="../tags/tag10.xml"/><Relationship Id="rId5" Type="http://schemas.openxmlformats.org/officeDocument/2006/relationships/image" Target="../media/image161.png"/><Relationship Id="rId4" Type="http://schemas.openxmlformats.org/officeDocument/2006/relationships/image" Target="../media/image160.png"/></Relationships>
</file>

<file path=ppt/slides/_rels/slide132.xml.rels><?xml version="1.0" encoding="UTF-8" standalone="yes"?>
<Relationships xmlns="http://schemas.openxmlformats.org/package/2006/relationships"><Relationship Id="rId3" Type="http://schemas.openxmlformats.org/officeDocument/2006/relationships/notesSlide" Target="../notesSlides/notesSlide131.xml"/><Relationship Id="rId2" Type="http://schemas.openxmlformats.org/officeDocument/2006/relationships/slideLayout" Target="../slideLayouts/slideLayout12.xml"/><Relationship Id="rId1" Type="http://schemas.openxmlformats.org/officeDocument/2006/relationships/tags" Target="../tags/tag11.xml"/><Relationship Id="rId4" Type="http://schemas.openxmlformats.org/officeDocument/2006/relationships/image" Target="../media/image162.png"/></Relationships>
</file>

<file path=ppt/slides/_rels/slide133.xml.rels><?xml version="1.0" encoding="UTF-8" standalone="yes"?>
<Relationships xmlns="http://schemas.openxmlformats.org/package/2006/relationships"><Relationship Id="rId3" Type="http://schemas.openxmlformats.org/officeDocument/2006/relationships/notesSlide" Target="../notesSlides/notesSlide132.xml"/><Relationship Id="rId2" Type="http://schemas.openxmlformats.org/officeDocument/2006/relationships/slideLayout" Target="../slideLayouts/slideLayout9.xml"/><Relationship Id="rId1" Type="http://schemas.openxmlformats.org/officeDocument/2006/relationships/tags" Target="../tags/tag12.xml"/><Relationship Id="rId4" Type="http://schemas.openxmlformats.org/officeDocument/2006/relationships/image" Target="../media/image163.png"/></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24.xml"/></Relationships>
</file>

<file path=ppt/slides/_rels/slide135.xml.rels><?xml version="1.0" encoding="UTF-8" standalone="yes"?>
<Relationships xmlns="http://schemas.openxmlformats.org/package/2006/relationships"><Relationship Id="rId3" Type="http://schemas.openxmlformats.org/officeDocument/2006/relationships/image" Target="../media/image164.png"/><Relationship Id="rId2" Type="http://schemas.openxmlformats.org/officeDocument/2006/relationships/notesSlide" Target="../notesSlides/notesSlide134.xml"/><Relationship Id="rId1" Type="http://schemas.openxmlformats.org/officeDocument/2006/relationships/slideLayout" Target="../slideLayouts/slideLayout11.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13.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13.xml"/></Relationships>
</file>

<file path=ppt/slides/_rels/slide138.xml.rels><?xml version="1.0" encoding="UTF-8" standalone="yes"?>
<Relationships xmlns="http://schemas.openxmlformats.org/package/2006/relationships"><Relationship Id="rId3" Type="http://schemas.openxmlformats.org/officeDocument/2006/relationships/image" Target="../media/image165.png"/><Relationship Id="rId2" Type="http://schemas.openxmlformats.org/officeDocument/2006/relationships/notesSlide" Target="../notesSlides/notesSlide137.xml"/><Relationship Id="rId1" Type="http://schemas.openxmlformats.org/officeDocument/2006/relationships/slideLayout" Target="../slideLayouts/slideLayout11.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24.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10.xml"/></Relationships>
</file>

<file path=ppt/slides/_rels/slide141.xml.rels><?xml version="1.0" encoding="UTF-8" standalone="yes"?>
<Relationships xmlns="http://schemas.openxmlformats.org/package/2006/relationships"><Relationship Id="rId3" Type="http://schemas.openxmlformats.org/officeDocument/2006/relationships/image" Target="../media/image166.png"/><Relationship Id="rId2" Type="http://schemas.openxmlformats.org/officeDocument/2006/relationships/notesSlide" Target="../notesSlides/notesSlide140.xml"/><Relationship Id="rId1" Type="http://schemas.openxmlformats.org/officeDocument/2006/relationships/slideLayout" Target="../slideLayouts/slideLayout10.xml"/><Relationship Id="rId4" Type="http://schemas.openxmlformats.org/officeDocument/2006/relationships/image" Target="../media/image167.png"/></Relationships>
</file>

<file path=ppt/slides/_rels/slide142.xml.rels><?xml version="1.0" encoding="UTF-8" standalone="yes"?>
<Relationships xmlns="http://schemas.openxmlformats.org/package/2006/relationships"><Relationship Id="rId3" Type="http://schemas.openxmlformats.org/officeDocument/2006/relationships/image" Target="../media/image168.png"/><Relationship Id="rId2" Type="http://schemas.openxmlformats.org/officeDocument/2006/relationships/notesSlide" Target="../notesSlides/notesSlide141.xml"/><Relationship Id="rId1" Type="http://schemas.openxmlformats.org/officeDocument/2006/relationships/slideLayout" Target="../slideLayouts/slideLayout10.xml"/><Relationship Id="rId5" Type="http://schemas.microsoft.com/office/2007/relationships/hdphoto" Target="../media/hdphoto1.wdp"/><Relationship Id="rId4" Type="http://schemas.openxmlformats.org/officeDocument/2006/relationships/image" Target="../media/image169.png"/></Relationships>
</file>

<file path=ppt/slides/_rels/slide143.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notesSlide" Target="../notesSlides/notesSlide142.xml"/><Relationship Id="rId1" Type="http://schemas.openxmlformats.org/officeDocument/2006/relationships/slideLayout" Target="../slideLayouts/slideLayout10.xml"/></Relationships>
</file>

<file path=ppt/slides/_rels/slide144.xml.rels><?xml version="1.0" encoding="UTF-8" standalone="yes"?>
<Relationships xmlns="http://schemas.openxmlformats.org/package/2006/relationships"><Relationship Id="rId3" Type="http://schemas.openxmlformats.org/officeDocument/2006/relationships/image" Target="../media/image171.png"/><Relationship Id="rId2" Type="http://schemas.openxmlformats.org/officeDocument/2006/relationships/notesSlide" Target="../notesSlides/notesSlide143.xml"/><Relationship Id="rId1" Type="http://schemas.openxmlformats.org/officeDocument/2006/relationships/slideLayout" Target="../slideLayouts/slideLayout10.xml"/></Relationships>
</file>

<file path=ppt/slides/_rels/slide145.xml.rels><?xml version="1.0" encoding="UTF-8" standalone="yes"?>
<Relationships xmlns="http://schemas.openxmlformats.org/package/2006/relationships"><Relationship Id="rId3" Type="http://schemas.openxmlformats.org/officeDocument/2006/relationships/image" Target="../media/image172.png"/><Relationship Id="rId2" Type="http://schemas.openxmlformats.org/officeDocument/2006/relationships/notesSlide" Target="../notesSlides/notesSlide144.xml"/><Relationship Id="rId1" Type="http://schemas.openxmlformats.org/officeDocument/2006/relationships/slideLayout" Target="../slideLayouts/slideLayout10.xml"/></Relationships>
</file>

<file path=ppt/slides/_rels/slide146.xml.rels><?xml version="1.0" encoding="UTF-8" standalone="yes"?>
<Relationships xmlns="http://schemas.openxmlformats.org/package/2006/relationships"><Relationship Id="rId3" Type="http://schemas.openxmlformats.org/officeDocument/2006/relationships/image" Target="../media/image173.png"/><Relationship Id="rId2" Type="http://schemas.openxmlformats.org/officeDocument/2006/relationships/notesSlide" Target="../notesSlides/notesSlide145.xml"/><Relationship Id="rId1" Type="http://schemas.openxmlformats.org/officeDocument/2006/relationships/slideLayout" Target="../slideLayouts/slideLayout10.xml"/><Relationship Id="rId4" Type="http://schemas.openxmlformats.org/officeDocument/2006/relationships/image" Target="../media/image174.png"/></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24.xml"/></Relationships>
</file>

<file path=ppt/slides/_rels/slide148.xml.rels><?xml version="1.0" encoding="UTF-8" standalone="yes"?>
<Relationships xmlns="http://schemas.openxmlformats.org/package/2006/relationships"><Relationship Id="rId3" Type="http://schemas.openxmlformats.org/officeDocument/2006/relationships/image" Target="../media/image175.png"/><Relationship Id="rId2" Type="http://schemas.openxmlformats.org/officeDocument/2006/relationships/notesSlide" Target="../notesSlides/notesSlide147.xml"/><Relationship Id="rId1" Type="http://schemas.openxmlformats.org/officeDocument/2006/relationships/slideLayout" Target="../slideLayouts/slideLayout10.xml"/><Relationship Id="rId4" Type="http://schemas.openxmlformats.org/officeDocument/2006/relationships/image" Target="../media/image176.png"/></Relationships>
</file>

<file path=ppt/slides/_rels/slide149.xml.rels><?xml version="1.0" encoding="UTF-8" standalone="yes"?>
<Relationships xmlns="http://schemas.openxmlformats.org/package/2006/relationships"><Relationship Id="rId3" Type="http://schemas.openxmlformats.org/officeDocument/2006/relationships/image" Target="../media/image177.png"/><Relationship Id="rId2" Type="http://schemas.openxmlformats.org/officeDocument/2006/relationships/notesSlide" Target="../notesSlides/notesSlide148.xml"/><Relationship Id="rId1" Type="http://schemas.openxmlformats.org/officeDocument/2006/relationships/slideLayout" Target="../slideLayouts/slideLayout9.xml"/></Relationships>
</file>

<file path=ppt/slides/_rels/slide150.xml.rels><?xml version="1.0" encoding="UTF-8" standalone="yes"?>
<Relationships xmlns="http://schemas.openxmlformats.org/package/2006/relationships"><Relationship Id="rId3" Type="http://schemas.openxmlformats.org/officeDocument/2006/relationships/image" Target="../media/image178.svg"/><Relationship Id="rId2" Type="http://schemas.openxmlformats.org/officeDocument/2006/relationships/notesSlide" Target="../notesSlides/notesSlide149.xml"/><Relationship Id="rId1" Type="http://schemas.openxmlformats.org/officeDocument/2006/relationships/slideLayout" Target="../slideLayouts/slideLayout10.xml"/><Relationship Id="rId5" Type="http://schemas.openxmlformats.org/officeDocument/2006/relationships/image" Target="../media/image180.jpeg"/><Relationship Id="rId4" Type="http://schemas.openxmlformats.org/officeDocument/2006/relationships/image" Target="../media/image179.png"/></Relationships>
</file>

<file path=ppt/slides/_rels/slide151.xml.rels><?xml version="1.0" encoding="UTF-8" standalone="yes"?>
<Relationships xmlns="http://schemas.openxmlformats.org/package/2006/relationships"><Relationship Id="rId3" Type="http://schemas.openxmlformats.org/officeDocument/2006/relationships/image" Target="../media/image178.svg"/><Relationship Id="rId2" Type="http://schemas.openxmlformats.org/officeDocument/2006/relationships/notesSlide" Target="../notesSlides/notesSlide150.xml"/><Relationship Id="rId1" Type="http://schemas.openxmlformats.org/officeDocument/2006/relationships/slideLayout" Target="../slideLayouts/slideLayout10.xml"/><Relationship Id="rId5" Type="http://schemas.openxmlformats.org/officeDocument/2006/relationships/image" Target="../media/image182.png"/><Relationship Id="rId4" Type="http://schemas.openxmlformats.org/officeDocument/2006/relationships/image" Target="../media/image181.png"/></Relationships>
</file>

<file path=ppt/slides/_rels/slide152.xml.rels><?xml version="1.0" encoding="UTF-8" standalone="yes"?>
<Relationships xmlns="http://schemas.openxmlformats.org/package/2006/relationships"><Relationship Id="rId3" Type="http://schemas.openxmlformats.org/officeDocument/2006/relationships/image" Target="../media/image183.png"/><Relationship Id="rId2" Type="http://schemas.openxmlformats.org/officeDocument/2006/relationships/notesSlide" Target="../notesSlides/notesSlide151.xml"/><Relationship Id="rId1" Type="http://schemas.openxmlformats.org/officeDocument/2006/relationships/slideLayout" Target="../slideLayouts/slideLayout10.xml"/></Relationships>
</file>

<file path=ppt/slides/_rels/slide153.xml.rels><?xml version="1.0" encoding="UTF-8" standalone="yes"?>
<Relationships xmlns="http://schemas.openxmlformats.org/package/2006/relationships"><Relationship Id="rId3" Type="http://schemas.openxmlformats.org/officeDocument/2006/relationships/image" Target="../media/image178.svg"/><Relationship Id="rId2" Type="http://schemas.openxmlformats.org/officeDocument/2006/relationships/notesSlide" Target="../notesSlides/notesSlide152.xml"/><Relationship Id="rId1" Type="http://schemas.openxmlformats.org/officeDocument/2006/relationships/slideLayout" Target="../slideLayouts/slideLayout10.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53.xml"/><Relationship Id="rId1" Type="http://schemas.openxmlformats.org/officeDocument/2006/relationships/slideLayout" Target="../slideLayouts/slideLayout9.xml"/></Relationships>
</file>

<file path=ppt/slides/_rels/slide155.xml.rels><?xml version="1.0" encoding="UTF-8" standalone="yes"?>
<Relationships xmlns="http://schemas.openxmlformats.org/package/2006/relationships"><Relationship Id="rId3" Type="http://schemas.openxmlformats.org/officeDocument/2006/relationships/image" Target="../media/image178.svg"/><Relationship Id="rId2" Type="http://schemas.openxmlformats.org/officeDocument/2006/relationships/notesSlide" Target="../notesSlides/notesSlide154.xml"/><Relationship Id="rId1" Type="http://schemas.openxmlformats.org/officeDocument/2006/relationships/slideLayout" Target="../slideLayouts/slideLayout10.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6.xml"/></Relationships>
</file>

<file path=ppt/slides/_rels/slide157.xml.rels><?xml version="1.0" encoding="UTF-8" standalone="yes"?>
<Relationships xmlns="http://schemas.openxmlformats.org/package/2006/relationships"><Relationship Id="rId3" Type="http://schemas.openxmlformats.org/officeDocument/2006/relationships/hyperlink" Target="https://mstar.mdassessments.com/" TargetMode="External"/><Relationship Id="rId2" Type="http://schemas.openxmlformats.org/officeDocument/2006/relationships/notesSlide" Target="../notesSlides/notesSlide156.xml"/><Relationship Id="rId1" Type="http://schemas.openxmlformats.org/officeDocument/2006/relationships/slideLayout" Target="../slideLayouts/slideLayout10.xml"/><Relationship Id="rId4" Type="http://schemas.openxmlformats.org/officeDocument/2006/relationships/image" Target="../media/image178.svg"/></Relationships>
</file>

<file path=ppt/slides/_rels/slide158.xml.rels><?xml version="1.0" encoding="UTF-8" standalone="yes"?>
<Relationships xmlns="http://schemas.openxmlformats.org/package/2006/relationships"><Relationship Id="rId3" Type="http://schemas.openxmlformats.org/officeDocument/2006/relationships/image" Target="../media/image178.svg"/><Relationship Id="rId2" Type="http://schemas.openxmlformats.org/officeDocument/2006/relationships/notesSlide" Target="../notesSlides/notesSlide157.xml"/><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0838919-65CB-D67F-D198-D8DF2954DE4B}"/>
              </a:ext>
            </a:extLst>
          </p:cNvPr>
          <p:cNvSpPr>
            <a:spLocks noGrp="1"/>
          </p:cNvSpPr>
          <p:nvPr>
            <p:ph type="body" sz="quarter" idx="10"/>
          </p:nvPr>
        </p:nvSpPr>
        <p:spPr>
          <a:xfrm>
            <a:off x="6875917" y="3740980"/>
            <a:ext cx="5009606" cy="967330"/>
          </a:xfrm>
        </p:spPr>
        <p:txBody>
          <a:bodyPr lIns="0" tIns="45720" rIns="91440" bIns="45720" anchor="ctr" anchorCtr="0"/>
          <a:lstStyle/>
          <a:p>
            <a:r>
              <a:rPr lang="en-US">
                <a:latin typeface="Montserrat SemiBold"/>
              </a:rPr>
              <a:t>Fall </a:t>
            </a:r>
            <a:r>
              <a:rPr lang="en-US" dirty="0">
                <a:latin typeface="Montserrat SemiBold"/>
              </a:rPr>
              <a:t>2026 </a:t>
            </a:r>
          </a:p>
          <a:p>
            <a:r>
              <a:rPr lang="en-US" dirty="0">
                <a:latin typeface="Montserrat SemiBold"/>
              </a:rPr>
              <a:t>Assessment Training</a:t>
            </a:r>
          </a:p>
          <a:p>
            <a:r>
              <a:rPr lang="en-US" dirty="0">
                <a:latin typeface="Montserrat SemiBold"/>
              </a:rPr>
              <a:t>   </a:t>
            </a:r>
          </a:p>
        </p:txBody>
      </p:sp>
      <p:sp>
        <p:nvSpPr>
          <p:cNvPr id="3" name="Text Placeholder 2">
            <a:extLst>
              <a:ext uri="{FF2B5EF4-FFF2-40B4-BE49-F238E27FC236}">
                <a16:creationId xmlns:a16="http://schemas.microsoft.com/office/drawing/2014/main" id="{1D7A73AE-7DD7-71E5-CBFA-643F650FD90C}"/>
              </a:ext>
            </a:extLst>
          </p:cNvPr>
          <p:cNvSpPr>
            <a:spLocks noGrp="1"/>
          </p:cNvSpPr>
          <p:nvPr>
            <p:ph type="body" sz="quarter" idx="11"/>
          </p:nvPr>
        </p:nvSpPr>
        <p:spPr>
          <a:xfrm>
            <a:off x="6875917" y="4708310"/>
            <a:ext cx="4665662" cy="300037"/>
          </a:xfrm>
        </p:spPr>
        <p:txBody>
          <a:bodyPr/>
          <a:lstStyle/>
          <a:p>
            <a:r>
              <a:rPr lang="en-US"/>
              <a:t>Division of Assessment and Accountability</a:t>
            </a:r>
          </a:p>
        </p:txBody>
      </p:sp>
      <p:sp>
        <p:nvSpPr>
          <p:cNvPr id="4" name="Text Placeholder 3">
            <a:extLst>
              <a:ext uri="{FF2B5EF4-FFF2-40B4-BE49-F238E27FC236}">
                <a16:creationId xmlns:a16="http://schemas.microsoft.com/office/drawing/2014/main" id="{C7349A34-49D3-B133-AC98-54EEC24D23FD}"/>
              </a:ext>
            </a:extLst>
          </p:cNvPr>
          <p:cNvSpPr>
            <a:spLocks noGrp="1"/>
          </p:cNvSpPr>
          <p:nvPr>
            <p:ph type="body" sz="quarter" idx="12"/>
          </p:nvPr>
        </p:nvSpPr>
        <p:spPr>
          <a:xfrm>
            <a:off x="6875917" y="5186362"/>
            <a:ext cx="4665662" cy="300037"/>
          </a:xfrm>
        </p:spPr>
        <p:txBody>
          <a:bodyPr lIns="0" tIns="45720" rIns="91440" bIns="45720" anchor="t"/>
          <a:lstStyle/>
          <a:p>
            <a:r>
              <a:rPr lang="en-US">
                <a:latin typeface="Montserrat"/>
              </a:rPr>
              <a:t>September 9, 2026</a:t>
            </a:r>
          </a:p>
          <a:p>
            <a:endParaRPr lang="en-US">
              <a:latin typeface="Montserrat"/>
            </a:endParaRPr>
          </a:p>
        </p:txBody>
      </p:sp>
      <p:sp>
        <p:nvSpPr>
          <p:cNvPr id="5" name="Text Placeholder 4">
            <a:extLst>
              <a:ext uri="{FF2B5EF4-FFF2-40B4-BE49-F238E27FC236}">
                <a16:creationId xmlns:a16="http://schemas.microsoft.com/office/drawing/2014/main" id="{FA7D1D8E-F2FF-D06D-F87E-8FCF30F10C5B}"/>
              </a:ext>
            </a:extLst>
          </p:cNvPr>
          <p:cNvSpPr>
            <a:spLocks noGrp="1"/>
          </p:cNvSpPr>
          <p:nvPr>
            <p:ph type="body" sz="quarter" idx="13"/>
          </p:nvPr>
        </p:nvSpPr>
        <p:spPr/>
        <p:txBody>
          <a:bodyPr lIns="0" tIns="45720" rIns="91440" bIns="45720" anchor="t"/>
          <a:lstStyle/>
          <a:p>
            <a:r>
              <a:rPr lang="en-US">
                <a:latin typeface="Montserrat"/>
              </a:rPr>
              <a:t>MSDE, Pearson, Cambiu</a:t>
            </a:r>
            <a:r>
              <a:rPr lang="en-US">
                <a:solidFill>
                  <a:srgbClr val="000000"/>
                </a:solidFill>
                <a:latin typeface="Montserrat"/>
              </a:rPr>
              <a:t>m</a:t>
            </a:r>
            <a:r>
              <a:rPr lang="en-US">
                <a:latin typeface="Montserrat"/>
              </a:rPr>
              <a:t> Assessment</a:t>
            </a:r>
          </a:p>
        </p:txBody>
      </p:sp>
      <p:pic>
        <p:nvPicPr>
          <p:cNvPr id="6" name="Picture 5">
            <a:extLst>
              <a:ext uri="{FF2B5EF4-FFF2-40B4-BE49-F238E27FC236}">
                <a16:creationId xmlns:a16="http://schemas.microsoft.com/office/drawing/2014/main" id="{4C675296-26B0-BAAE-C025-2DE13EAC564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59702" y="1262446"/>
            <a:ext cx="5085346" cy="1617624"/>
          </a:xfrm>
          <a:prstGeom prst="rect">
            <a:avLst/>
          </a:prstGeom>
        </p:spPr>
      </p:pic>
      <p:pic>
        <p:nvPicPr>
          <p:cNvPr id="8" name="Picture 7">
            <a:extLst>
              <a:ext uri="{FF2B5EF4-FFF2-40B4-BE49-F238E27FC236}">
                <a16:creationId xmlns:a16="http://schemas.microsoft.com/office/drawing/2014/main" id="{F1AD0ED5-7803-1B7D-ECFF-B3887415C8AD}"/>
              </a:ext>
            </a:extLst>
          </p:cNvPr>
          <p:cNvPicPr>
            <a:picLocks noChangeAspect="1"/>
          </p:cNvPicPr>
          <p:nvPr/>
        </p:nvPicPr>
        <p:blipFill>
          <a:blip r:embed="rId4"/>
          <a:stretch>
            <a:fillRect/>
          </a:stretch>
        </p:blipFill>
        <p:spPr>
          <a:xfrm>
            <a:off x="6454080" y="366788"/>
            <a:ext cx="1514686" cy="666843"/>
          </a:xfrm>
          <a:prstGeom prst="rect">
            <a:avLst/>
          </a:prstGeom>
        </p:spPr>
      </p:pic>
      <p:pic>
        <p:nvPicPr>
          <p:cNvPr id="7" name="Picture 6">
            <a:extLst>
              <a:ext uri="{FF2B5EF4-FFF2-40B4-BE49-F238E27FC236}">
                <a16:creationId xmlns:a16="http://schemas.microsoft.com/office/drawing/2014/main" id="{AE2D3F90-8E7A-6A02-F169-1AFAA5FB8666}"/>
              </a:ext>
            </a:extLst>
          </p:cNvPr>
          <p:cNvPicPr>
            <a:picLocks noChangeAspect="1"/>
          </p:cNvPicPr>
          <p:nvPr/>
        </p:nvPicPr>
        <p:blipFill>
          <a:blip r:embed="rId5"/>
          <a:srcRect r="56410" b="-820"/>
          <a:stretch>
            <a:fillRect/>
          </a:stretch>
        </p:blipFill>
        <p:spPr>
          <a:xfrm>
            <a:off x="8319633" y="366258"/>
            <a:ext cx="1161739" cy="762458"/>
          </a:xfrm>
          <a:prstGeom prst="rect">
            <a:avLst/>
          </a:prstGeom>
        </p:spPr>
      </p:pic>
    </p:spTree>
    <p:extLst>
      <p:ext uri="{BB962C8B-B14F-4D97-AF65-F5344CB8AC3E}">
        <p14:creationId xmlns:p14="http://schemas.microsoft.com/office/powerpoint/2010/main" val="37767377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890CA4F-D144-020B-6C6B-4F300E664886}"/>
              </a:ext>
            </a:extLst>
          </p:cNvPr>
          <p:cNvSpPr>
            <a:spLocks noGrp="1"/>
          </p:cNvSpPr>
          <p:nvPr>
            <p:ph type="body" sz="quarter" idx="11"/>
          </p:nvPr>
        </p:nvSpPr>
        <p:spPr>
          <a:xfrm>
            <a:off x="7463118" y="1719057"/>
            <a:ext cx="4342802" cy="4194920"/>
          </a:xfrm>
        </p:spPr>
        <p:txBody>
          <a:bodyPr wrap="square" lIns="0" tIns="0" rIns="0" bIns="45720" anchor="t">
            <a:noAutofit/>
          </a:bodyPr>
          <a:lstStyle/>
          <a:p>
            <a:r>
              <a:rPr lang="en-US" sz="1600">
                <a:latin typeface="Montserrat"/>
                <a:ea typeface="Lato"/>
                <a:cs typeface="Lato"/>
              </a:rPr>
              <a:t>Introductions and Welcome</a:t>
            </a:r>
          </a:p>
          <a:p>
            <a:r>
              <a:rPr lang="en-US" sz="1600">
                <a:latin typeface="Montserrat"/>
                <a:ea typeface="Lato"/>
                <a:cs typeface="Lato"/>
              </a:rPr>
              <a:t>September Training Purpose Setting</a:t>
            </a:r>
          </a:p>
          <a:p>
            <a:r>
              <a:rPr lang="en-US" sz="1600">
                <a:latin typeface="Montserrat"/>
                <a:ea typeface="Lato"/>
                <a:cs typeface="Lato"/>
              </a:rPr>
              <a:t>Launchpad</a:t>
            </a:r>
          </a:p>
          <a:p>
            <a:r>
              <a:rPr lang="en-US" sz="1600">
                <a:latin typeface="Montserrat"/>
                <a:ea typeface="Lato"/>
                <a:cs typeface="Lato"/>
              </a:rPr>
              <a:t>TIDE</a:t>
            </a:r>
          </a:p>
          <a:p>
            <a:r>
              <a:rPr lang="en-US" sz="1600">
                <a:latin typeface="Montserrat"/>
                <a:ea typeface="Lato"/>
                <a:cs typeface="Lato"/>
              </a:rPr>
              <a:t>TDS</a:t>
            </a:r>
          </a:p>
          <a:p>
            <a:r>
              <a:rPr lang="en-US" sz="1600">
                <a:latin typeface="Montserrat"/>
                <a:ea typeface="Lato"/>
                <a:cs typeface="Lato"/>
              </a:rPr>
              <a:t>CRS</a:t>
            </a:r>
          </a:p>
          <a:p>
            <a:r>
              <a:rPr lang="en-US" sz="1600">
                <a:latin typeface="Montserrat"/>
                <a:ea typeface="Lato"/>
                <a:cs typeface="Lato"/>
              </a:rPr>
              <a:t>Customer Support and MSTAR Portal</a:t>
            </a:r>
          </a:p>
          <a:p>
            <a:r>
              <a:rPr lang="en-US" sz="1600">
                <a:latin typeface="Montserrat"/>
                <a:ea typeface="Lato"/>
                <a:cs typeface="Lato"/>
              </a:rPr>
              <a:t>Looking ahead!</a:t>
            </a:r>
            <a:endParaRPr lang="en-US" sz="1600">
              <a:latin typeface="Montserrat"/>
            </a:endParaRPr>
          </a:p>
        </p:txBody>
      </p:sp>
    </p:spTree>
    <p:extLst>
      <p:ext uri="{BB962C8B-B14F-4D97-AF65-F5344CB8AC3E}">
        <p14:creationId xmlns:p14="http://schemas.microsoft.com/office/powerpoint/2010/main" val="3664421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B3DF2B34-98C4-1235-D89F-E6C97C9DB238}"/>
              </a:ext>
            </a:extLst>
          </p:cNvPr>
          <p:cNvSpPr>
            <a:spLocks noGrp="1"/>
          </p:cNvSpPr>
          <p:nvPr>
            <p:ph type="body" sz="quarter" idx="13"/>
          </p:nvPr>
        </p:nvSpPr>
        <p:spPr>
          <a:xfrm>
            <a:off x="296696" y="2844165"/>
            <a:ext cx="11484142" cy="831723"/>
          </a:xfrm>
        </p:spPr>
        <p:txBody>
          <a:bodyPr lIns="0" tIns="45720" rIns="91440" bIns="45720" anchor="t"/>
          <a:lstStyle/>
          <a:p>
            <a:r>
              <a:rPr lang="en-US">
                <a:latin typeface="Montserrat SemiBold"/>
              </a:rPr>
              <a:t>Welcome to the 2026 September LAC Training!</a:t>
            </a:r>
          </a:p>
        </p:txBody>
      </p:sp>
    </p:spTree>
    <p:extLst>
      <p:ext uri="{BB962C8B-B14F-4D97-AF65-F5344CB8AC3E}">
        <p14:creationId xmlns:p14="http://schemas.microsoft.com/office/powerpoint/2010/main" val="24524143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E0A35BD-7967-4236-3105-971638FAF93C}"/>
              </a:ext>
            </a:extLst>
          </p:cNvPr>
          <p:cNvSpPr>
            <a:spLocks noGrp="1"/>
          </p:cNvSpPr>
          <p:nvPr>
            <p:ph type="title"/>
          </p:nvPr>
        </p:nvSpPr>
        <p:spPr>
          <a:xfrm>
            <a:off x="434340" y="869272"/>
            <a:ext cx="11049000" cy="430887"/>
          </a:xfrm>
        </p:spPr>
        <p:txBody>
          <a:bodyPr wrap="square" lIns="0" tIns="0" rIns="0" bIns="0" anchor="t">
            <a:spAutoFit/>
          </a:bodyPr>
          <a:lstStyle/>
          <a:p>
            <a:r>
              <a:rPr lang="en-US">
                <a:latin typeface="Montserrat SemiBold"/>
              </a:rPr>
              <a:t>Transition to</a:t>
            </a:r>
            <a:endParaRPr lang="en-US"/>
          </a:p>
        </p:txBody>
      </p:sp>
      <p:graphicFrame>
        <p:nvGraphicFramePr>
          <p:cNvPr id="7" name="Content Placeholder 6">
            <a:extLst>
              <a:ext uri="{FF2B5EF4-FFF2-40B4-BE49-F238E27FC236}">
                <a16:creationId xmlns:a16="http://schemas.microsoft.com/office/drawing/2014/main" id="{AFFA1529-F039-C998-C87A-C6449869ACC0}"/>
              </a:ext>
            </a:extLst>
          </p:cNvPr>
          <p:cNvGraphicFramePr>
            <a:graphicFrameLocks noGrp="1"/>
          </p:cNvGraphicFramePr>
          <p:nvPr>
            <p:ph sz="quarter" idx="17"/>
            <p:extLst>
              <p:ext uri="{D42A27DB-BD31-4B8C-83A1-F6EECF244321}">
                <p14:modId xmlns:p14="http://schemas.microsoft.com/office/powerpoint/2010/main" val="3874238027"/>
              </p:ext>
            </p:extLst>
          </p:nvPr>
        </p:nvGraphicFramePr>
        <p:xfrm>
          <a:off x="571500" y="6137275"/>
          <a:ext cx="11049000" cy="2317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5">
            <a:extLst>
              <a:ext uri="{FF2B5EF4-FFF2-40B4-BE49-F238E27FC236}">
                <a16:creationId xmlns:a16="http://schemas.microsoft.com/office/drawing/2014/main" id="{8A6E20B3-675E-C80B-11E3-7440FC18171B}"/>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93617" y="1688820"/>
            <a:ext cx="3110578" cy="989460"/>
          </a:xfrm>
          <a:prstGeom prst="rect">
            <a:avLst/>
          </a:prstGeom>
        </p:spPr>
      </p:pic>
      <p:graphicFrame>
        <p:nvGraphicFramePr>
          <p:cNvPr id="8" name="Diagram 7">
            <a:extLst>
              <a:ext uri="{FF2B5EF4-FFF2-40B4-BE49-F238E27FC236}">
                <a16:creationId xmlns:a16="http://schemas.microsoft.com/office/drawing/2014/main" id="{3D1E9917-42F3-9036-3A59-EAC367332FE5}"/>
              </a:ext>
            </a:extLst>
          </p:cNvPr>
          <p:cNvGraphicFramePr/>
          <p:nvPr>
            <p:extLst>
              <p:ext uri="{D42A27DB-BD31-4B8C-83A1-F6EECF244321}">
                <p14:modId xmlns:p14="http://schemas.microsoft.com/office/powerpoint/2010/main" val="2946055676"/>
              </p:ext>
            </p:extLst>
          </p:nvPr>
        </p:nvGraphicFramePr>
        <p:xfrm>
          <a:off x="1948906" y="869272"/>
          <a:ext cx="9534434" cy="4879342"/>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
        <p:nvSpPr>
          <p:cNvPr id="2" name="Text Placeholder 2">
            <a:extLst>
              <a:ext uri="{FF2B5EF4-FFF2-40B4-BE49-F238E27FC236}">
                <a16:creationId xmlns:a16="http://schemas.microsoft.com/office/drawing/2014/main" id="{A07DD81F-1FF6-4F8E-9C8E-862E5645E881}"/>
              </a:ext>
            </a:extLst>
          </p:cNvPr>
          <p:cNvSpPr>
            <a:spLocks noGrp="1"/>
          </p:cNvSpPr>
          <p:nvPr>
            <p:ph type="body" sz="quarter" idx="15"/>
          </p:nvPr>
        </p:nvSpPr>
        <p:spPr>
          <a:xfrm>
            <a:off x="592265" y="168290"/>
            <a:ext cx="9633916" cy="321184"/>
          </a:xfrm>
        </p:spPr>
        <p:txBody>
          <a:bodyPr lIns="0" tIns="45720" rIns="91440" bIns="45720" anchor="t"/>
          <a:lstStyle/>
          <a:p>
            <a:r>
              <a:rPr lang="en-US">
                <a:latin typeface="Montserrat"/>
              </a:rPr>
              <a:t>Introduction</a:t>
            </a:r>
            <a:endParaRPr lang="en-US"/>
          </a:p>
        </p:txBody>
      </p:sp>
    </p:spTree>
    <p:extLst>
      <p:ext uri="{BB962C8B-B14F-4D97-AF65-F5344CB8AC3E}">
        <p14:creationId xmlns:p14="http://schemas.microsoft.com/office/powerpoint/2010/main" val="38667307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952BCD-AF1A-C9D3-50CD-1AF3D75E2E1C}"/>
              </a:ext>
            </a:extLst>
          </p:cNvPr>
          <p:cNvSpPr>
            <a:spLocks noGrp="1"/>
          </p:cNvSpPr>
          <p:nvPr>
            <p:ph type="title"/>
          </p:nvPr>
        </p:nvSpPr>
        <p:spPr/>
        <p:txBody>
          <a:bodyPr/>
          <a:lstStyle/>
          <a:p>
            <a:r>
              <a:rPr lang="en-US"/>
              <a:t>Agenda, Day 1</a:t>
            </a:r>
          </a:p>
        </p:txBody>
      </p:sp>
      <p:graphicFrame>
        <p:nvGraphicFramePr>
          <p:cNvPr id="3" name="Table Placeholder 6">
            <a:extLst>
              <a:ext uri="{FF2B5EF4-FFF2-40B4-BE49-F238E27FC236}">
                <a16:creationId xmlns:a16="http://schemas.microsoft.com/office/drawing/2014/main" id="{87620217-421F-36EA-3420-5038E4A28B0D}"/>
              </a:ext>
            </a:extLst>
          </p:cNvPr>
          <p:cNvGraphicFramePr>
            <a:graphicFrameLocks/>
          </p:cNvGraphicFramePr>
          <p:nvPr>
            <p:extLst>
              <p:ext uri="{D42A27DB-BD31-4B8C-83A1-F6EECF244321}">
                <p14:modId xmlns:p14="http://schemas.microsoft.com/office/powerpoint/2010/main" val="3274622419"/>
              </p:ext>
            </p:extLst>
          </p:nvPr>
        </p:nvGraphicFramePr>
        <p:xfrm>
          <a:off x="253999" y="796834"/>
          <a:ext cx="11684002" cy="5138826"/>
        </p:xfrm>
        <a:graphic>
          <a:graphicData uri="http://schemas.openxmlformats.org/drawingml/2006/table">
            <a:tbl>
              <a:tblPr firstRow="1" bandRow="1">
                <a:tableStyleId>{68D230F3-CF80-4859-8CE7-A43EE81993B5}</a:tableStyleId>
              </a:tblPr>
              <a:tblGrid>
                <a:gridCol w="7843520">
                  <a:extLst>
                    <a:ext uri="{9D8B030D-6E8A-4147-A177-3AD203B41FA5}">
                      <a16:colId xmlns:a16="http://schemas.microsoft.com/office/drawing/2014/main" val="3143761170"/>
                    </a:ext>
                  </a:extLst>
                </a:gridCol>
                <a:gridCol w="1818640">
                  <a:extLst>
                    <a:ext uri="{9D8B030D-6E8A-4147-A177-3AD203B41FA5}">
                      <a16:colId xmlns:a16="http://schemas.microsoft.com/office/drawing/2014/main" val="431376475"/>
                    </a:ext>
                  </a:extLst>
                </a:gridCol>
                <a:gridCol w="2021842">
                  <a:extLst>
                    <a:ext uri="{9D8B030D-6E8A-4147-A177-3AD203B41FA5}">
                      <a16:colId xmlns:a16="http://schemas.microsoft.com/office/drawing/2014/main" val="1508544600"/>
                    </a:ext>
                  </a:extLst>
                </a:gridCol>
              </a:tblGrid>
              <a:tr h="300072">
                <a:tc>
                  <a:txBody>
                    <a:bodyPr/>
                    <a:lstStyle/>
                    <a:p>
                      <a:r>
                        <a:rPr lang="en-US" sz="1400" b="1" i="0">
                          <a:solidFill>
                            <a:schemeClr val="bg2"/>
                          </a:solidFill>
                          <a:latin typeface="+mn-lt"/>
                          <a:ea typeface="Geist Black" pitchFamily="2" charset="77"/>
                          <a:cs typeface="Geist Black" pitchFamily="2" charset="77"/>
                        </a:rPr>
                        <a:t>MSTAR Fall 2026 LEA Trainings</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tc>
                  <a:txBody>
                    <a:bodyPr/>
                    <a:lstStyle/>
                    <a:p>
                      <a:r>
                        <a:rPr lang="en-US" sz="1400" b="1" i="0">
                          <a:solidFill>
                            <a:schemeClr val="bg2"/>
                          </a:solidFill>
                          <a:latin typeface="+mn-lt"/>
                          <a:ea typeface="Geist Black" pitchFamily="2" charset="77"/>
                          <a:cs typeface="Geist Black" pitchFamily="2" charset="77"/>
                        </a:rPr>
                        <a:t>Time</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tc>
                  <a:txBody>
                    <a:bodyPr/>
                    <a:lstStyle/>
                    <a:p>
                      <a:r>
                        <a:rPr lang="en-US" sz="1400" b="1" i="0">
                          <a:solidFill>
                            <a:schemeClr val="bg2"/>
                          </a:solidFill>
                          <a:latin typeface="+mn-lt"/>
                          <a:ea typeface="Geist Black" pitchFamily="2" charset="77"/>
                          <a:cs typeface="Geist Black" pitchFamily="2" charset="77"/>
                        </a:rPr>
                        <a:t>Presenter</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extLst>
                  <a:ext uri="{0D108BD9-81ED-4DB2-BD59-A6C34878D82A}">
                    <a16:rowId xmlns:a16="http://schemas.microsoft.com/office/drawing/2014/main" val="4045819516"/>
                  </a:ext>
                </a:extLst>
              </a:tr>
              <a:tr h="780186">
                <a:tc>
                  <a:txBody>
                    <a:bodyPr/>
                    <a:lstStyle/>
                    <a:p>
                      <a:pPr marL="0" marR="0" lvl="0" indent="0" algn="l" rtl="0" eaLnBrk="1" fontAlgn="auto" latinLnBrk="0" hangingPunct="1">
                        <a:lnSpc>
                          <a:spcPct val="100000"/>
                        </a:lnSpc>
                        <a:spcBef>
                          <a:spcPts val="0"/>
                        </a:spcBef>
                        <a:spcAft>
                          <a:spcPts val="0"/>
                        </a:spcAft>
                        <a:buClrTx/>
                        <a:buSzTx/>
                        <a:buFontTx/>
                        <a:buNone/>
                      </a:pPr>
                      <a:r>
                        <a:rPr lang="en-US" sz="1800" kern="1200">
                          <a:solidFill>
                            <a:schemeClr val="tx1"/>
                          </a:solidFill>
                          <a:effectLst/>
                          <a:latin typeface="+mn-lt"/>
                          <a:ea typeface="+mn-ea"/>
                          <a:cs typeface="+mn-cs"/>
                        </a:rPr>
                        <a:t>Welcome, Introduction and Agenda</a:t>
                      </a:r>
                    </a:p>
                    <a:p>
                      <a:endParaRPr lang="en-US" sz="1000" b="0" i="0">
                        <a:solidFill>
                          <a:schemeClr val="bg2"/>
                        </a:solidFill>
                        <a:latin typeface="+mn-lt"/>
                        <a:ea typeface="Geist Medium" pitchFamily="2" charset="77"/>
                        <a:cs typeface="Geist Medium" pitchFamily="2" charset="77"/>
                      </a:endParaRP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tcPr>
                </a:tc>
                <a:tc>
                  <a:txBody>
                    <a:bodyPr/>
                    <a:lstStyle/>
                    <a:p>
                      <a:r>
                        <a:rPr lang="en-US" sz="1400" b="0" i="0">
                          <a:solidFill>
                            <a:schemeClr val="tx2"/>
                          </a:solidFill>
                          <a:latin typeface="+mj-lt"/>
                          <a:ea typeface="Geist Medium" pitchFamily="2" charset="77"/>
                          <a:cs typeface="Geist Medium" pitchFamily="2" charset="77"/>
                        </a:rPr>
                        <a:t>9:00-9:10 AM</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tcPr>
                </a:tc>
                <a:tc>
                  <a:txBody>
                    <a:bodyPr/>
                    <a:lstStyle/>
                    <a:p>
                      <a:r>
                        <a:rPr lang="en-US" sz="1400" b="0" i="0">
                          <a:solidFill>
                            <a:schemeClr val="tx2"/>
                          </a:solidFill>
                          <a:latin typeface="+mj-lt"/>
                          <a:ea typeface="Geist Medium" pitchFamily="2" charset="77"/>
                          <a:cs typeface="Geist Medium" pitchFamily="2" charset="77"/>
                        </a:rPr>
                        <a:t>MSDE/Pearson</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tcPr>
                </a:tc>
                <a:extLst>
                  <a:ext uri="{0D108BD9-81ED-4DB2-BD59-A6C34878D82A}">
                    <a16:rowId xmlns:a16="http://schemas.microsoft.com/office/drawing/2014/main" val="1845042500"/>
                  </a:ext>
                </a:extLst>
              </a:tr>
              <a:tr h="360086">
                <a:tc>
                  <a:txBody>
                    <a:bodyPr/>
                    <a:lstStyle/>
                    <a:p>
                      <a:r>
                        <a:rPr lang="en-US" sz="1800" kern="1200">
                          <a:solidFill>
                            <a:schemeClr val="tx1"/>
                          </a:solidFill>
                          <a:effectLst/>
                          <a:latin typeface="+mn-lt"/>
                          <a:ea typeface="+mn-ea"/>
                          <a:cs typeface="+mn-cs"/>
                        </a:rPr>
                        <a:t>Winter 2026 Administration and Milestones</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tcPr>
                </a:tc>
                <a:tc>
                  <a:txBody>
                    <a:bodyPr/>
                    <a:lstStyle/>
                    <a:p>
                      <a:r>
                        <a:rPr lang="en-US" sz="1400" b="0" i="0">
                          <a:solidFill>
                            <a:schemeClr val="tx2"/>
                          </a:solidFill>
                          <a:latin typeface="+mj-lt"/>
                          <a:ea typeface="Geist Medium" pitchFamily="2" charset="77"/>
                          <a:cs typeface="Geist Medium" pitchFamily="2" charset="77"/>
                        </a:rPr>
                        <a:t>9:20-9:30 AM </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tcPr>
                </a:tc>
                <a:tc>
                  <a:txBody>
                    <a:bodyPr/>
                    <a:lstStyle/>
                    <a:p>
                      <a:r>
                        <a:rPr lang="en-US" sz="1400" b="0" i="0">
                          <a:solidFill>
                            <a:schemeClr val="tx2"/>
                          </a:solidFill>
                          <a:latin typeface="+mj-lt"/>
                          <a:ea typeface="Geist Medium" pitchFamily="2" charset="77"/>
                          <a:cs typeface="Geist Medium" pitchFamily="2" charset="77"/>
                        </a:rPr>
                        <a:t>Pearson</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tcPr>
                </a:tc>
                <a:extLst>
                  <a:ext uri="{0D108BD9-81ED-4DB2-BD59-A6C34878D82A}">
                    <a16:rowId xmlns:a16="http://schemas.microsoft.com/office/drawing/2014/main" val="2123092029"/>
                  </a:ext>
                </a:extLst>
              </a:tr>
              <a:tr h="510122">
                <a:tc>
                  <a:txBody>
                    <a:bodyPr/>
                    <a:lstStyle/>
                    <a:p>
                      <a:pPr marL="0" marR="0" lvl="0" indent="0" algn="l" rtl="0" eaLnBrk="1" fontAlgn="auto" latinLnBrk="0" hangingPunct="1">
                        <a:lnSpc>
                          <a:spcPct val="100000"/>
                        </a:lnSpc>
                        <a:spcBef>
                          <a:spcPts val="0"/>
                        </a:spcBef>
                        <a:spcAft>
                          <a:spcPts val="0"/>
                        </a:spcAft>
                        <a:buClrTx/>
                        <a:buSzTx/>
                        <a:buFontTx/>
                        <a:buNone/>
                      </a:pPr>
                      <a:r>
                        <a:rPr lang="en-US" sz="1800" kern="1200">
                          <a:solidFill>
                            <a:schemeClr val="tx1"/>
                          </a:solidFill>
                          <a:effectLst/>
                          <a:latin typeface="+mn-lt"/>
                          <a:ea typeface="+mn-ea"/>
                          <a:cs typeface="+mn-cs"/>
                        </a:rPr>
                        <a:t>Launchpad and User Roles </a:t>
                      </a:r>
                    </a:p>
                    <a:p>
                      <a:endParaRPr lang="en-US" sz="1000" b="0" i="0">
                        <a:solidFill>
                          <a:schemeClr val="bg2"/>
                        </a:solidFill>
                        <a:latin typeface="+mn-lt"/>
                        <a:ea typeface="Geist Medium" pitchFamily="2" charset="77"/>
                        <a:cs typeface="Geist Medium" pitchFamily="2" charset="77"/>
                      </a:endParaRP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tcPr>
                </a:tc>
                <a:tc>
                  <a:txBody>
                    <a:bodyPr/>
                    <a:lstStyle/>
                    <a:p>
                      <a:r>
                        <a:rPr lang="en-US" sz="1400" b="0" i="0">
                          <a:solidFill>
                            <a:schemeClr val="tx2"/>
                          </a:solidFill>
                          <a:latin typeface="+mj-lt"/>
                          <a:ea typeface="Geist Medium" pitchFamily="2" charset="77"/>
                          <a:cs typeface="Geist Medium" pitchFamily="2" charset="77"/>
                        </a:rPr>
                        <a:t>9:30-10:15 AM</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tcPr>
                </a:tc>
                <a:tc>
                  <a:txBody>
                    <a:bodyPr/>
                    <a:lstStyle/>
                    <a:p>
                      <a:r>
                        <a:rPr lang="en-US" sz="1400" b="0" i="0">
                          <a:solidFill>
                            <a:schemeClr val="tx2"/>
                          </a:solidFill>
                          <a:latin typeface="+mj-lt"/>
                          <a:ea typeface="Geist Medium" pitchFamily="2" charset="77"/>
                          <a:cs typeface="Geist Medium" pitchFamily="2" charset="77"/>
                        </a:rPr>
                        <a:t>Pearson, CAI </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tcPr>
                </a:tc>
                <a:extLst>
                  <a:ext uri="{0D108BD9-81ED-4DB2-BD59-A6C34878D82A}">
                    <a16:rowId xmlns:a16="http://schemas.microsoft.com/office/drawing/2014/main" val="3605396345"/>
                  </a:ext>
                </a:extLst>
              </a:tr>
              <a:tr h="360086">
                <a:tc>
                  <a:txBody>
                    <a:bodyPr/>
                    <a:lstStyle/>
                    <a:p>
                      <a:r>
                        <a:rPr lang="en-US" sz="1800" kern="1200">
                          <a:solidFill>
                            <a:schemeClr val="tx1"/>
                          </a:solidFill>
                          <a:effectLst/>
                          <a:latin typeface="+mn-lt"/>
                          <a:ea typeface="+mn-ea"/>
                          <a:cs typeface="+mn-cs"/>
                        </a:rPr>
                        <a:t>TIDE and TDS - Preparing for Testing</a:t>
                      </a:r>
                      <a:endParaRPr lang="en-US" sz="1000" b="0" i="0">
                        <a:solidFill>
                          <a:schemeClr val="bg2"/>
                        </a:solidFill>
                        <a:latin typeface="+mn-lt"/>
                        <a:ea typeface="Geist Medium" pitchFamily="2" charset="77"/>
                        <a:cs typeface="Geist Medium" pitchFamily="2" charset="77"/>
                      </a:endParaRP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tcPr>
                </a:tc>
                <a:tc>
                  <a:txBody>
                    <a:bodyPr/>
                    <a:lstStyle/>
                    <a:p>
                      <a:r>
                        <a:rPr lang="en-US" sz="1400" b="0" i="0">
                          <a:solidFill>
                            <a:schemeClr val="tx2"/>
                          </a:solidFill>
                          <a:latin typeface="+mj-lt"/>
                          <a:ea typeface="Geist Medium" pitchFamily="2" charset="77"/>
                          <a:cs typeface="Geist Medium" pitchFamily="2" charset="77"/>
                        </a:rPr>
                        <a:t>9:30-10:15 AM </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tcPr>
                </a:tc>
                <a:tc>
                  <a:txBody>
                    <a:bodyPr/>
                    <a:lstStyle/>
                    <a:p>
                      <a:r>
                        <a:rPr lang="en-US" sz="1400" b="0" i="0">
                          <a:solidFill>
                            <a:schemeClr val="tx2"/>
                          </a:solidFill>
                          <a:latin typeface="+mj-lt"/>
                          <a:ea typeface="Geist Medium" pitchFamily="2" charset="77"/>
                          <a:cs typeface="Geist Medium" pitchFamily="2" charset="77"/>
                        </a:rPr>
                        <a:t>CAI </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tcPr>
                </a:tc>
                <a:extLst>
                  <a:ext uri="{0D108BD9-81ED-4DB2-BD59-A6C34878D82A}">
                    <a16:rowId xmlns:a16="http://schemas.microsoft.com/office/drawing/2014/main" val="2445900115"/>
                  </a:ext>
                </a:extLst>
              </a:tr>
              <a:tr h="360086">
                <a:tc>
                  <a:txBody>
                    <a:bodyPr/>
                    <a:lstStyle/>
                    <a:p>
                      <a:r>
                        <a:rPr lang="en-US" sz="1800" kern="1200">
                          <a:solidFill>
                            <a:schemeClr val="tx1"/>
                          </a:solidFill>
                          <a:effectLst/>
                          <a:latin typeface="+mn-lt"/>
                          <a:ea typeface="+mn-ea"/>
                          <a:cs typeface="+mn-cs"/>
                        </a:rPr>
                        <a:t>Break</a:t>
                      </a:r>
                      <a:endParaRPr lang="en-US" sz="1000" b="0" i="0">
                        <a:solidFill>
                          <a:schemeClr val="bg2"/>
                        </a:solidFill>
                        <a:latin typeface="+mn-lt"/>
                        <a:ea typeface="Geist Medium" pitchFamily="2" charset="77"/>
                        <a:cs typeface="Geist Medium" pitchFamily="2" charset="77"/>
                      </a:endParaRP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tcPr>
                </a:tc>
                <a:tc>
                  <a:txBody>
                    <a:bodyPr/>
                    <a:lstStyle/>
                    <a:p>
                      <a:r>
                        <a:rPr lang="en-US" sz="1400" b="0" i="0">
                          <a:solidFill>
                            <a:schemeClr val="tx2"/>
                          </a:solidFill>
                          <a:latin typeface="+mj-lt"/>
                          <a:ea typeface="Geist Medium" pitchFamily="2" charset="77"/>
                          <a:cs typeface="Geist Medium" pitchFamily="2" charset="77"/>
                        </a:rPr>
                        <a:t>10:15-10:30 AM </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tcPr>
                </a:tc>
                <a:tc>
                  <a:txBody>
                    <a:bodyPr/>
                    <a:lstStyle/>
                    <a:p>
                      <a:r>
                        <a:rPr lang="en-US" sz="1400" b="0" i="0">
                          <a:solidFill>
                            <a:schemeClr val="tx2"/>
                          </a:solidFill>
                          <a:latin typeface="+mj-lt"/>
                          <a:ea typeface="Geist Medium" pitchFamily="2" charset="77"/>
                          <a:cs typeface="Geist Medium" pitchFamily="2" charset="77"/>
                        </a:rPr>
                        <a:t>CAI</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tcPr>
                </a:tc>
                <a:extLst>
                  <a:ext uri="{0D108BD9-81ED-4DB2-BD59-A6C34878D82A}">
                    <a16:rowId xmlns:a16="http://schemas.microsoft.com/office/drawing/2014/main" val="2799106007"/>
                  </a:ext>
                </a:extLst>
              </a:tr>
              <a:tr h="360086">
                <a:tc>
                  <a:txBody>
                    <a:bodyPr/>
                    <a:lstStyle/>
                    <a:p>
                      <a:pPr lvl="0" algn="l">
                        <a:lnSpc>
                          <a:spcPct val="100000"/>
                        </a:lnSpc>
                        <a:spcBef>
                          <a:spcPts val="0"/>
                        </a:spcBef>
                        <a:spcAft>
                          <a:spcPts val="0"/>
                        </a:spcAft>
                        <a:buNone/>
                      </a:pPr>
                      <a:r>
                        <a:rPr lang="en-US" sz="1800" b="0" i="0" u="none" strike="noStrike" kern="1200" noProof="0">
                          <a:solidFill>
                            <a:schemeClr val="tx1"/>
                          </a:solidFill>
                          <a:effectLst/>
                          <a:latin typeface="Calibri"/>
                          <a:ea typeface="Calibri"/>
                          <a:cs typeface="Calibri"/>
                        </a:rPr>
                        <a:t>TIDE and TDS- During Testing </a:t>
                      </a:r>
                      <a:endParaRPr lang="en-US" sz="1800" b="0" i="0" u="none" strike="noStrike" kern="1200" noProof="0">
                        <a:solidFill>
                          <a:srgbClr val="015391"/>
                        </a:solidFill>
                        <a:effectLst/>
                        <a:latin typeface="Calibri"/>
                        <a:ea typeface="Calibri"/>
                        <a:cs typeface="Calibri"/>
                      </a:endParaRPr>
                    </a:p>
                  </a:txBody>
                  <a:tcPr anchor="ctr">
                    <a:lnL w="12700">
                      <a:solidFill>
                        <a:schemeClr val="accent1"/>
                      </a:solidFill>
                    </a:lnL>
                    <a:lnR w="12700">
                      <a:solidFill>
                        <a:schemeClr val="accent1"/>
                      </a:solidFill>
                    </a:lnR>
                  </a:tcPr>
                </a:tc>
                <a:tc>
                  <a:txBody>
                    <a:bodyPr/>
                    <a:lstStyle/>
                    <a:p>
                      <a:pPr lvl="0">
                        <a:buNone/>
                      </a:pPr>
                      <a:r>
                        <a:rPr lang="en-US" sz="1400" b="0" i="0">
                          <a:solidFill>
                            <a:schemeClr val="tx2"/>
                          </a:solidFill>
                          <a:latin typeface="+mj-lt"/>
                          <a:ea typeface="Geist Medium" pitchFamily="2" charset="77"/>
                          <a:cs typeface="Geist Medium" pitchFamily="2" charset="77"/>
                        </a:rPr>
                        <a:t>10:30-12:00 PM</a:t>
                      </a:r>
                    </a:p>
                  </a:txBody>
                  <a:tcPr anchor="ctr">
                    <a:lnL w="12700">
                      <a:solidFill>
                        <a:schemeClr val="accent1"/>
                      </a:solidFill>
                    </a:lnL>
                    <a:lnR w="12700">
                      <a:solidFill>
                        <a:schemeClr val="accent1"/>
                      </a:solidFill>
                    </a:lnR>
                  </a:tcPr>
                </a:tc>
                <a:tc>
                  <a:txBody>
                    <a:bodyPr/>
                    <a:lstStyle/>
                    <a:p>
                      <a:pPr lvl="0">
                        <a:buNone/>
                      </a:pPr>
                      <a:r>
                        <a:rPr lang="en-US" sz="1400" b="0" i="0">
                          <a:solidFill>
                            <a:schemeClr val="tx2"/>
                          </a:solidFill>
                          <a:latin typeface="+mj-lt"/>
                          <a:ea typeface="Geist Medium" pitchFamily="2" charset="77"/>
                          <a:cs typeface="Geist Medium" pitchFamily="2" charset="77"/>
                        </a:rPr>
                        <a:t>CAI</a:t>
                      </a:r>
                    </a:p>
                  </a:txBody>
                  <a:tcPr anchor="ctr">
                    <a:lnL w="12700">
                      <a:solidFill>
                        <a:schemeClr val="accent1"/>
                      </a:solidFill>
                    </a:lnL>
                    <a:lnR w="12700">
                      <a:solidFill>
                        <a:schemeClr val="accent1"/>
                      </a:solidFill>
                    </a:lnR>
                  </a:tcPr>
                </a:tc>
                <a:extLst>
                  <a:ext uri="{0D108BD9-81ED-4DB2-BD59-A6C34878D82A}">
                    <a16:rowId xmlns:a16="http://schemas.microsoft.com/office/drawing/2014/main" val="4189890085"/>
                  </a:ext>
                </a:extLst>
              </a:tr>
              <a:tr h="360086">
                <a:tc>
                  <a:txBody>
                    <a:bodyPr/>
                    <a:lstStyle/>
                    <a:p>
                      <a:r>
                        <a:rPr lang="en-US" sz="1800" kern="1200">
                          <a:solidFill>
                            <a:schemeClr val="tx1"/>
                          </a:solidFill>
                          <a:effectLst/>
                          <a:latin typeface="+mn-lt"/>
                          <a:ea typeface="+mn-ea"/>
                          <a:cs typeface="+mn-cs"/>
                        </a:rPr>
                        <a:t>Lunch Break </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tcPr>
                </a:tc>
                <a:tc>
                  <a:txBody>
                    <a:bodyPr/>
                    <a:lstStyle/>
                    <a:p>
                      <a:r>
                        <a:rPr lang="en-US" sz="1400" b="0" i="0">
                          <a:solidFill>
                            <a:schemeClr val="tx2"/>
                          </a:solidFill>
                          <a:latin typeface="+mj-lt"/>
                          <a:ea typeface="Geist Medium" pitchFamily="2" charset="77"/>
                          <a:cs typeface="Geist Medium" pitchFamily="2" charset="77"/>
                        </a:rPr>
                        <a:t>12:00-1:00  PM </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tcPr>
                </a:tc>
                <a:tc>
                  <a:txBody>
                    <a:bodyPr/>
                    <a:lstStyle/>
                    <a:p>
                      <a:r>
                        <a:rPr lang="en-US" sz="1400" b="0" i="0">
                          <a:solidFill>
                            <a:schemeClr val="tx2"/>
                          </a:solidFill>
                          <a:latin typeface="+mj-lt"/>
                          <a:ea typeface="Geist Medium" pitchFamily="2" charset="77"/>
                          <a:cs typeface="Geist Medium" pitchFamily="2" charset="77"/>
                        </a:rPr>
                        <a:t>All </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tcPr>
                </a:tc>
                <a:extLst>
                  <a:ext uri="{0D108BD9-81ED-4DB2-BD59-A6C34878D82A}">
                    <a16:rowId xmlns:a16="http://schemas.microsoft.com/office/drawing/2014/main" val="2952674872"/>
                  </a:ext>
                </a:extLst>
              </a:tr>
              <a:tr h="360086">
                <a:tc>
                  <a:txBody>
                    <a:bodyPr/>
                    <a:lstStyle/>
                    <a:p>
                      <a:r>
                        <a:rPr lang="en-US" sz="1800" b="0" i="0" kern="1200">
                          <a:solidFill>
                            <a:schemeClr val="tx1"/>
                          </a:solidFill>
                          <a:effectLst/>
                          <a:latin typeface="+mn-lt"/>
                          <a:ea typeface="+mn-ea"/>
                          <a:cs typeface="+mn-cs"/>
                        </a:rPr>
                        <a:t>TIDE – After Testing </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tcPr>
                </a:tc>
                <a:tc>
                  <a:txBody>
                    <a:bodyPr/>
                    <a:lstStyle/>
                    <a:p>
                      <a:r>
                        <a:rPr lang="en-US" sz="1400" b="0" i="0">
                          <a:solidFill>
                            <a:schemeClr val="tx2"/>
                          </a:solidFill>
                          <a:latin typeface="+mj-lt"/>
                          <a:ea typeface="Geist Medium" pitchFamily="2" charset="77"/>
                          <a:cs typeface="Geist Medium" pitchFamily="2" charset="77"/>
                        </a:rPr>
                        <a:t>1:00-1:30 PM</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tcPr>
                </a:tc>
                <a:tc>
                  <a:txBody>
                    <a:bodyPr/>
                    <a:lstStyle/>
                    <a:p>
                      <a:r>
                        <a:rPr lang="en-US" sz="1400" b="0" i="0">
                          <a:solidFill>
                            <a:schemeClr val="tx2"/>
                          </a:solidFill>
                          <a:latin typeface="+mj-lt"/>
                          <a:ea typeface="Geist Medium" pitchFamily="2" charset="77"/>
                          <a:cs typeface="Geist Medium" pitchFamily="2" charset="77"/>
                        </a:rPr>
                        <a:t>CAI</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tcPr>
                </a:tc>
                <a:extLst>
                  <a:ext uri="{0D108BD9-81ED-4DB2-BD59-A6C34878D82A}">
                    <a16:rowId xmlns:a16="http://schemas.microsoft.com/office/drawing/2014/main" val="3780743383"/>
                  </a:ext>
                </a:extLst>
              </a:tr>
              <a:tr h="360086">
                <a:tc>
                  <a:txBody>
                    <a:bodyPr/>
                    <a:lstStyle/>
                    <a:p>
                      <a:pPr lvl="0">
                        <a:buNone/>
                      </a:pPr>
                      <a:r>
                        <a:rPr lang="en-US" sz="1800" b="0" i="0" kern="1200">
                          <a:solidFill>
                            <a:schemeClr val="tx1"/>
                          </a:solidFill>
                          <a:effectLst/>
                          <a:latin typeface="+mn-lt"/>
                          <a:ea typeface="+mn-ea"/>
                          <a:cs typeface="+mn-cs"/>
                        </a:rPr>
                        <a:t>CRS Reporting – After Testing </a:t>
                      </a:r>
                      <a:endParaRPr lang="en-US"/>
                    </a:p>
                  </a:txBody>
                  <a:tcPr anchor="ctr">
                    <a:lnL w="12700">
                      <a:solidFill>
                        <a:schemeClr val="accent1"/>
                      </a:solidFill>
                    </a:lnL>
                    <a:lnR w="12700">
                      <a:solidFill>
                        <a:schemeClr val="accent1"/>
                      </a:solidFill>
                    </a:lnR>
                  </a:tcPr>
                </a:tc>
                <a:tc>
                  <a:txBody>
                    <a:bodyPr/>
                    <a:lstStyle/>
                    <a:p>
                      <a:pPr lvl="0">
                        <a:buNone/>
                      </a:pPr>
                      <a:r>
                        <a:rPr lang="en-US" sz="1400" b="0" i="0">
                          <a:solidFill>
                            <a:schemeClr val="tx2"/>
                          </a:solidFill>
                          <a:latin typeface="+mj-lt"/>
                          <a:ea typeface="Geist Medium" pitchFamily="2" charset="77"/>
                          <a:cs typeface="Geist Medium" pitchFamily="2" charset="77"/>
                        </a:rPr>
                        <a:t>1:30-2:00 PM </a:t>
                      </a:r>
                    </a:p>
                  </a:txBody>
                  <a:tcPr anchor="ctr">
                    <a:lnL w="12700">
                      <a:solidFill>
                        <a:schemeClr val="accent1"/>
                      </a:solidFill>
                    </a:lnL>
                    <a:lnR w="12700">
                      <a:solidFill>
                        <a:schemeClr val="accent1"/>
                      </a:solidFill>
                    </a:lnR>
                  </a:tcPr>
                </a:tc>
                <a:tc>
                  <a:txBody>
                    <a:bodyPr/>
                    <a:lstStyle/>
                    <a:p>
                      <a:pPr lvl="0">
                        <a:buNone/>
                      </a:pPr>
                      <a:r>
                        <a:rPr lang="en-US" sz="1400" b="0" i="0">
                          <a:solidFill>
                            <a:schemeClr val="tx2"/>
                          </a:solidFill>
                          <a:latin typeface="+mj-lt"/>
                          <a:ea typeface="Geist Medium" pitchFamily="2" charset="77"/>
                          <a:cs typeface="Geist Medium" pitchFamily="2" charset="77"/>
                        </a:rPr>
                        <a:t>CAI</a:t>
                      </a:r>
                    </a:p>
                  </a:txBody>
                  <a:tcPr anchor="ctr">
                    <a:lnL w="12700">
                      <a:solidFill>
                        <a:schemeClr val="accent1"/>
                      </a:solidFill>
                    </a:lnL>
                    <a:lnR w="12700">
                      <a:solidFill>
                        <a:schemeClr val="accent1"/>
                      </a:solidFill>
                    </a:lnR>
                  </a:tcPr>
                </a:tc>
                <a:extLst>
                  <a:ext uri="{0D108BD9-81ED-4DB2-BD59-A6C34878D82A}">
                    <a16:rowId xmlns:a16="http://schemas.microsoft.com/office/drawing/2014/main" val="2231247738"/>
                  </a:ext>
                </a:extLst>
              </a:tr>
              <a:tr h="360086">
                <a:tc>
                  <a:txBody>
                    <a:bodyPr/>
                    <a:lstStyle/>
                    <a:p>
                      <a:pPr lvl="0">
                        <a:buNone/>
                      </a:pPr>
                      <a:r>
                        <a:rPr lang="en-US" sz="1800" b="0" i="0" kern="1200">
                          <a:solidFill>
                            <a:schemeClr val="tx1"/>
                          </a:solidFill>
                          <a:effectLst/>
                          <a:latin typeface="+mn-lt"/>
                          <a:ea typeface="+mn-ea"/>
                          <a:cs typeface="+mn-cs"/>
                        </a:rPr>
                        <a:t>Customer Support Portal </a:t>
                      </a:r>
                    </a:p>
                  </a:txBody>
                  <a:tcPr anchor="ctr">
                    <a:lnL w="12700">
                      <a:solidFill>
                        <a:schemeClr val="accent1"/>
                      </a:solidFill>
                    </a:lnL>
                    <a:lnR w="12700">
                      <a:solidFill>
                        <a:schemeClr val="accent1"/>
                      </a:solidFill>
                    </a:lnR>
                  </a:tcPr>
                </a:tc>
                <a:tc>
                  <a:txBody>
                    <a:bodyPr/>
                    <a:lstStyle/>
                    <a:p>
                      <a:pPr lvl="0">
                        <a:buNone/>
                      </a:pPr>
                      <a:r>
                        <a:rPr lang="en-US" sz="1400" b="0" i="0">
                          <a:solidFill>
                            <a:schemeClr val="tx2"/>
                          </a:solidFill>
                          <a:latin typeface="+mj-lt"/>
                          <a:ea typeface="Geist Medium" pitchFamily="2" charset="77"/>
                          <a:cs typeface="Geist Medium" pitchFamily="2" charset="77"/>
                        </a:rPr>
                        <a:t>2:00-2:30 PM </a:t>
                      </a:r>
                    </a:p>
                  </a:txBody>
                  <a:tcPr anchor="ctr">
                    <a:lnL w="12700">
                      <a:solidFill>
                        <a:schemeClr val="accent1"/>
                      </a:solidFill>
                    </a:lnL>
                    <a:lnR w="12700">
                      <a:solidFill>
                        <a:schemeClr val="accent1"/>
                      </a:solidFill>
                    </a:lnR>
                  </a:tcPr>
                </a:tc>
                <a:tc>
                  <a:txBody>
                    <a:bodyPr/>
                    <a:lstStyle/>
                    <a:p>
                      <a:pPr lvl="0">
                        <a:buNone/>
                      </a:pPr>
                      <a:r>
                        <a:rPr lang="en-US" sz="1400" b="0" i="0">
                          <a:solidFill>
                            <a:schemeClr val="tx2"/>
                          </a:solidFill>
                          <a:latin typeface="+mj-lt"/>
                          <a:ea typeface="Geist Medium" pitchFamily="2" charset="77"/>
                          <a:cs typeface="Geist Medium" pitchFamily="2" charset="77"/>
                        </a:rPr>
                        <a:t>Pearson</a:t>
                      </a:r>
                    </a:p>
                  </a:txBody>
                  <a:tcPr anchor="ctr">
                    <a:lnL w="12700">
                      <a:solidFill>
                        <a:schemeClr val="accent1"/>
                      </a:solidFill>
                    </a:lnL>
                    <a:lnR w="12700">
                      <a:solidFill>
                        <a:schemeClr val="accent1"/>
                      </a:solidFill>
                    </a:lnR>
                  </a:tcPr>
                </a:tc>
                <a:extLst>
                  <a:ext uri="{0D108BD9-81ED-4DB2-BD59-A6C34878D82A}">
                    <a16:rowId xmlns:a16="http://schemas.microsoft.com/office/drawing/2014/main" val="1835102819"/>
                  </a:ext>
                </a:extLst>
              </a:tr>
              <a:tr h="360086">
                <a:tc>
                  <a:txBody>
                    <a:bodyPr/>
                    <a:lstStyle/>
                    <a:p>
                      <a:pPr lvl="0">
                        <a:buNone/>
                      </a:pPr>
                      <a:r>
                        <a:rPr lang="en-US" sz="1800" b="0" i="0" kern="1200">
                          <a:solidFill>
                            <a:schemeClr val="tx1"/>
                          </a:solidFill>
                          <a:effectLst/>
                          <a:latin typeface="+mn-lt"/>
                          <a:ea typeface="+mn-ea"/>
                          <a:cs typeface="+mn-cs"/>
                        </a:rPr>
                        <a:t>Looking Ahead &amp; MSTAR Resources</a:t>
                      </a:r>
                    </a:p>
                  </a:txBody>
                  <a:tcPr anchor="ctr">
                    <a:lnL w="12700">
                      <a:solidFill>
                        <a:schemeClr val="accent1"/>
                      </a:solidFill>
                    </a:lnL>
                    <a:lnR w="12700">
                      <a:solidFill>
                        <a:schemeClr val="accent1"/>
                      </a:solidFill>
                    </a:lnR>
                  </a:tcPr>
                </a:tc>
                <a:tc>
                  <a:txBody>
                    <a:bodyPr/>
                    <a:lstStyle/>
                    <a:p>
                      <a:pPr lvl="0">
                        <a:buNone/>
                      </a:pPr>
                      <a:r>
                        <a:rPr lang="en-US" sz="1400" b="0" i="0">
                          <a:solidFill>
                            <a:schemeClr val="tx2"/>
                          </a:solidFill>
                          <a:latin typeface="+mj-lt"/>
                          <a:ea typeface="Geist Medium" pitchFamily="2" charset="77"/>
                          <a:cs typeface="Geist Medium" pitchFamily="2" charset="77"/>
                        </a:rPr>
                        <a:t>2:30-3:30 PM </a:t>
                      </a:r>
                    </a:p>
                  </a:txBody>
                  <a:tcPr anchor="ctr">
                    <a:lnL w="12700">
                      <a:solidFill>
                        <a:schemeClr val="accent1"/>
                      </a:solidFill>
                    </a:lnL>
                    <a:lnR w="12700">
                      <a:solidFill>
                        <a:schemeClr val="accent1"/>
                      </a:solidFill>
                    </a:lnR>
                  </a:tcPr>
                </a:tc>
                <a:tc>
                  <a:txBody>
                    <a:bodyPr/>
                    <a:lstStyle/>
                    <a:p>
                      <a:pPr lvl="0">
                        <a:buNone/>
                      </a:pPr>
                      <a:r>
                        <a:rPr lang="en-US" sz="1400" b="0" i="0">
                          <a:solidFill>
                            <a:schemeClr val="tx2"/>
                          </a:solidFill>
                          <a:latin typeface="+mj-lt"/>
                          <a:ea typeface="Geist Medium" pitchFamily="2" charset="77"/>
                          <a:cs typeface="Geist Medium" pitchFamily="2" charset="77"/>
                        </a:rPr>
                        <a:t>MSDE/Pearson</a:t>
                      </a:r>
                    </a:p>
                  </a:txBody>
                  <a:tcPr anchor="ctr">
                    <a:lnL w="12700">
                      <a:solidFill>
                        <a:schemeClr val="accent1"/>
                      </a:solidFill>
                    </a:lnL>
                    <a:lnR w="12700">
                      <a:solidFill>
                        <a:schemeClr val="accent1"/>
                      </a:solidFill>
                    </a:lnR>
                  </a:tcPr>
                </a:tc>
                <a:extLst>
                  <a:ext uri="{0D108BD9-81ED-4DB2-BD59-A6C34878D82A}">
                    <a16:rowId xmlns:a16="http://schemas.microsoft.com/office/drawing/2014/main" val="779305707"/>
                  </a:ext>
                </a:extLst>
              </a:tr>
              <a:tr h="240057">
                <a:tc>
                  <a:txBody>
                    <a:bodyPr/>
                    <a:lstStyle/>
                    <a:p>
                      <a:endParaRPr lang="en-US" sz="1000" b="0" i="0">
                        <a:solidFill>
                          <a:schemeClr val="bg2"/>
                        </a:solidFill>
                        <a:latin typeface="+mn-lt"/>
                        <a:ea typeface="Geist Medium" pitchFamily="2" charset="77"/>
                        <a:cs typeface="Geist Medium" pitchFamily="2" charset="77"/>
                      </a:endParaRP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tcPr>
                </a:tc>
                <a:tc>
                  <a:txBody>
                    <a:bodyPr/>
                    <a:lstStyle/>
                    <a:p>
                      <a:endParaRPr lang="en-US" sz="1000" b="0" i="0">
                        <a:solidFill>
                          <a:schemeClr val="tx2"/>
                        </a:solidFill>
                        <a:latin typeface="+mn-lt"/>
                        <a:ea typeface="Geist Medium" pitchFamily="2" charset="77"/>
                        <a:cs typeface="Geist Medium" pitchFamily="2" charset="77"/>
                      </a:endParaRP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tcPr>
                </a:tc>
                <a:tc>
                  <a:txBody>
                    <a:bodyPr/>
                    <a:lstStyle/>
                    <a:p>
                      <a:endParaRPr lang="en-US" sz="1000" b="0" i="0">
                        <a:solidFill>
                          <a:schemeClr val="tx2"/>
                        </a:solidFill>
                        <a:latin typeface="+mn-lt"/>
                        <a:ea typeface="Geist Medium" pitchFamily="2" charset="77"/>
                        <a:cs typeface="Geist Medium" pitchFamily="2" charset="77"/>
                      </a:endParaRP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tcPr>
                </a:tc>
                <a:extLst>
                  <a:ext uri="{0D108BD9-81ED-4DB2-BD59-A6C34878D82A}">
                    <a16:rowId xmlns:a16="http://schemas.microsoft.com/office/drawing/2014/main" val="2827245086"/>
                  </a:ext>
                </a:extLst>
              </a:tr>
            </a:tbl>
          </a:graphicData>
        </a:graphic>
      </p:graphicFrame>
    </p:spTree>
    <p:extLst>
      <p:ext uri="{BB962C8B-B14F-4D97-AF65-F5344CB8AC3E}">
        <p14:creationId xmlns:p14="http://schemas.microsoft.com/office/powerpoint/2010/main" val="24104209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087DCC-3B06-D6C4-8621-4E40880E40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E9A8E09-C4B5-D84C-597D-10016FDE3625}"/>
              </a:ext>
            </a:extLst>
          </p:cNvPr>
          <p:cNvSpPr>
            <a:spLocks noGrp="1"/>
          </p:cNvSpPr>
          <p:nvPr>
            <p:ph type="title"/>
          </p:nvPr>
        </p:nvSpPr>
        <p:spPr>
          <a:xfrm>
            <a:off x="643064" y="2183544"/>
            <a:ext cx="6885496" cy="488536"/>
          </a:xfrm>
        </p:spPr>
        <p:txBody>
          <a:bodyPr/>
          <a:lstStyle/>
          <a:p>
            <a:r>
              <a:rPr lang="en-US" sz="2000"/>
              <a:t>Winter 2026 Administration	</a:t>
            </a:r>
          </a:p>
        </p:txBody>
      </p:sp>
      <p:sp>
        <p:nvSpPr>
          <p:cNvPr id="3" name="Text Placeholder 2">
            <a:extLst>
              <a:ext uri="{FF2B5EF4-FFF2-40B4-BE49-F238E27FC236}">
                <a16:creationId xmlns:a16="http://schemas.microsoft.com/office/drawing/2014/main" id="{C38AC5F2-4666-CD35-B3FB-5DCDBADD3E6E}"/>
              </a:ext>
            </a:extLst>
          </p:cNvPr>
          <p:cNvSpPr>
            <a:spLocks noGrp="1"/>
          </p:cNvSpPr>
          <p:nvPr>
            <p:ph type="body" sz="quarter" idx="13"/>
          </p:nvPr>
        </p:nvSpPr>
        <p:spPr>
          <a:xfrm>
            <a:off x="642938" y="3209925"/>
            <a:ext cx="10909300" cy="2811405"/>
          </a:xfrm>
        </p:spPr>
        <p:txBody>
          <a:bodyPr lIns="0" tIns="45720" rIns="91440" bIns="45720" anchor="t"/>
          <a:lstStyle/>
          <a:p>
            <a:r>
              <a:rPr lang="en-US" sz="2000">
                <a:latin typeface="Montserrat SemiBold"/>
              </a:rPr>
              <a:t>Winter 26 Administration Dates</a:t>
            </a:r>
          </a:p>
          <a:p>
            <a:r>
              <a:rPr lang="en-US" sz="2000">
                <a:latin typeface="Montserrat SemiBold"/>
              </a:rPr>
              <a:t>Winter 26 Reporting Dates</a:t>
            </a:r>
          </a:p>
          <a:p>
            <a:endParaRPr lang="en-US" sz="2000"/>
          </a:p>
          <a:p>
            <a:endParaRPr lang="en-US" sz="2000"/>
          </a:p>
        </p:txBody>
      </p:sp>
    </p:spTree>
    <p:extLst>
      <p:ext uri="{BB962C8B-B14F-4D97-AF65-F5344CB8AC3E}">
        <p14:creationId xmlns:p14="http://schemas.microsoft.com/office/powerpoint/2010/main" val="34660797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ADC8C0F-6400-B063-5CB3-BA4691B037F2}"/>
              </a:ext>
            </a:extLst>
          </p:cNvPr>
          <p:cNvSpPr>
            <a:spLocks noGrp="1"/>
          </p:cNvSpPr>
          <p:nvPr>
            <p:ph type="body" sz="quarter" idx="15"/>
          </p:nvPr>
        </p:nvSpPr>
        <p:spPr/>
        <p:txBody>
          <a:bodyPr/>
          <a:lstStyle/>
          <a:p>
            <a:r>
              <a:rPr lang="en-US">
                <a:latin typeface="Montserrat"/>
              </a:rPr>
              <a:t>Key Dates</a:t>
            </a:r>
            <a:endParaRPr lang="en-US"/>
          </a:p>
          <a:p>
            <a:endParaRPr lang="en-US"/>
          </a:p>
        </p:txBody>
      </p:sp>
      <p:sp>
        <p:nvSpPr>
          <p:cNvPr id="3" name="Title 2">
            <a:extLst>
              <a:ext uri="{FF2B5EF4-FFF2-40B4-BE49-F238E27FC236}">
                <a16:creationId xmlns:a16="http://schemas.microsoft.com/office/drawing/2014/main" id="{24B30402-AE8D-2D50-125A-5FF7775B2A78}"/>
              </a:ext>
            </a:extLst>
          </p:cNvPr>
          <p:cNvSpPr>
            <a:spLocks noGrp="1"/>
          </p:cNvSpPr>
          <p:nvPr>
            <p:ph type="title"/>
          </p:nvPr>
        </p:nvSpPr>
        <p:spPr/>
        <p:txBody>
          <a:bodyPr/>
          <a:lstStyle/>
          <a:p>
            <a:r>
              <a:rPr lang="en-US">
                <a:latin typeface="Montserrat SemiBold"/>
              </a:rPr>
              <a:t>Winter 2026 Administration Dates</a:t>
            </a:r>
            <a:endParaRPr lang="en-US"/>
          </a:p>
        </p:txBody>
      </p:sp>
      <p:sp>
        <p:nvSpPr>
          <p:cNvPr id="5" name="Content Placeholder 4">
            <a:extLst>
              <a:ext uri="{FF2B5EF4-FFF2-40B4-BE49-F238E27FC236}">
                <a16:creationId xmlns:a16="http://schemas.microsoft.com/office/drawing/2014/main" id="{CA53D12B-1A21-FF70-E570-E7AE9BC6DDB6}"/>
              </a:ext>
            </a:extLst>
          </p:cNvPr>
          <p:cNvSpPr>
            <a:spLocks noGrp="1"/>
          </p:cNvSpPr>
          <p:nvPr>
            <p:ph sz="quarter" idx="17"/>
          </p:nvPr>
        </p:nvSpPr>
        <p:spPr/>
        <p:txBody>
          <a:bodyPr/>
          <a:lstStyle/>
          <a:p>
            <a:r>
              <a:rPr lang="en-US"/>
              <a:t>https://support.mdassessments.com/training-resources/</a:t>
            </a:r>
          </a:p>
        </p:txBody>
      </p:sp>
      <p:sp>
        <p:nvSpPr>
          <p:cNvPr id="7" name="Text Placeholder 12">
            <a:extLst>
              <a:ext uri="{FF2B5EF4-FFF2-40B4-BE49-F238E27FC236}">
                <a16:creationId xmlns:a16="http://schemas.microsoft.com/office/drawing/2014/main" id="{750DD7D9-FFF8-5426-AF4D-2B326D4B6FDD}"/>
              </a:ext>
            </a:extLst>
          </p:cNvPr>
          <p:cNvSpPr>
            <a:spLocks noGrp="1"/>
          </p:cNvSpPr>
          <p:nvPr>
            <p:ph type="body" sz="quarter" idx="18"/>
          </p:nvPr>
        </p:nvSpPr>
        <p:spPr>
          <a:xfrm>
            <a:off x="573451" y="1442752"/>
            <a:ext cx="5520682" cy="4688123"/>
          </a:xfrm>
        </p:spPr>
        <p:txBody>
          <a:bodyPr lIns="0" tIns="45720" rIns="91440" bIns="45720" anchor="t"/>
          <a:lstStyle/>
          <a:p>
            <a:r>
              <a:rPr lang="en-US">
                <a:latin typeface="Montserrat"/>
              </a:rPr>
              <a:t>Winter Testing Window:</a:t>
            </a:r>
            <a:endParaRPr lang="en-US">
              <a:solidFill>
                <a:srgbClr val="015391"/>
              </a:solidFill>
              <a:latin typeface="Montserrat"/>
            </a:endParaRPr>
          </a:p>
          <a:p>
            <a:r>
              <a:rPr lang="en-US">
                <a:latin typeface="Montserrat"/>
              </a:rPr>
              <a:t>12/07/2026 - 1/15/2027 (PBT)</a:t>
            </a:r>
            <a:endParaRPr lang="en-US">
              <a:solidFill>
                <a:srgbClr val="015391"/>
              </a:solidFill>
              <a:latin typeface="Montserrat"/>
            </a:endParaRPr>
          </a:p>
          <a:p>
            <a:r>
              <a:rPr lang="en-US">
                <a:latin typeface="Montserrat"/>
              </a:rPr>
              <a:t>12/07/2026 - 01/22/2027 (CBT)</a:t>
            </a:r>
          </a:p>
          <a:p>
            <a:r>
              <a:rPr lang="en-US">
                <a:latin typeface="Montserrat"/>
              </a:rPr>
              <a:t>Launch Pad is open for 2026-2027</a:t>
            </a:r>
            <a:endParaRPr lang="en-US"/>
          </a:p>
          <a:p>
            <a:r>
              <a:rPr lang="en-US">
                <a:latin typeface="Montserrat"/>
              </a:rPr>
              <a:t>TIDE Platform will be open for 2026-2027 administrations starting: 9/14/2026</a:t>
            </a:r>
            <a:endParaRPr lang="en-US"/>
          </a:p>
          <a:p>
            <a:r>
              <a:rPr lang="en-US" sz="1400" i="1">
                <a:latin typeface="Montserrat"/>
              </a:rPr>
              <a:t>Full Administration Reporting Key Dates located on MSTAR Portal</a:t>
            </a:r>
          </a:p>
          <a:p>
            <a:pPr>
              <a:spcBef>
                <a:spcPts val="0"/>
              </a:spcBef>
              <a:spcAft>
                <a:spcPts val="0"/>
              </a:spcAft>
            </a:pPr>
            <a:endParaRPr lang="en-US" b="1" u="sng">
              <a:latin typeface="Montserrat"/>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sng" strike="noStrike" kern="1200" cap="none" spc="0" normalizeH="0" baseline="0" noProof="0">
                <a:ln>
                  <a:noFill/>
                </a:ln>
                <a:solidFill>
                  <a:srgbClr val="424242">
                    <a:lumMod val="50000"/>
                  </a:srgbClr>
                </a:solidFill>
                <a:effectLst/>
                <a:uLnTx/>
                <a:uFillTx/>
                <a:latin typeface="Montserrat"/>
                <a:ea typeface="+mn-ea"/>
                <a:cs typeface="+mn-cs"/>
              </a:rPr>
              <a:t>Disclaimer: </a:t>
            </a:r>
            <a:endParaRPr lang="en-US" sz="1200" b="0" i="0" u="sng" strike="noStrike" kern="1200" cap="none" spc="0" normalizeH="0" baseline="0" noProof="0">
              <a:ln>
                <a:noFill/>
              </a:ln>
              <a:solidFill>
                <a:srgbClr val="424242">
                  <a:lumMod val="50000"/>
                </a:srgbClr>
              </a:solidFill>
              <a:effectLst/>
              <a:uLnTx/>
              <a:uFillTx/>
              <a:latin typeface="Montserrat"/>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1200" cap="none" spc="0" normalizeH="0" baseline="0" noProof="0">
                <a:ln>
                  <a:noFill/>
                </a:ln>
                <a:solidFill>
                  <a:srgbClr val="424242">
                    <a:lumMod val="50000"/>
                  </a:srgbClr>
                </a:solidFill>
                <a:effectLst/>
                <a:uLnTx/>
                <a:uFillTx/>
                <a:latin typeface="Montserrat"/>
              </a:rPr>
              <a:t>Please be advised that administration dates are subject to change due to unforeseen delays or disruptions. The Maryland State Department of Education (MSDE) reserves the right to modify these dates as circumstances warrant.</a:t>
            </a:r>
            <a:endParaRPr kumimoji="0" lang="en-US" sz="1200" b="0" i="0" u="sng" strike="noStrike" kern="1200" cap="none" spc="0" normalizeH="0" baseline="0" noProof="0">
              <a:ln>
                <a:noFill/>
              </a:ln>
              <a:solidFill>
                <a:srgbClr val="424242">
                  <a:lumMod val="50000"/>
                </a:srgbClr>
              </a:solidFill>
              <a:effectLst/>
              <a:uLnTx/>
              <a:uFillTx/>
              <a:latin typeface="Montserrat"/>
            </a:endParaRPr>
          </a:p>
          <a:p>
            <a:pPr>
              <a:spcBef>
                <a:spcPts val="0"/>
              </a:spcBef>
              <a:spcAft>
                <a:spcPts val="0"/>
              </a:spcAft>
            </a:pPr>
            <a:endParaRPr lang="en-US" b="1" u="sng">
              <a:latin typeface="Montserrat"/>
            </a:endParaRPr>
          </a:p>
          <a:p>
            <a:pPr>
              <a:spcBef>
                <a:spcPts val="0"/>
              </a:spcBef>
              <a:spcAft>
                <a:spcPts val="0"/>
              </a:spcAft>
            </a:pPr>
            <a:endParaRPr lang="en-US" b="1" u="sng">
              <a:latin typeface="Montserrat"/>
            </a:endParaRPr>
          </a:p>
          <a:p>
            <a:pPr>
              <a:spcBef>
                <a:spcPts val="0"/>
              </a:spcBef>
              <a:spcAft>
                <a:spcPts val="0"/>
              </a:spcAft>
            </a:pPr>
            <a:endParaRPr lang="en-US" b="1" u="sng">
              <a:latin typeface="Montserrat"/>
            </a:endParaRPr>
          </a:p>
        </p:txBody>
      </p:sp>
      <p:pic>
        <p:nvPicPr>
          <p:cNvPr id="4" name="Picture 3">
            <a:extLst>
              <a:ext uri="{FF2B5EF4-FFF2-40B4-BE49-F238E27FC236}">
                <a16:creationId xmlns:a16="http://schemas.microsoft.com/office/drawing/2014/main" id="{38A23E7B-5C50-017E-42E0-FB543DD0DDA7}"/>
              </a:ext>
            </a:extLst>
          </p:cNvPr>
          <p:cNvPicPr>
            <a:picLocks noChangeAspect="1"/>
          </p:cNvPicPr>
          <p:nvPr/>
        </p:nvPicPr>
        <p:blipFill>
          <a:blip r:embed="rId3"/>
          <a:stretch>
            <a:fillRect/>
          </a:stretch>
        </p:blipFill>
        <p:spPr>
          <a:xfrm>
            <a:off x="6498739" y="1226308"/>
            <a:ext cx="3950448" cy="3039307"/>
          </a:xfrm>
          <a:prstGeom prst="rect">
            <a:avLst/>
          </a:prstGeom>
        </p:spPr>
      </p:pic>
      <p:pic>
        <p:nvPicPr>
          <p:cNvPr id="9" name="Picture 8">
            <a:extLst>
              <a:ext uri="{FF2B5EF4-FFF2-40B4-BE49-F238E27FC236}">
                <a16:creationId xmlns:a16="http://schemas.microsoft.com/office/drawing/2014/main" id="{033543DB-7208-806A-4B9B-BBA068F53F97}"/>
              </a:ext>
            </a:extLst>
          </p:cNvPr>
          <p:cNvPicPr>
            <a:picLocks noChangeAspect="1"/>
          </p:cNvPicPr>
          <p:nvPr/>
        </p:nvPicPr>
        <p:blipFill>
          <a:blip r:embed="rId4"/>
          <a:stretch>
            <a:fillRect/>
          </a:stretch>
        </p:blipFill>
        <p:spPr>
          <a:xfrm>
            <a:off x="6498739" y="4482060"/>
            <a:ext cx="4006748" cy="1886468"/>
          </a:xfrm>
          <a:prstGeom prst="rect">
            <a:avLst/>
          </a:prstGeom>
        </p:spPr>
      </p:pic>
    </p:spTree>
    <p:extLst>
      <p:ext uri="{BB962C8B-B14F-4D97-AF65-F5344CB8AC3E}">
        <p14:creationId xmlns:p14="http://schemas.microsoft.com/office/powerpoint/2010/main" val="187062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2AE960-A5B1-BFF5-4F87-957ACF649F0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E1670FA-E508-F238-8D61-B3AA8F57097C}"/>
              </a:ext>
            </a:extLst>
          </p:cNvPr>
          <p:cNvSpPr>
            <a:spLocks noGrp="1"/>
          </p:cNvSpPr>
          <p:nvPr>
            <p:ph type="title"/>
          </p:nvPr>
        </p:nvSpPr>
        <p:spPr/>
        <p:txBody>
          <a:bodyPr wrap="square" lIns="0" tIns="0" rIns="0" bIns="0" anchor="t">
            <a:spAutoFit/>
          </a:bodyPr>
          <a:lstStyle/>
          <a:p>
            <a:r>
              <a:rPr lang="en-US">
                <a:latin typeface="Montserrat SemiBold"/>
              </a:rPr>
              <a:t>Winter 2026 Reporting Dates</a:t>
            </a:r>
            <a:endParaRPr lang="en-US"/>
          </a:p>
        </p:txBody>
      </p:sp>
      <p:sp>
        <p:nvSpPr>
          <p:cNvPr id="5" name="Content Placeholder 4">
            <a:extLst>
              <a:ext uri="{FF2B5EF4-FFF2-40B4-BE49-F238E27FC236}">
                <a16:creationId xmlns:a16="http://schemas.microsoft.com/office/drawing/2014/main" id="{205D53D9-F811-0387-7942-3DA18E7F5E43}"/>
              </a:ext>
            </a:extLst>
          </p:cNvPr>
          <p:cNvSpPr>
            <a:spLocks noGrp="1"/>
          </p:cNvSpPr>
          <p:nvPr>
            <p:ph sz="quarter" idx="17"/>
          </p:nvPr>
        </p:nvSpPr>
        <p:spPr/>
        <p:txBody>
          <a:bodyPr/>
          <a:lstStyle/>
          <a:p>
            <a:r>
              <a:rPr lang="en-US"/>
              <a:t>https://support.mdassessments.com/reporting/</a:t>
            </a:r>
          </a:p>
        </p:txBody>
      </p:sp>
      <p:sp>
        <p:nvSpPr>
          <p:cNvPr id="7" name="Text Placeholder 12">
            <a:extLst>
              <a:ext uri="{FF2B5EF4-FFF2-40B4-BE49-F238E27FC236}">
                <a16:creationId xmlns:a16="http://schemas.microsoft.com/office/drawing/2014/main" id="{09C9281E-C378-9787-30E5-112C7980B03E}"/>
              </a:ext>
            </a:extLst>
          </p:cNvPr>
          <p:cNvSpPr>
            <a:spLocks noGrp="1"/>
          </p:cNvSpPr>
          <p:nvPr>
            <p:ph type="body" sz="quarter" idx="18"/>
          </p:nvPr>
        </p:nvSpPr>
        <p:spPr>
          <a:xfrm>
            <a:off x="577751" y="1698624"/>
            <a:ext cx="5847253" cy="4345215"/>
          </a:xfrm>
        </p:spPr>
        <p:txBody>
          <a:bodyPr lIns="0" tIns="45720" rIns="91440" bIns="45720" anchor="t"/>
          <a:lstStyle/>
          <a:p>
            <a:pPr>
              <a:spcBef>
                <a:spcPts val="0"/>
              </a:spcBef>
              <a:spcAft>
                <a:spcPts val="0"/>
              </a:spcAft>
            </a:pPr>
            <a:r>
              <a:rPr lang="en-US" u="sng">
                <a:latin typeface="Montserrat"/>
              </a:rPr>
              <a:t>NOTE: Final Pickup date for Scorable </a:t>
            </a:r>
          </a:p>
          <a:p>
            <a:pPr>
              <a:spcBef>
                <a:spcPts val="0"/>
              </a:spcBef>
              <a:spcAft>
                <a:spcPts val="0"/>
              </a:spcAft>
            </a:pPr>
            <a:r>
              <a:rPr lang="en-US" u="sng">
                <a:latin typeface="Montserrat"/>
              </a:rPr>
              <a:t>Materials is 1/22/2027. Materials picked up by UPS after 1/22/2027 will be included in</a:t>
            </a:r>
          </a:p>
          <a:p>
            <a:pPr>
              <a:spcBef>
                <a:spcPts val="0"/>
              </a:spcBef>
              <a:spcAft>
                <a:spcPts val="0"/>
              </a:spcAft>
            </a:pPr>
            <a:r>
              <a:rPr lang="en-US" b="1" u="sng">
                <a:latin typeface="Montserrat"/>
              </a:rPr>
              <a:t>late</a:t>
            </a:r>
            <a:r>
              <a:rPr lang="en-US" u="sng">
                <a:latin typeface="Montserrat"/>
              </a:rPr>
              <a:t> reporting and excluded from the</a:t>
            </a:r>
            <a:endParaRPr lang="en-US" u="sng"/>
          </a:p>
          <a:p>
            <a:pPr>
              <a:spcBef>
                <a:spcPts val="0"/>
              </a:spcBef>
              <a:spcAft>
                <a:spcPts val="0"/>
              </a:spcAft>
            </a:pPr>
            <a:r>
              <a:rPr lang="en-US" u="sng">
                <a:latin typeface="Montserrat"/>
              </a:rPr>
              <a:t>Summative File.</a:t>
            </a:r>
          </a:p>
          <a:p>
            <a:pPr>
              <a:spcBef>
                <a:spcPts val="0"/>
              </a:spcBef>
              <a:spcAft>
                <a:spcPts val="0"/>
              </a:spcAft>
            </a:pPr>
            <a:endParaRPr lang="en-US" u="sng">
              <a:latin typeface="Montserrat"/>
            </a:endParaRPr>
          </a:p>
          <a:p>
            <a:pPr algn="l">
              <a:spcBef>
                <a:spcPts val="600"/>
              </a:spcBef>
              <a:spcAft>
                <a:spcPts val="300"/>
              </a:spcAft>
              <a:buNone/>
            </a:pPr>
            <a:r>
              <a:rPr lang="en-US" b="1" i="0">
                <a:solidFill>
                  <a:srgbClr val="424242"/>
                </a:solidFill>
                <a:effectLst/>
                <a:latin typeface="Segoe Sans"/>
              </a:rPr>
              <a:t>Reports are routinely scheduled for release by 6:00 PM EST, though early availability is possible.</a:t>
            </a:r>
            <a:endParaRPr lang="en-US" b="0" i="0">
              <a:solidFill>
                <a:srgbClr val="424242"/>
              </a:solidFill>
              <a:effectLst/>
              <a:latin typeface="Segoe Sans"/>
            </a:endParaRPr>
          </a:p>
          <a:p>
            <a:r>
              <a:rPr lang="en-US" sz="1400" i="1">
                <a:latin typeface="Montserrat"/>
              </a:rPr>
              <a:t>Full Reporting Key Dates located on MSTAR Portal</a:t>
            </a:r>
            <a:br>
              <a:rPr lang="en-US"/>
            </a:br>
            <a:endParaRPr lang="en-US" sz="1400" i="1">
              <a:solidFill>
                <a:srgbClr val="424242">
                  <a:lumMod val="50000"/>
                </a:srgbClr>
              </a:solidFill>
              <a:latin typeface="Montserrat"/>
            </a:endParaRPr>
          </a:p>
          <a:p>
            <a:r>
              <a:rPr lang="en-US" sz="1200" u="sng">
                <a:solidFill>
                  <a:srgbClr val="424242">
                    <a:lumMod val="50000"/>
                  </a:srgbClr>
                </a:solidFill>
                <a:latin typeface="Montserrat"/>
              </a:rPr>
              <a:t>Disclaimer: </a:t>
            </a:r>
            <a:endParaRPr lang="en-US"/>
          </a:p>
          <a:p>
            <a:pPr>
              <a:spcBef>
                <a:spcPts val="0"/>
              </a:spcBef>
              <a:spcAft>
                <a:spcPts val="0"/>
              </a:spcAft>
            </a:pPr>
            <a:r>
              <a:rPr lang="en-US" sz="1200">
                <a:solidFill>
                  <a:srgbClr val="424242">
                    <a:lumMod val="50000"/>
                  </a:srgbClr>
                </a:solidFill>
              </a:rPr>
              <a:t>Please be advised that reporting dates are subject to change due to unforeseen delays or disruptions in the administration. The Maryland State Department of Education (MSDE) reserves the right to modify these dates as circumstances warrant.</a:t>
            </a:r>
            <a:endParaRPr lang="en-US" sz="1200" u="sng">
              <a:solidFill>
                <a:srgbClr val="424242">
                  <a:lumMod val="50000"/>
                </a:srgbClr>
              </a:solidFill>
              <a:latin typeface="Montserrat"/>
            </a:endParaRPr>
          </a:p>
          <a:p>
            <a:pPr>
              <a:spcBef>
                <a:spcPts val="0"/>
              </a:spcBef>
              <a:spcAft>
                <a:spcPts val="0"/>
              </a:spcAft>
            </a:pPr>
            <a:endParaRPr lang="en-US" b="1" u="sng">
              <a:latin typeface="Montserrat"/>
            </a:endParaRPr>
          </a:p>
        </p:txBody>
      </p:sp>
      <p:pic>
        <p:nvPicPr>
          <p:cNvPr id="6" name="Picture 5">
            <a:extLst>
              <a:ext uri="{FF2B5EF4-FFF2-40B4-BE49-F238E27FC236}">
                <a16:creationId xmlns:a16="http://schemas.microsoft.com/office/drawing/2014/main" id="{1EC3DFE1-3300-AADE-79E3-7ECFDF685F7B}"/>
              </a:ext>
            </a:extLst>
          </p:cNvPr>
          <p:cNvPicPr>
            <a:picLocks noChangeAspect="1"/>
          </p:cNvPicPr>
          <p:nvPr/>
        </p:nvPicPr>
        <p:blipFill>
          <a:blip r:embed="rId3"/>
          <a:stretch>
            <a:fillRect/>
          </a:stretch>
        </p:blipFill>
        <p:spPr>
          <a:xfrm>
            <a:off x="7334517" y="893287"/>
            <a:ext cx="3289181" cy="4099849"/>
          </a:xfrm>
          <a:prstGeom prst="rect">
            <a:avLst/>
          </a:prstGeom>
        </p:spPr>
      </p:pic>
      <p:pic>
        <p:nvPicPr>
          <p:cNvPr id="14" name="Picture 13">
            <a:extLst>
              <a:ext uri="{FF2B5EF4-FFF2-40B4-BE49-F238E27FC236}">
                <a16:creationId xmlns:a16="http://schemas.microsoft.com/office/drawing/2014/main" id="{23236355-A1FE-46DC-575D-9D27B86207D6}"/>
              </a:ext>
            </a:extLst>
          </p:cNvPr>
          <p:cNvPicPr>
            <a:picLocks noChangeAspect="1"/>
          </p:cNvPicPr>
          <p:nvPr/>
        </p:nvPicPr>
        <p:blipFill>
          <a:blip r:embed="rId4"/>
          <a:stretch>
            <a:fillRect/>
          </a:stretch>
        </p:blipFill>
        <p:spPr>
          <a:xfrm>
            <a:off x="7334517" y="4910689"/>
            <a:ext cx="4347148" cy="1122129"/>
          </a:xfrm>
          <a:prstGeom prst="rect">
            <a:avLst/>
          </a:prstGeom>
        </p:spPr>
      </p:pic>
      <p:sp>
        <p:nvSpPr>
          <p:cNvPr id="10" name="Text Placeholder 1">
            <a:extLst>
              <a:ext uri="{FF2B5EF4-FFF2-40B4-BE49-F238E27FC236}">
                <a16:creationId xmlns:a16="http://schemas.microsoft.com/office/drawing/2014/main" id="{931137DC-373D-D66F-6CB9-F11C3D640BD2}"/>
              </a:ext>
            </a:extLst>
          </p:cNvPr>
          <p:cNvSpPr txBox="1">
            <a:spLocks/>
          </p:cNvSpPr>
          <p:nvPr/>
        </p:nvSpPr>
        <p:spPr>
          <a:xfrm>
            <a:off x="571500" y="243095"/>
            <a:ext cx="9633916" cy="321184"/>
          </a:xfrm>
          <a:prstGeom prst="rect">
            <a:avLst/>
          </a:prstGeom>
        </p:spPr>
        <p:txBody>
          <a:bodyPr lIns="0"/>
          <a:lstStyle>
            <a:lvl1pPr marL="0" indent="0" algn="l" defTabSz="914400" rtl="0" eaLnBrk="1" latinLnBrk="0" hangingPunct="1">
              <a:lnSpc>
                <a:spcPct val="90000"/>
              </a:lnSpc>
              <a:spcBef>
                <a:spcPts val="1000"/>
              </a:spcBef>
              <a:buFont typeface="Arial" panose="020B0604020202020204" pitchFamily="34" charset="0"/>
              <a:buNone/>
              <a:defRPr sz="1400" b="0" i="0" kern="1200">
                <a:solidFill>
                  <a:srgbClr val="424B5A"/>
                </a:solidFill>
                <a:latin typeface="Montserrat" pitchFamily="2"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b="0" i="0" kern="1200">
                <a:solidFill>
                  <a:schemeClr val="tx1"/>
                </a:solidFill>
                <a:latin typeface="Lato" panose="020F0502020204030203"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b="0" i="0" kern="1200">
                <a:solidFill>
                  <a:schemeClr val="tx1"/>
                </a:solidFill>
                <a:latin typeface="Lato" panose="020F0502020204030203"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100" b="0" i="0" kern="1200">
                <a:solidFill>
                  <a:schemeClr val="tx1"/>
                </a:solidFill>
                <a:latin typeface="Lato" panose="020F0502020204030203"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100" b="0" i="0" kern="1200">
                <a:solidFill>
                  <a:schemeClr val="tx1"/>
                </a:solidFill>
                <a:latin typeface="Lato" panose="020F050202020403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atin typeface="Montserrat"/>
              </a:rPr>
              <a:t>Key Dates</a:t>
            </a:r>
            <a:endParaRPr lang="en-US"/>
          </a:p>
          <a:p>
            <a:endParaRPr lang="en-US"/>
          </a:p>
        </p:txBody>
      </p:sp>
    </p:spTree>
    <p:extLst>
      <p:ext uri="{BB962C8B-B14F-4D97-AF65-F5344CB8AC3E}">
        <p14:creationId xmlns:p14="http://schemas.microsoft.com/office/powerpoint/2010/main" val="32612394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52B41CC-2D52-80CD-C051-D8B90289F032}"/>
              </a:ext>
            </a:extLst>
          </p:cNvPr>
          <p:cNvSpPr>
            <a:spLocks noGrp="1"/>
          </p:cNvSpPr>
          <p:nvPr>
            <p:ph type="body" sz="quarter" idx="15"/>
          </p:nvPr>
        </p:nvSpPr>
        <p:spPr/>
        <p:txBody>
          <a:bodyPr lIns="0" tIns="45720" rIns="91440" bIns="45720" anchor="t"/>
          <a:lstStyle/>
          <a:p>
            <a:r>
              <a:rPr lang="en-US">
                <a:latin typeface="Montserrat"/>
              </a:rPr>
              <a:t>Key Dates</a:t>
            </a:r>
            <a:endParaRPr lang="en-US">
              <a:solidFill>
                <a:srgbClr val="000000"/>
              </a:solidFill>
              <a:latin typeface="Montserrat"/>
            </a:endParaRPr>
          </a:p>
          <a:p>
            <a:endParaRPr lang="en-US"/>
          </a:p>
        </p:txBody>
      </p:sp>
      <p:sp>
        <p:nvSpPr>
          <p:cNvPr id="3" name="Title 2">
            <a:extLst>
              <a:ext uri="{FF2B5EF4-FFF2-40B4-BE49-F238E27FC236}">
                <a16:creationId xmlns:a16="http://schemas.microsoft.com/office/drawing/2014/main" id="{ABBC7401-ED5F-9429-E8E6-CA4887958FB3}"/>
              </a:ext>
            </a:extLst>
          </p:cNvPr>
          <p:cNvSpPr>
            <a:spLocks noGrp="1"/>
          </p:cNvSpPr>
          <p:nvPr>
            <p:ph type="title"/>
          </p:nvPr>
        </p:nvSpPr>
        <p:spPr/>
        <p:txBody>
          <a:bodyPr/>
          <a:lstStyle/>
          <a:p>
            <a:r>
              <a:rPr lang="en-US"/>
              <a:t>2026-2027 Winter Government &amp; LS MISA Rolling Dates</a:t>
            </a:r>
          </a:p>
        </p:txBody>
      </p:sp>
      <p:sp>
        <p:nvSpPr>
          <p:cNvPr id="4" name="Text Placeholder 3">
            <a:extLst>
              <a:ext uri="{FF2B5EF4-FFF2-40B4-BE49-F238E27FC236}">
                <a16:creationId xmlns:a16="http://schemas.microsoft.com/office/drawing/2014/main" id="{BB0A6D33-2AE4-936D-8455-7D36B39444E4}"/>
              </a:ext>
            </a:extLst>
          </p:cNvPr>
          <p:cNvSpPr>
            <a:spLocks noGrp="1"/>
          </p:cNvSpPr>
          <p:nvPr>
            <p:ph type="body" sz="quarter" idx="18"/>
          </p:nvPr>
        </p:nvSpPr>
        <p:spPr>
          <a:xfrm>
            <a:off x="591820" y="1511300"/>
            <a:ext cx="5745480" cy="4452938"/>
          </a:xfrm>
        </p:spPr>
        <p:txBody>
          <a:bodyPr lIns="0" tIns="45720" rIns="91440" bIns="45720" anchor="t"/>
          <a:lstStyle/>
          <a:p>
            <a:r>
              <a:rPr lang="en-US">
                <a:latin typeface="Montserrat"/>
              </a:rPr>
              <a:t> Students results are available 12 days after the test is taken and exam is submitted.</a:t>
            </a:r>
            <a:endParaRPr lang="en-US"/>
          </a:p>
          <a:p>
            <a:r>
              <a:rPr lang="en-US">
                <a:latin typeface="Montserrat"/>
              </a:rPr>
              <a:t>Example: Test taken on January 4, 2027 test results will be provided on January 19, 2027</a:t>
            </a:r>
          </a:p>
          <a:p>
            <a:r>
              <a:rPr lang="en-US">
                <a:latin typeface="Montserrat"/>
              </a:rPr>
              <a:t>Keep in mind Winter Break is December 23-January 3, 2027</a:t>
            </a:r>
          </a:p>
          <a:p>
            <a:r>
              <a:rPr lang="en-US" sz="1400" i="1">
                <a:latin typeface="Montserrat"/>
              </a:rPr>
              <a:t>Government &amp; LS MISA schedule dates (Exam Test Taken/Submitted &amp; Student Results Available in CRS) located on MSTAR Portal </a:t>
            </a:r>
            <a:r>
              <a:rPr lang="en-US" sz="1400" b="1" i="1">
                <a:latin typeface="Montserrat"/>
              </a:rPr>
              <a:t>early next week.</a:t>
            </a:r>
            <a:endParaRPr lang="en-US" b="1">
              <a:latin typeface="Montserrat"/>
            </a:endParaRPr>
          </a:p>
        </p:txBody>
      </p:sp>
      <p:pic>
        <p:nvPicPr>
          <p:cNvPr id="11" name="Picture 10">
            <a:extLst>
              <a:ext uri="{FF2B5EF4-FFF2-40B4-BE49-F238E27FC236}">
                <a16:creationId xmlns:a16="http://schemas.microsoft.com/office/drawing/2014/main" id="{204F7F51-2B6B-7BCE-66A3-FF647182FCB1}"/>
              </a:ext>
            </a:extLst>
          </p:cNvPr>
          <p:cNvPicPr>
            <a:picLocks noChangeAspect="1"/>
          </p:cNvPicPr>
          <p:nvPr/>
        </p:nvPicPr>
        <p:blipFill>
          <a:blip r:embed="rId2"/>
          <a:stretch>
            <a:fillRect/>
          </a:stretch>
        </p:blipFill>
        <p:spPr>
          <a:xfrm>
            <a:off x="5890190" y="1514948"/>
            <a:ext cx="6000283" cy="3833022"/>
          </a:xfrm>
          <a:prstGeom prst="rect">
            <a:avLst/>
          </a:prstGeom>
        </p:spPr>
      </p:pic>
      <p:sp>
        <p:nvSpPr>
          <p:cNvPr id="9" name="Content Placeholder 8">
            <a:extLst>
              <a:ext uri="{FF2B5EF4-FFF2-40B4-BE49-F238E27FC236}">
                <a16:creationId xmlns:a16="http://schemas.microsoft.com/office/drawing/2014/main" id="{85AEEDCA-07C8-667D-ACE1-56C7871B04CE}"/>
              </a:ext>
            </a:extLst>
          </p:cNvPr>
          <p:cNvSpPr>
            <a:spLocks noGrp="1"/>
          </p:cNvSpPr>
          <p:nvPr>
            <p:ph sz="quarter" idx="17"/>
          </p:nvPr>
        </p:nvSpPr>
        <p:spPr/>
        <p:txBody>
          <a:bodyPr/>
          <a:lstStyle/>
          <a:p>
            <a:endParaRPr lang="en-US"/>
          </a:p>
        </p:txBody>
      </p:sp>
    </p:spTree>
    <p:extLst>
      <p:ext uri="{BB962C8B-B14F-4D97-AF65-F5344CB8AC3E}">
        <p14:creationId xmlns:p14="http://schemas.microsoft.com/office/powerpoint/2010/main" val="1432470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A3B2BA7-5200-7131-3BE9-27FB88CCC181}"/>
              </a:ext>
            </a:extLst>
          </p:cNvPr>
          <p:cNvSpPr>
            <a:spLocks noGrp="1"/>
          </p:cNvSpPr>
          <p:nvPr>
            <p:ph type="title"/>
          </p:nvPr>
        </p:nvSpPr>
        <p:spPr>
          <a:xfrm>
            <a:off x="1604772" y="141081"/>
            <a:ext cx="11049000" cy="430887"/>
          </a:xfrm>
        </p:spPr>
        <p:txBody>
          <a:bodyPr wrap="square" lIns="0" tIns="0" rIns="0" bIns="0" anchor="t">
            <a:spAutoFit/>
          </a:bodyPr>
          <a:lstStyle/>
          <a:p>
            <a:r>
              <a:rPr lang="en-US">
                <a:latin typeface="Montserrat SemiBold"/>
              </a:rPr>
              <a:t>Winter Milestones</a:t>
            </a:r>
            <a:endParaRPr lang="en-US"/>
          </a:p>
        </p:txBody>
      </p:sp>
      <p:graphicFrame>
        <p:nvGraphicFramePr>
          <p:cNvPr id="6" name="Content Placeholder 5">
            <a:extLst>
              <a:ext uri="{FF2B5EF4-FFF2-40B4-BE49-F238E27FC236}">
                <a16:creationId xmlns:a16="http://schemas.microsoft.com/office/drawing/2014/main" id="{7CFD67AB-3D9D-0075-52E2-545058562D49}"/>
              </a:ext>
            </a:extLst>
          </p:cNvPr>
          <p:cNvGraphicFramePr>
            <a:graphicFrameLocks noGrp="1"/>
          </p:cNvGraphicFramePr>
          <p:nvPr>
            <p:ph sz="quarter" idx="17"/>
            <p:extLst>
              <p:ext uri="{D42A27DB-BD31-4B8C-83A1-F6EECF244321}">
                <p14:modId xmlns:p14="http://schemas.microsoft.com/office/powerpoint/2010/main" val="2650060612"/>
              </p:ext>
            </p:extLst>
          </p:nvPr>
        </p:nvGraphicFramePr>
        <p:xfrm>
          <a:off x="695289" y="900468"/>
          <a:ext cx="11026324" cy="5321434"/>
        </p:xfrm>
        <a:graphic>
          <a:graphicData uri="http://schemas.openxmlformats.org/drawingml/2006/table">
            <a:tbl>
              <a:tblPr firstRow="1" bandRow="1">
                <a:tableStyleId>{5C22544A-7EE6-4342-B048-85BDC9FD1C3A}</a:tableStyleId>
              </a:tblPr>
              <a:tblGrid>
                <a:gridCol w="3249977">
                  <a:extLst>
                    <a:ext uri="{9D8B030D-6E8A-4147-A177-3AD203B41FA5}">
                      <a16:colId xmlns:a16="http://schemas.microsoft.com/office/drawing/2014/main" val="2738376233"/>
                    </a:ext>
                  </a:extLst>
                </a:gridCol>
                <a:gridCol w="7776347">
                  <a:extLst>
                    <a:ext uri="{9D8B030D-6E8A-4147-A177-3AD203B41FA5}">
                      <a16:colId xmlns:a16="http://schemas.microsoft.com/office/drawing/2014/main" val="3906021824"/>
                    </a:ext>
                  </a:extLst>
                </a:gridCol>
              </a:tblGrid>
              <a:tr h="386264">
                <a:tc>
                  <a:txBody>
                    <a:bodyPr/>
                    <a:lstStyle/>
                    <a:p>
                      <a:r>
                        <a:rPr lang="en-US"/>
                        <a:t>Additional TIDE/TDS Dates </a:t>
                      </a:r>
                    </a:p>
                  </a:txBody>
                  <a:tcPr/>
                </a:tc>
                <a:tc>
                  <a:txBody>
                    <a:bodyPr/>
                    <a:lstStyle/>
                    <a:p>
                      <a:endParaRPr lang="en-US"/>
                    </a:p>
                  </a:txBody>
                  <a:tcPr/>
                </a:tc>
                <a:extLst>
                  <a:ext uri="{0D108BD9-81ED-4DB2-BD59-A6C34878D82A}">
                    <a16:rowId xmlns:a16="http://schemas.microsoft.com/office/drawing/2014/main" val="2306422520"/>
                  </a:ext>
                </a:extLst>
              </a:tr>
              <a:tr h="386264">
                <a:tc>
                  <a:txBody>
                    <a:bodyPr/>
                    <a:lstStyle/>
                    <a:p>
                      <a:r>
                        <a:rPr lang="en-US" i="1"/>
                        <a:t>Now</a:t>
                      </a:r>
                      <a:r>
                        <a:rPr lang="en-US"/>
                        <a:t>!</a:t>
                      </a:r>
                    </a:p>
                  </a:txBody>
                  <a:tcPr/>
                </a:tc>
                <a:tc>
                  <a:txBody>
                    <a:bodyPr/>
                    <a:lstStyle/>
                    <a:p>
                      <a:r>
                        <a:rPr lang="en-US"/>
                        <a:t>MSTAR Secure Browser Available for Download</a:t>
                      </a:r>
                    </a:p>
                  </a:txBody>
                  <a:tcPr/>
                </a:tc>
                <a:extLst>
                  <a:ext uri="{0D108BD9-81ED-4DB2-BD59-A6C34878D82A}">
                    <a16:rowId xmlns:a16="http://schemas.microsoft.com/office/drawing/2014/main" val="2667800918"/>
                  </a:ext>
                </a:extLst>
              </a:tr>
              <a:tr h="386264">
                <a:tc>
                  <a:txBody>
                    <a:bodyPr/>
                    <a:lstStyle/>
                    <a:p>
                      <a:r>
                        <a:rPr lang="en-US"/>
                        <a:t>September 9, 2026 </a:t>
                      </a:r>
                    </a:p>
                  </a:txBody>
                  <a:tcPr/>
                </a:tc>
                <a:tc>
                  <a:txBody>
                    <a:bodyPr/>
                    <a:lstStyle/>
                    <a:p>
                      <a:pPr lvl="0">
                        <a:buNone/>
                      </a:pPr>
                      <a:r>
                        <a:rPr lang="en-US"/>
                        <a:t>Winter 2026 LAC Training – Virtual </a:t>
                      </a:r>
                    </a:p>
                  </a:txBody>
                  <a:tcPr/>
                </a:tc>
                <a:extLst>
                  <a:ext uri="{0D108BD9-81ED-4DB2-BD59-A6C34878D82A}">
                    <a16:rowId xmlns:a16="http://schemas.microsoft.com/office/drawing/2014/main" val="2751534183"/>
                  </a:ext>
                </a:extLst>
              </a:tr>
              <a:tr h="386264">
                <a:tc>
                  <a:txBody>
                    <a:bodyPr/>
                    <a:lstStyle/>
                    <a:p>
                      <a:pPr lvl="0">
                        <a:buNone/>
                      </a:pPr>
                      <a:r>
                        <a:rPr lang="en-US"/>
                        <a:t>September 10, 2026</a:t>
                      </a:r>
                    </a:p>
                  </a:txBody>
                  <a:tcPr/>
                </a:tc>
                <a:tc>
                  <a:txBody>
                    <a:bodyPr/>
                    <a:lstStyle/>
                    <a:p>
                      <a:pPr lvl="0" algn="l">
                        <a:lnSpc>
                          <a:spcPct val="100000"/>
                        </a:lnSpc>
                        <a:spcBef>
                          <a:spcPts val="0"/>
                        </a:spcBef>
                        <a:spcAft>
                          <a:spcPts val="0"/>
                        </a:spcAft>
                        <a:buNone/>
                      </a:pPr>
                      <a:r>
                        <a:rPr lang="en-US" sz="1800" kern="1200" noProof="0">
                          <a:solidFill>
                            <a:schemeClr val="dk1"/>
                          </a:solidFill>
                          <a:latin typeface="+mn-lt"/>
                          <a:ea typeface="+mn-ea"/>
                          <a:cs typeface="+mn-cs"/>
                        </a:rPr>
                        <a:t>Winter Training Virtual Office Hours</a:t>
                      </a:r>
                    </a:p>
                  </a:txBody>
                  <a:tcPr/>
                </a:tc>
                <a:extLst>
                  <a:ext uri="{0D108BD9-81ED-4DB2-BD59-A6C34878D82A}">
                    <a16:rowId xmlns:a16="http://schemas.microsoft.com/office/drawing/2014/main" val="152707125"/>
                  </a:ext>
                </a:extLst>
              </a:tr>
              <a:tr h="386264">
                <a:tc>
                  <a:txBody>
                    <a:bodyPr/>
                    <a:lstStyle/>
                    <a:p>
                      <a:r>
                        <a:rPr lang="en-US"/>
                        <a:t>September 14, 2026 </a:t>
                      </a:r>
                    </a:p>
                  </a:txBody>
                  <a:tcPr/>
                </a:tc>
                <a:tc>
                  <a:txBody>
                    <a:bodyPr/>
                    <a:lstStyle/>
                    <a:p>
                      <a:pPr lvl="0">
                        <a:buNone/>
                      </a:pPr>
                      <a:r>
                        <a:rPr lang="en-US" sz="1800" b="0" i="0" u="none" strike="noStrike" noProof="0">
                          <a:solidFill>
                            <a:srgbClr val="015391"/>
                          </a:solidFill>
                          <a:latin typeface="Calibri"/>
                          <a:ea typeface="Calibri"/>
                          <a:cs typeface="Calibri"/>
                        </a:rPr>
                        <a:t>Test Information Distribution Engine (TIDE) Go Live </a:t>
                      </a:r>
                      <a:endParaRPr lang="en-US"/>
                    </a:p>
                  </a:txBody>
                  <a:tcPr/>
                </a:tc>
                <a:extLst>
                  <a:ext uri="{0D108BD9-81ED-4DB2-BD59-A6C34878D82A}">
                    <a16:rowId xmlns:a16="http://schemas.microsoft.com/office/drawing/2014/main" val="1362279386"/>
                  </a:ext>
                </a:extLst>
              </a:tr>
              <a:tr h="619932">
                <a:tc>
                  <a:txBody>
                    <a:bodyPr/>
                    <a:lstStyle/>
                    <a:p>
                      <a:pPr marL="0" lvl="0" algn="l" rtl="0" eaLnBrk="1" latinLnBrk="0" hangingPunct="1">
                        <a:buNone/>
                      </a:pPr>
                      <a:r>
                        <a:rPr lang="en-US" sz="1800" kern="1200">
                          <a:solidFill>
                            <a:schemeClr val="dk1"/>
                          </a:solidFill>
                          <a:latin typeface="+mn-lt"/>
                          <a:ea typeface="+mn-ea"/>
                          <a:cs typeface="+mn-cs"/>
                        </a:rPr>
                        <a:t>September 14,  – October 24, 2026</a:t>
                      </a:r>
                    </a:p>
                  </a:txBody>
                  <a:tcPr marL="82793" marR="82793" marT="41397" marB="41397" anchor="ctr"/>
                </a:tc>
                <a:tc>
                  <a:txBody>
                    <a:bodyPr/>
                    <a:lstStyle/>
                    <a:p>
                      <a:pPr marL="0" lvl="0" algn="l" defTabSz="914400" rtl="0" eaLnBrk="1" latinLnBrk="0" hangingPunct="1">
                        <a:buNone/>
                      </a:pPr>
                      <a:r>
                        <a:rPr lang="en-US" sz="1800" kern="1200">
                          <a:solidFill>
                            <a:schemeClr val="dk1"/>
                          </a:solidFill>
                          <a:latin typeface="+mn-lt"/>
                          <a:ea typeface="+mn-ea"/>
                          <a:cs typeface="+mn-cs"/>
                        </a:rPr>
                        <a:t>Winter Custom Trainings (optional)</a:t>
                      </a:r>
                    </a:p>
                  </a:txBody>
                  <a:tcPr marL="82793" marR="82793" marT="41397" marB="41397" anchor="ctr"/>
                </a:tc>
                <a:extLst>
                  <a:ext uri="{0D108BD9-81ED-4DB2-BD59-A6C34878D82A}">
                    <a16:rowId xmlns:a16="http://schemas.microsoft.com/office/drawing/2014/main" val="1553853181"/>
                  </a:ext>
                </a:extLst>
              </a:tr>
              <a:tr h="365934">
                <a:tc>
                  <a:txBody>
                    <a:bodyPr/>
                    <a:lstStyle/>
                    <a:p>
                      <a:pPr marL="0" lvl="0" algn="l" defTabSz="914400" rtl="0" eaLnBrk="1" latinLnBrk="0" hangingPunct="1">
                        <a:buNone/>
                      </a:pPr>
                      <a:r>
                        <a:rPr lang="en-US" sz="1800" kern="1200">
                          <a:solidFill>
                            <a:schemeClr val="dk1"/>
                          </a:solidFill>
                          <a:latin typeface="+mn-lt"/>
                          <a:ea typeface="+mn-ea"/>
                          <a:cs typeface="+mn-cs"/>
                        </a:rPr>
                        <a:t>October 5, 2026 </a:t>
                      </a:r>
                    </a:p>
                  </a:txBody>
                  <a:tcPr marL="82793" marR="82793" marT="41397" marB="41397" anchor="ctr"/>
                </a:tc>
                <a:tc>
                  <a:txBody>
                    <a:bodyPr/>
                    <a:lstStyle/>
                    <a:p>
                      <a:pPr marL="0" lvl="0" algn="l" defTabSz="914400" rtl="0" eaLnBrk="1" latinLnBrk="0" hangingPunct="1">
                        <a:buNone/>
                      </a:pPr>
                      <a:r>
                        <a:rPr lang="en-US" sz="1800" kern="1200">
                          <a:solidFill>
                            <a:schemeClr val="dk1"/>
                          </a:solidFill>
                          <a:latin typeface="+mn-lt"/>
                          <a:ea typeface="+mn-ea"/>
                          <a:cs typeface="+mn-cs"/>
                        </a:rPr>
                        <a:t>ELA, Math, Science, Social Studies Practice Test Go Live</a:t>
                      </a:r>
                    </a:p>
                  </a:txBody>
                  <a:tcPr marL="82793" marR="82793" marT="41397" marB="41397" anchor="ctr"/>
                </a:tc>
                <a:extLst>
                  <a:ext uri="{0D108BD9-81ED-4DB2-BD59-A6C34878D82A}">
                    <a16:rowId xmlns:a16="http://schemas.microsoft.com/office/drawing/2014/main" val="2659912629"/>
                  </a:ext>
                </a:extLst>
              </a:tr>
              <a:tr h="365934">
                <a:tc>
                  <a:txBody>
                    <a:bodyPr/>
                    <a:lstStyle/>
                    <a:p>
                      <a:pPr marL="0" lvl="0" algn="l" defTabSz="914400" rtl="0" eaLnBrk="1" latinLnBrk="0" hangingPunct="1">
                        <a:buNone/>
                      </a:pPr>
                      <a:r>
                        <a:rPr lang="en-US" sz="1800" kern="1200">
                          <a:solidFill>
                            <a:schemeClr val="dk1"/>
                          </a:solidFill>
                          <a:latin typeface="+mn-lt"/>
                          <a:ea typeface="+mn-ea"/>
                          <a:cs typeface="+mn-cs"/>
                        </a:rPr>
                        <a:t>November 7, 2026</a:t>
                      </a:r>
                    </a:p>
                  </a:txBody>
                  <a:tcPr marL="82793" marR="82793" marT="41397" marB="41397" anchor="ctr"/>
                </a:tc>
                <a:tc>
                  <a:txBody>
                    <a:bodyPr/>
                    <a:lstStyle/>
                    <a:p>
                      <a:pPr marL="0" lvl="0" algn="l" defTabSz="914400" rtl="0" eaLnBrk="1" latinLnBrk="0" hangingPunct="1">
                        <a:buNone/>
                      </a:pPr>
                      <a:r>
                        <a:rPr lang="en-US" sz="1800" kern="1200">
                          <a:solidFill>
                            <a:schemeClr val="dk1"/>
                          </a:solidFill>
                          <a:latin typeface="+mn-lt"/>
                          <a:ea typeface="+mn-ea"/>
                          <a:cs typeface="+mn-cs"/>
                        </a:rPr>
                        <a:t>LS MISA and Government Practice Test Go Live </a:t>
                      </a:r>
                    </a:p>
                  </a:txBody>
                  <a:tcPr marL="82793" marR="82793" marT="41397" marB="41397" anchor="ctr"/>
                </a:tc>
                <a:extLst>
                  <a:ext uri="{0D108BD9-81ED-4DB2-BD59-A6C34878D82A}">
                    <a16:rowId xmlns:a16="http://schemas.microsoft.com/office/drawing/2014/main" val="393962830"/>
                  </a:ext>
                </a:extLst>
              </a:tr>
              <a:tr h="619932">
                <a:tc>
                  <a:txBody>
                    <a:bodyPr/>
                    <a:lstStyle/>
                    <a:p>
                      <a:pPr marL="0" lvl="0" algn="l" defTabSz="914400" rtl="0" eaLnBrk="1" latinLnBrk="0" hangingPunct="1">
                        <a:buNone/>
                      </a:pPr>
                      <a:r>
                        <a:rPr lang="en-US" sz="1800" kern="1200">
                          <a:solidFill>
                            <a:schemeClr val="dk1"/>
                          </a:solidFill>
                          <a:latin typeface="+mn-lt"/>
                          <a:ea typeface="+mn-ea"/>
                          <a:cs typeface="+mn-cs"/>
                        </a:rPr>
                        <a:t>December 7, 2026</a:t>
                      </a:r>
                    </a:p>
                  </a:txBody>
                  <a:tcPr marL="82793" marR="82793" marT="41397" marB="41397" anchor="ctr"/>
                </a:tc>
                <a:tc>
                  <a:txBody>
                    <a:bodyPr/>
                    <a:lstStyle/>
                    <a:p>
                      <a:pPr marL="0" lvl="0" algn="l" defTabSz="914400" rtl="0" eaLnBrk="1" latinLnBrk="0" hangingPunct="1">
                        <a:buNone/>
                      </a:pPr>
                      <a:r>
                        <a:rPr lang="en-US" sz="1800" kern="1200">
                          <a:solidFill>
                            <a:schemeClr val="dk1"/>
                          </a:solidFill>
                          <a:latin typeface="+mn-lt"/>
                          <a:ea typeface="+mn-ea"/>
                          <a:cs typeface="+mn-cs"/>
                        </a:rPr>
                        <a:t>Winter EOC Operational Test Go Live</a:t>
                      </a:r>
                    </a:p>
                    <a:p>
                      <a:pPr marL="285750" lvl="0" indent="-285750" algn="l" defTabSz="914400" rtl="0" eaLnBrk="1" latinLnBrk="0" hangingPunct="1">
                        <a:buFont typeface="Arial" panose="020B0604020202020204" pitchFamily="34" charset="0"/>
                        <a:buChar char="•"/>
                      </a:pPr>
                      <a:r>
                        <a:rPr lang="en-US" sz="1800" kern="1200">
                          <a:solidFill>
                            <a:schemeClr val="dk1"/>
                          </a:solidFill>
                          <a:latin typeface="+mn-lt"/>
                          <a:ea typeface="+mn-ea"/>
                          <a:cs typeface="+mn-cs"/>
                        </a:rPr>
                        <a:t>ELA G10, Algebra I, Algebra II, Geometry, LS MISA, Government </a:t>
                      </a:r>
                    </a:p>
                  </a:txBody>
                  <a:tcPr marL="82793" marR="82793" marT="41397" marB="41397" anchor="ctr"/>
                </a:tc>
                <a:extLst>
                  <a:ext uri="{0D108BD9-81ED-4DB2-BD59-A6C34878D82A}">
                    <a16:rowId xmlns:a16="http://schemas.microsoft.com/office/drawing/2014/main" val="2611002358"/>
                  </a:ext>
                </a:extLst>
              </a:tr>
              <a:tr h="619932">
                <a:tc>
                  <a:txBody>
                    <a:bodyPr/>
                    <a:lstStyle/>
                    <a:p>
                      <a:pPr marL="0" lvl="0" algn="l">
                        <a:buNone/>
                      </a:pPr>
                      <a:r>
                        <a:rPr lang="en-US" sz="1800" kern="1200">
                          <a:solidFill>
                            <a:schemeClr val="dk1"/>
                          </a:solidFill>
                          <a:latin typeface="+mn-lt"/>
                          <a:ea typeface="+mn-ea"/>
                          <a:cs typeface="+mn-cs"/>
                        </a:rPr>
                        <a:t>Jan 4, 2027 </a:t>
                      </a:r>
                    </a:p>
                  </a:txBody>
                  <a:tcPr marL="82793" marR="82793" marT="41397" marB="41397" anchor="ctr"/>
                </a:tc>
                <a:tc>
                  <a:txBody>
                    <a:bodyPr/>
                    <a:lstStyle/>
                    <a:p>
                      <a:pPr marL="0" lvl="0" indent="0" algn="l">
                        <a:buNone/>
                      </a:pPr>
                      <a:r>
                        <a:rPr lang="en-US" sz="1800" kern="1200">
                          <a:solidFill>
                            <a:schemeClr val="dk1"/>
                          </a:solidFill>
                          <a:latin typeface="+mn-lt"/>
                          <a:ea typeface="+mn-ea"/>
                          <a:cs typeface="+mn-cs"/>
                        </a:rPr>
                        <a:t>LS MISA and Government scores go live and will continue to populate 12 business days after a student completes tests and submits </a:t>
                      </a:r>
                    </a:p>
                  </a:txBody>
                  <a:tcPr marL="82793" marR="82793" marT="41397" marB="41397" anchor="ctr"/>
                </a:tc>
                <a:extLst>
                  <a:ext uri="{0D108BD9-81ED-4DB2-BD59-A6C34878D82A}">
                    <a16:rowId xmlns:a16="http://schemas.microsoft.com/office/drawing/2014/main" val="435042472"/>
                  </a:ext>
                </a:extLst>
              </a:tr>
              <a:tr h="348711">
                <a:tc>
                  <a:txBody>
                    <a:bodyPr/>
                    <a:lstStyle/>
                    <a:p>
                      <a:pPr marL="0" lvl="0" algn="l">
                        <a:buNone/>
                      </a:pPr>
                      <a:r>
                        <a:rPr lang="en-US" sz="1800" kern="1200">
                          <a:solidFill>
                            <a:schemeClr val="dk1"/>
                          </a:solidFill>
                          <a:latin typeface="+mn-lt"/>
                          <a:ea typeface="+mn-ea"/>
                          <a:cs typeface="+mn-cs"/>
                        </a:rPr>
                        <a:t>February 8, 2027 </a:t>
                      </a:r>
                    </a:p>
                  </a:txBody>
                  <a:tcPr marL="82793" marR="82793" marT="41397" marB="41397" anchor="ctr"/>
                </a:tc>
                <a:tc>
                  <a:txBody>
                    <a:bodyPr/>
                    <a:lstStyle/>
                    <a:p>
                      <a:pPr marL="0" lvl="0" indent="0" algn="l">
                        <a:buNone/>
                      </a:pPr>
                      <a:r>
                        <a:rPr lang="en-US" sz="1800" kern="1200">
                          <a:solidFill>
                            <a:schemeClr val="dk1"/>
                          </a:solidFill>
                          <a:latin typeface="+mn-lt"/>
                          <a:ea typeface="+mn-ea"/>
                          <a:cs typeface="+mn-cs"/>
                        </a:rPr>
                        <a:t>ELA G10, Algebra I, Algebra II and Geometry preliminary score Go Live </a:t>
                      </a:r>
                    </a:p>
                  </a:txBody>
                  <a:tcPr marL="82793" marR="82793" marT="41397" marB="41397" anchor="ctr"/>
                </a:tc>
                <a:extLst>
                  <a:ext uri="{0D108BD9-81ED-4DB2-BD59-A6C34878D82A}">
                    <a16:rowId xmlns:a16="http://schemas.microsoft.com/office/drawing/2014/main" val="2986560082"/>
                  </a:ext>
                </a:extLst>
              </a:tr>
              <a:tr h="406830">
                <a:tc>
                  <a:txBody>
                    <a:bodyPr/>
                    <a:lstStyle/>
                    <a:p>
                      <a:pPr marL="0" lvl="0" algn="l">
                        <a:buNone/>
                      </a:pPr>
                      <a:r>
                        <a:rPr lang="en-US" sz="1800" kern="1200">
                          <a:solidFill>
                            <a:schemeClr val="dk1"/>
                          </a:solidFill>
                          <a:latin typeface="+mn-lt"/>
                          <a:ea typeface="+mn-ea"/>
                          <a:cs typeface="+mn-cs"/>
                        </a:rPr>
                        <a:t>March 8, 2027 </a:t>
                      </a:r>
                    </a:p>
                  </a:txBody>
                  <a:tcPr marL="82793" marR="82793" marT="41397" marB="41397" anchor="ctr"/>
                </a:tc>
                <a:tc>
                  <a:txBody>
                    <a:bodyPr/>
                    <a:lstStyle/>
                    <a:p>
                      <a:pPr marL="0" lvl="0" indent="0" algn="l">
                        <a:buNone/>
                      </a:pPr>
                      <a:r>
                        <a:rPr lang="en-US" sz="1800" kern="1200">
                          <a:solidFill>
                            <a:schemeClr val="dk1"/>
                          </a:solidFill>
                          <a:latin typeface="+mn-lt"/>
                          <a:ea typeface="+mn-ea"/>
                          <a:cs typeface="+mn-cs"/>
                        </a:rPr>
                        <a:t>Winter EOC ISR Paper Score Reports and Labels arrive in LEAs </a:t>
                      </a:r>
                    </a:p>
                  </a:txBody>
                  <a:tcPr marL="82793" marR="82793" marT="41397" marB="41397" anchor="ctr"/>
                </a:tc>
                <a:extLst>
                  <a:ext uri="{0D108BD9-81ED-4DB2-BD59-A6C34878D82A}">
                    <a16:rowId xmlns:a16="http://schemas.microsoft.com/office/drawing/2014/main" val="1637793668"/>
                  </a:ext>
                </a:extLst>
              </a:tr>
            </a:tbl>
          </a:graphicData>
        </a:graphic>
      </p:graphicFrame>
      <p:sp>
        <p:nvSpPr>
          <p:cNvPr id="8" name="Text Placeholder 1">
            <a:extLst>
              <a:ext uri="{FF2B5EF4-FFF2-40B4-BE49-F238E27FC236}">
                <a16:creationId xmlns:a16="http://schemas.microsoft.com/office/drawing/2014/main" id="{9370867C-2D12-53AA-6160-D042BB93D9E2}"/>
              </a:ext>
            </a:extLst>
          </p:cNvPr>
          <p:cNvSpPr txBox="1">
            <a:spLocks/>
          </p:cNvSpPr>
          <p:nvPr/>
        </p:nvSpPr>
        <p:spPr>
          <a:xfrm>
            <a:off x="593272" y="195933"/>
            <a:ext cx="9633916" cy="321184"/>
          </a:xfrm>
          <a:prstGeom prst="rect">
            <a:avLst/>
          </a:prstGeom>
        </p:spPr>
        <p:txBody>
          <a:bodyPr lIns="0"/>
          <a:lstStyle>
            <a:lvl1pPr marL="0" indent="0" algn="l" defTabSz="914400" rtl="0" eaLnBrk="1" latinLnBrk="0" hangingPunct="1">
              <a:lnSpc>
                <a:spcPct val="90000"/>
              </a:lnSpc>
              <a:spcBef>
                <a:spcPts val="1000"/>
              </a:spcBef>
              <a:buFont typeface="Arial" panose="020B0604020202020204" pitchFamily="34" charset="0"/>
              <a:buNone/>
              <a:defRPr sz="1400" b="0" i="0" kern="1200">
                <a:solidFill>
                  <a:srgbClr val="424B5A"/>
                </a:solidFill>
                <a:latin typeface="Montserrat" pitchFamily="2"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b="0" i="0" kern="1200">
                <a:solidFill>
                  <a:schemeClr val="tx1"/>
                </a:solidFill>
                <a:latin typeface="Lato" panose="020F0502020204030203"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b="0" i="0" kern="1200">
                <a:solidFill>
                  <a:schemeClr val="tx1"/>
                </a:solidFill>
                <a:latin typeface="Lato" panose="020F0502020204030203"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100" b="0" i="0" kern="1200">
                <a:solidFill>
                  <a:schemeClr val="tx1"/>
                </a:solidFill>
                <a:latin typeface="Lato" panose="020F0502020204030203"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100" b="0" i="0" kern="1200">
                <a:solidFill>
                  <a:schemeClr val="tx1"/>
                </a:solidFill>
                <a:latin typeface="Lato" panose="020F050202020403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atin typeface="Montserrat"/>
              </a:rPr>
              <a:t>Key Dates</a:t>
            </a:r>
            <a:endParaRPr lang="en-US"/>
          </a:p>
          <a:p>
            <a:endParaRPr lang="en-US"/>
          </a:p>
        </p:txBody>
      </p:sp>
    </p:spTree>
    <p:extLst>
      <p:ext uri="{BB962C8B-B14F-4D97-AF65-F5344CB8AC3E}">
        <p14:creationId xmlns:p14="http://schemas.microsoft.com/office/powerpoint/2010/main" val="2456524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36FAEC-8DD0-704E-EDAE-354FCAD8F8FA}"/>
              </a:ext>
            </a:extLst>
          </p:cNvPr>
          <p:cNvSpPr>
            <a:spLocks noGrp="1"/>
          </p:cNvSpPr>
          <p:nvPr>
            <p:ph type="title"/>
          </p:nvPr>
        </p:nvSpPr>
        <p:spPr>
          <a:xfrm>
            <a:off x="643064" y="2020389"/>
            <a:ext cx="6885496" cy="662707"/>
          </a:xfrm>
        </p:spPr>
        <p:txBody>
          <a:bodyPr lIns="0" tIns="45720" rIns="91440" bIns="45720" anchor="t"/>
          <a:lstStyle/>
          <a:p>
            <a:r>
              <a:rPr lang="en-US" sz="3600">
                <a:latin typeface="Montserrat SemiBold"/>
              </a:rPr>
              <a:t>New for SY26-27!</a:t>
            </a:r>
            <a:endParaRPr lang="en-US" sz="3600"/>
          </a:p>
        </p:txBody>
      </p:sp>
      <p:sp>
        <p:nvSpPr>
          <p:cNvPr id="3" name="Subtitle 2">
            <a:extLst>
              <a:ext uri="{FF2B5EF4-FFF2-40B4-BE49-F238E27FC236}">
                <a16:creationId xmlns:a16="http://schemas.microsoft.com/office/drawing/2014/main" id="{3D5AA825-CA69-1D38-2BF1-CE7DAEE3F041}"/>
              </a:ext>
            </a:extLst>
          </p:cNvPr>
          <p:cNvSpPr>
            <a:spLocks noGrp="1"/>
          </p:cNvSpPr>
          <p:nvPr>
            <p:ph type="body" sz="quarter" idx="13"/>
          </p:nvPr>
        </p:nvSpPr>
        <p:spPr/>
        <p:txBody>
          <a:bodyPr lIns="0" tIns="45720" rIns="0" bIns="45720" anchor="t">
            <a:normAutofit/>
          </a:bodyPr>
          <a:lstStyle/>
          <a:p>
            <a:r>
              <a:rPr lang="en-US" sz="4000">
                <a:latin typeface="Aptos Light"/>
              </a:rPr>
              <a:t>MSTAR Assessment Systems</a:t>
            </a:r>
            <a:endParaRPr lang="en-US"/>
          </a:p>
        </p:txBody>
      </p:sp>
    </p:spTree>
    <p:extLst>
      <p:ext uri="{BB962C8B-B14F-4D97-AF65-F5344CB8AC3E}">
        <p14:creationId xmlns:p14="http://schemas.microsoft.com/office/powerpoint/2010/main" val="31720429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C070B6D4-29A5-885E-71C4-B8B3A1064741}"/>
              </a:ext>
            </a:extLst>
          </p:cNvPr>
          <p:cNvSpPr>
            <a:spLocks noGrp="1"/>
          </p:cNvSpPr>
          <p:nvPr>
            <p:ph type="body" sz="quarter" idx="15"/>
          </p:nvPr>
        </p:nvSpPr>
        <p:spPr/>
        <p:txBody>
          <a:bodyPr/>
          <a:lstStyle/>
          <a:p>
            <a:r>
              <a:rPr lang="en-US"/>
              <a:t>Getting Started</a:t>
            </a:r>
          </a:p>
        </p:txBody>
      </p:sp>
      <p:sp>
        <p:nvSpPr>
          <p:cNvPr id="4" name="Title 3">
            <a:extLst>
              <a:ext uri="{FF2B5EF4-FFF2-40B4-BE49-F238E27FC236}">
                <a16:creationId xmlns:a16="http://schemas.microsoft.com/office/drawing/2014/main" id="{C1681422-1D64-C3D3-163A-CBA91101FAB9}"/>
              </a:ext>
            </a:extLst>
          </p:cNvPr>
          <p:cNvSpPr>
            <a:spLocks noGrp="1"/>
          </p:cNvSpPr>
          <p:nvPr>
            <p:ph type="title"/>
          </p:nvPr>
        </p:nvSpPr>
        <p:spPr/>
        <p:txBody>
          <a:bodyPr/>
          <a:lstStyle/>
          <a:p>
            <a:r>
              <a:rPr lang="en-US"/>
              <a:t>Administration Requirements</a:t>
            </a:r>
          </a:p>
        </p:txBody>
      </p:sp>
      <p:graphicFrame>
        <p:nvGraphicFramePr>
          <p:cNvPr id="9" name="Diagram 8">
            <a:extLst>
              <a:ext uri="{FF2B5EF4-FFF2-40B4-BE49-F238E27FC236}">
                <a16:creationId xmlns:a16="http://schemas.microsoft.com/office/drawing/2014/main" id="{912E0525-2F52-1898-282D-A2F35704372A}"/>
              </a:ext>
            </a:extLst>
          </p:cNvPr>
          <p:cNvGraphicFramePr/>
          <p:nvPr>
            <p:extLst>
              <p:ext uri="{D42A27DB-BD31-4B8C-83A1-F6EECF244321}">
                <p14:modId xmlns:p14="http://schemas.microsoft.com/office/powerpoint/2010/main" val="2501941975"/>
              </p:ext>
            </p:extLst>
          </p:nvPr>
        </p:nvGraphicFramePr>
        <p:xfrm>
          <a:off x="570494" y="1444600"/>
          <a:ext cx="11049000" cy="441529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863784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FED1443-A6B9-8ED0-A1B7-2F8E8F6BD38E}"/>
              </a:ext>
            </a:extLst>
          </p:cNvPr>
          <p:cNvSpPr>
            <a:spLocks noGrp="1"/>
          </p:cNvSpPr>
          <p:nvPr>
            <p:ph type="body" sz="quarter" idx="15"/>
          </p:nvPr>
        </p:nvSpPr>
        <p:spPr/>
        <p:txBody>
          <a:bodyPr/>
          <a:lstStyle/>
          <a:p>
            <a:endParaRPr lang="en-US"/>
          </a:p>
        </p:txBody>
      </p:sp>
      <p:sp>
        <p:nvSpPr>
          <p:cNvPr id="3" name="Title 2">
            <a:extLst>
              <a:ext uri="{FF2B5EF4-FFF2-40B4-BE49-F238E27FC236}">
                <a16:creationId xmlns:a16="http://schemas.microsoft.com/office/drawing/2014/main" id="{25DBD967-CFC2-304D-A00F-CEB56B62B3D4}"/>
              </a:ext>
            </a:extLst>
          </p:cNvPr>
          <p:cNvSpPr>
            <a:spLocks noGrp="1"/>
          </p:cNvSpPr>
          <p:nvPr>
            <p:ph type="title"/>
          </p:nvPr>
        </p:nvSpPr>
        <p:spPr/>
        <p:txBody>
          <a:bodyPr/>
          <a:lstStyle/>
          <a:p>
            <a:r>
              <a:rPr lang="en-US"/>
              <a:t>SY26-27 MSTAR Systems</a:t>
            </a:r>
          </a:p>
        </p:txBody>
      </p:sp>
      <p:sp>
        <p:nvSpPr>
          <p:cNvPr id="4" name="Text Placeholder 3">
            <a:extLst>
              <a:ext uri="{FF2B5EF4-FFF2-40B4-BE49-F238E27FC236}">
                <a16:creationId xmlns:a16="http://schemas.microsoft.com/office/drawing/2014/main" id="{A6F6129F-503E-A095-FBDD-4AD233293179}"/>
              </a:ext>
            </a:extLst>
          </p:cNvPr>
          <p:cNvSpPr>
            <a:spLocks noGrp="1"/>
          </p:cNvSpPr>
          <p:nvPr>
            <p:ph type="body" sz="quarter" idx="18"/>
          </p:nvPr>
        </p:nvSpPr>
        <p:spPr/>
        <p:txBody>
          <a:bodyPr lIns="0" tIns="45720" rIns="91440" bIns="45720" anchor="t"/>
          <a:lstStyle/>
          <a:p>
            <a:r>
              <a:rPr lang="en-US" b="1">
                <a:solidFill>
                  <a:schemeClr val="tx2"/>
                </a:solidFill>
                <a:latin typeface="Montserrat"/>
                <a:ea typeface="Segoe UI"/>
                <a:cs typeface="Segoe UI"/>
              </a:rPr>
              <a:t>Starting with the Winter admin, and the assessments that will be both be administered under MSTAR's umbrella in the new system. </a:t>
            </a:r>
            <a:r>
              <a:rPr lang="en-US" b="1">
                <a:solidFill>
                  <a:schemeClr val="tx2"/>
                </a:solidFill>
                <a:latin typeface="Montserrat"/>
                <a:ea typeface="Calibri" panose="020F0502020204030204"/>
                <a:cs typeface="Segoe UI"/>
              </a:rPr>
              <a:t>System definitions:</a:t>
            </a:r>
          </a:p>
          <a:p>
            <a:r>
              <a:rPr lang="en-US" b="1">
                <a:solidFill>
                  <a:schemeClr val="tx2"/>
                </a:solidFill>
                <a:latin typeface="Montserrat"/>
                <a:ea typeface="Calibri" panose="020F0502020204030204"/>
                <a:cs typeface="Segoe UI"/>
              </a:rPr>
              <a:t>LP: </a:t>
            </a:r>
            <a:r>
              <a:rPr lang="en-US" err="1">
                <a:solidFill>
                  <a:schemeClr val="tx2"/>
                </a:solidFill>
                <a:latin typeface="Montserrat"/>
                <a:ea typeface="Calibri" panose="020F0502020204030204"/>
                <a:cs typeface="Segoe UI"/>
              </a:rPr>
              <a:t>LaunchPad</a:t>
            </a:r>
            <a:r>
              <a:rPr lang="en-US">
                <a:solidFill>
                  <a:schemeClr val="tx2"/>
                </a:solidFill>
                <a:latin typeface="Montserrat"/>
                <a:ea typeface="Calibri" panose="020F0502020204030204"/>
                <a:cs typeface="Segoe UI"/>
              </a:rPr>
              <a:t> offers a unified login experience, giving users centralized access to their assessment applications.</a:t>
            </a:r>
            <a:endParaRPr lang="en-US" b="1">
              <a:solidFill>
                <a:schemeClr val="tx2"/>
              </a:solidFill>
              <a:latin typeface="Montserrat"/>
              <a:ea typeface="Calibri" panose="020F0502020204030204"/>
              <a:cs typeface="Segoe UI"/>
            </a:endParaRPr>
          </a:p>
          <a:p>
            <a:r>
              <a:rPr lang="en-US" b="1">
                <a:solidFill>
                  <a:schemeClr val="tx2"/>
                </a:solidFill>
                <a:latin typeface="Montserrat"/>
                <a:ea typeface="Calibri" panose="020F0502020204030204"/>
                <a:cs typeface="Segoe UI"/>
              </a:rPr>
              <a:t>TIDE: </a:t>
            </a:r>
            <a:r>
              <a:rPr lang="en-US">
                <a:solidFill>
                  <a:schemeClr val="tx2"/>
                </a:solidFill>
                <a:latin typeface="Montserrat"/>
                <a:ea typeface="+mn-lt"/>
                <a:cs typeface="+mn-lt"/>
              </a:rPr>
              <a:t>R</a:t>
            </a:r>
            <a:r>
              <a:rPr lang="en-US">
                <a:solidFill>
                  <a:schemeClr val="tx2"/>
                </a:solidFill>
                <a:latin typeface="Montserrat"/>
                <a:ea typeface="Calibri" panose="020F0502020204030204"/>
                <a:cs typeface="Calibri"/>
              </a:rPr>
              <a:t>egistration</a:t>
            </a:r>
            <a:r>
              <a:rPr lang="en-US">
                <a:solidFill>
                  <a:schemeClr val="tx2"/>
                </a:solidFill>
                <a:latin typeface="Montserrat"/>
                <a:ea typeface="+mn-lt"/>
                <a:cs typeface="+mn-lt"/>
              </a:rPr>
              <a:t> system used to student assignment tags and accommodations, submit reset and invalidation requests, order additional paper materials, and monitor student test progress.</a:t>
            </a:r>
          </a:p>
          <a:p>
            <a:r>
              <a:rPr lang="en-US" b="1">
                <a:solidFill>
                  <a:schemeClr val="tx2"/>
                </a:solidFill>
                <a:latin typeface="Montserrat"/>
                <a:ea typeface="Calibri" panose="020F0502020204030204"/>
                <a:cs typeface="Segoe UI"/>
              </a:rPr>
              <a:t>TDS: </a:t>
            </a:r>
            <a:r>
              <a:rPr lang="en-US">
                <a:solidFill>
                  <a:schemeClr val="tx2"/>
                </a:solidFill>
                <a:latin typeface="Montserrat"/>
                <a:ea typeface="+mn-lt"/>
                <a:cs typeface="+mn-lt"/>
              </a:rPr>
              <a:t>The core platform that students use to take secure tests, and that teachers use to manage and monitor live exam sessions.</a:t>
            </a:r>
          </a:p>
          <a:p>
            <a:r>
              <a:rPr lang="en-US" b="1">
                <a:solidFill>
                  <a:schemeClr val="tx2"/>
                </a:solidFill>
                <a:latin typeface="Montserrat"/>
                <a:ea typeface="Calibri"/>
                <a:cs typeface="Calibri"/>
              </a:rPr>
              <a:t>CRS:</a:t>
            </a:r>
            <a:r>
              <a:rPr lang="en-US">
                <a:solidFill>
                  <a:schemeClr val="tx2"/>
                </a:solidFill>
                <a:latin typeface="Montserrat"/>
                <a:ea typeface="Calibri"/>
                <a:cs typeface="Calibri"/>
              </a:rPr>
              <a:t> The online, dynamic reporting system that LEA, School and Test Administrators (and Teachers) will access their student score reports..</a:t>
            </a:r>
            <a:endParaRPr lang="en-US">
              <a:solidFill>
                <a:schemeClr val="tx2"/>
              </a:solidFill>
              <a:ea typeface="Calibri"/>
              <a:cs typeface="Calibri"/>
            </a:endParaRPr>
          </a:p>
          <a:p>
            <a:r>
              <a:rPr lang="en-US" b="1">
                <a:solidFill>
                  <a:schemeClr val="tx2"/>
                </a:solidFill>
                <a:latin typeface="Montserrat"/>
                <a:ea typeface="Calibri"/>
                <a:cs typeface="Calibri"/>
              </a:rPr>
              <a:t>Family Portal: </a:t>
            </a:r>
            <a:r>
              <a:rPr lang="en-US">
                <a:solidFill>
                  <a:schemeClr val="tx2"/>
                </a:solidFill>
                <a:latin typeface="Montserrat"/>
                <a:ea typeface="Calibri"/>
                <a:cs typeface="Calibri"/>
              </a:rPr>
              <a:t>The online, dynamic reporting system that parents and guardians will use to access their student score reports. Access will be provided via TIDE to parents and guardians.</a:t>
            </a:r>
            <a:endParaRPr lang="en-US">
              <a:solidFill>
                <a:schemeClr val="tx2"/>
              </a:solidFill>
              <a:ea typeface="Calibri"/>
              <a:cs typeface="Calibri"/>
            </a:endParaRPr>
          </a:p>
          <a:p>
            <a:endParaRPr lang="en-US">
              <a:solidFill>
                <a:srgbClr val="424242"/>
              </a:solidFill>
              <a:ea typeface="Calibri"/>
              <a:cs typeface="Calibri"/>
            </a:endParaRPr>
          </a:p>
          <a:p>
            <a:endParaRPr lang="en-US"/>
          </a:p>
        </p:txBody>
      </p:sp>
      <p:sp>
        <p:nvSpPr>
          <p:cNvPr id="5" name="Content Placeholder 4">
            <a:extLst>
              <a:ext uri="{FF2B5EF4-FFF2-40B4-BE49-F238E27FC236}">
                <a16:creationId xmlns:a16="http://schemas.microsoft.com/office/drawing/2014/main" id="{CD13A172-755B-9380-7E29-E861C82E4277}"/>
              </a:ext>
            </a:extLst>
          </p:cNvPr>
          <p:cNvSpPr>
            <a:spLocks noGrp="1"/>
          </p:cNvSpPr>
          <p:nvPr>
            <p:ph sz="quarter" idx="17"/>
          </p:nvPr>
        </p:nvSpPr>
        <p:spPr/>
        <p:txBody>
          <a:bodyPr/>
          <a:lstStyle/>
          <a:p>
            <a:endParaRPr lang="en-US"/>
          </a:p>
        </p:txBody>
      </p:sp>
    </p:spTree>
    <p:extLst>
      <p:ext uri="{BB962C8B-B14F-4D97-AF65-F5344CB8AC3E}">
        <p14:creationId xmlns:p14="http://schemas.microsoft.com/office/powerpoint/2010/main" val="32305681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61EF4-BA8A-2ABC-E168-C64D723AB9E0}"/>
              </a:ext>
            </a:extLst>
          </p:cNvPr>
          <p:cNvSpPr>
            <a:spLocks noGrp="1"/>
          </p:cNvSpPr>
          <p:nvPr>
            <p:ph type="title"/>
          </p:nvPr>
        </p:nvSpPr>
        <p:spPr>
          <a:xfrm>
            <a:off x="91522" y="2114731"/>
            <a:ext cx="8133724" cy="488536"/>
          </a:xfrm>
        </p:spPr>
        <p:txBody>
          <a:bodyPr lIns="0" tIns="45720" rIns="91440" bIns="45720" anchor="t"/>
          <a:lstStyle/>
          <a:p>
            <a:r>
              <a:rPr lang="en-US" sz="2400">
                <a:latin typeface="Montserrat SemiBold"/>
              </a:rPr>
              <a:t>Preparing for Test Administration with Launchpad </a:t>
            </a:r>
            <a:endParaRPr lang="en-US" sz="2400"/>
          </a:p>
        </p:txBody>
      </p:sp>
      <p:sp>
        <p:nvSpPr>
          <p:cNvPr id="5" name="Text Placeholder 4">
            <a:extLst>
              <a:ext uri="{FF2B5EF4-FFF2-40B4-BE49-F238E27FC236}">
                <a16:creationId xmlns:a16="http://schemas.microsoft.com/office/drawing/2014/main" id="{31A4B27D-C93E-E644-56E8-7C0770954BD0}"/>
              </a:ext>
            </a:extLst>
          </p:cNvPr>
          <p:cNvSpPr>
            <a:spLocks noGrp="1"/>
          </p:cNvSpPr>
          <p:nvPr>
            <p:ph type="body" sz="quarter" idx="13"/>
          </p:nvPr>
        </p:nvSpPr>
        <p:spPr/>
        <p:txBody>
          <a:bodyPr lIns="0" tIns="45720" rIns="91440" bIns="45720" anchor="t"/>
          <a:lstStyle/>
          <a:p>
            <a:r>
              <a:rPr lang="en-US" sz="1800">
                <a:latin typeface="Montserrat"/>
              </a:rPr>
              <a:t>Before Testing</a:t>
            </a:r>
            <a:endParaRPr lang="en-US"/>
          </a:p>
        </p:txBody>
      </p:sp>
    </p:spTree>
    <p:extLst>
      <p:ext uri="{BB962C8B-B14F-4D97-AF65-F5344CB8AC3E}">
        <p14:creationId xmlns:p14="http://schemas.microsoft.com/office/powerpoint/2010/main" val="1561530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81D92A-D732-6B71-39C3-11820096DDB1}"/>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8EE4E9DA-1977-57D5-1B2A-4380254B4A5C}"/>
              </a:ext>
            </a:extLst>
          </p:cNvPr>
          <p:cNvSpPr>
            <a:spLocks noGrp="1"/>
          </p:cNvSpPr>
          <p:nvPr>
            <p:ph type="body" sz="quarter" idx="15"/>
          </p:nvPr>
        </p:nvSpPr>
        <p:spPr/>
        <p:txBody>
          <a:bodyPr lIns="0" tIns="45720" rIns="91440" bIns="45720" anchor="t"/>
          <a:lstStyle/>
          <a:p>
            <a:r>
              <a:rPr lang="en-US">
                <a:latin typeface="Montserrat"/>
              </a:rPr>
              <a:t>Launchpad</a:t>
            </a:r>
            <a:endParaRPr lang="en-US"/>
          </a:p>
        </p:txBody>
      </p:sp>
      <p:sp>
        <p:nvSpPr>
          <p:cNvPr id="10" name="Title 9">
            <a:extLst>
              <a:ext uri="{FF2B5EF4-FFF2-40B4-BE49-F238E27FC236}">
                <a16:creationId xmlns:a16="http://schemas.microsoft.com/office/drawing/2014/main" id="{29316310-D9BA-7E0E-2B8E-7508549307C2}"/>
              </a:ext>
            </a:extLst>
          </p:cNvPr>
          <p:cNvSpPr>
            <a:spLocks noGrp="1"/>
          </p:cNvSpPr>
          <p:nvPr>
            <p:ph type="title"/>
          </p:nvPr>
        </p:nvSpPr>
        <p:spPr/>
        <p:txBody>
          <a:bodyPr wrap="square" lIns="0" tIns="0" rIns="0" bIns="0" anchor="t">
            <a:spAutoFit/>
          </a:bodyPr>
          <a:lstStyle/>
          <a:p>
            <a:r>
              <a:rPr lang="en-US"/>
              <a:t>Launchpad</a:t>
            </a:r>
          </a:p>
        </p:txBody>
      </p:sp>
      <p:sp>
        <p:nvSpPr>
          <p:cNvPr id="13" name="Text Placeholder 12">
            <a:extLst>
              <a:ext uri="{FF2B5EF4-FFF2-40B4-BE49-F238E27FC236}">
                <a16:creationId xmlns:a16="http://schemas.microsoft.com/office/drawing/2014/main" id="{54AAA9A3-0BC1-3052-19C1-7DFA89CC91E7}"/>
              </a:ext>
            </a:extLst>
          </p:cNvPr>
          <p:cNvSpPr>
            <a:spLocks noGrp="1"/>
          </p:cNvSpPr>
          <p:nvPr>
            <p:ph type="body" sz="quarter" idx="18"/>
          </p:nvPr>
        </p:nvSpPr>
        <p:spPr>
          <a:xfrm>
            <a:off x="571500" y="1511299"/>
            <a:ext cx="11049000" cy="4971693"/>
          </a:xfrm>
        </p:spPr>
        <p:txBody>
          <a:bodyPr lIns="0" tIns="45720" rIns="91440" bIns="45720" anchor="t"/>
          <a:lstStyle/>
          <a:p>
            <a:r>
              <a:rPr lang="en-US">
                <a:latin typeface="Montserrat"/>
              </a:rPr>
              <a:t>Logging in</a:t>
            </a:r>
          </a:p>
          <a:p>
            <a:r>
              <a:rPr lang="en-US">
                <a:latin typeface="Montserrat"/>
              </a:rPr>
              <a:t>Roles</a:t>
            </a:r>
          </a:p>
          <a:p>
            <a:r>
              <a:rPr lang="en-US">
                <a:latin typeface="Montserrat"/>
              </a:rPr>
              <a:t>Required Fields</a:t>
            </a:r>
          </a:p>
          <a:p>
            <a:r>
              <a:rPr lang="en-US">
                <a:latin typeface="Montserrat"/>
              </a:rPr>
              <a:t>Importing Users</a:t>
            </a:r>
          </a:p>
          <a:p>
            <a:pPr marL="285750" indent="-285750">
              <a:buFont typeface="Arial" panose="020B0604020202020204" pitchFamily="34" charset="0"/>
              <a:buChar char="•"/>
            </a:pPr>
            <a:r>
              <a:rPr lang="en-US">
                <a:latin typeface="Montserrat"/>
              </a:rPr>
              <a:t>Students</a:t>
            </a:r>
          </a:p>
          <a:p>
            <a:pPr marL="285750" indent="-285750">
              <a:buFont typeface="Arial" panose="020B0604020202020204" pitchFamily="34" charset="0"/>
              <a:buChar char="•"/>
            </a:pPr>
            <a:r>
              <a:rPr lang="en-US">
                <a:latin typeface="Montserrat"/>
              </a:rPr>
              <a:t>Non-Students</a:t>
            </a:r>
          </a:p>
          <a:p>
            <a:r>
              <a:rPr lang="en-US">
                <a:latin typeface="Montserrat"/>
              </a:rPr>
              <a:t>Welcome Emails</a:t>
            </a:r>
          </a:p>
          <a:p>
            <a:r>
              <a:rPr lang="en-US">
                <a:latin typeface="Montserrat"/>
              </a:rPr>
              <a:t>Transfer Requests</a:t>
            </a:r>
          </a:p>
          <a:p>
            <a:endParaRPr lang="en-US">
              <a:latin typeface="Montserrat"/>
            </a:endParaRPr>
          </a:p>
          <a:p>
            <a:endParaRPr lang="en-US">
              <a:latin typeface="Montserrat"/>
            </a:endParaRPr>
          </a:p>
        </p:txBody>
      </p:sp>
    </p:spTree>
    <p:extLst>
      <p:ext uri="{BB962C8B-B14F-4D97-AF65-F5344CB8AC3E}">
        <p14:creationId xmlns:p14="http://schemas.microsoft.com/office/powerpoint/2010/main" val="12648142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339ABB-A072-DBEE-A366-1E1DD8521748}"/>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AD7A80F9-CE7B-6FF1-9BD8-F54E9FC7E40A}"/>
              </a:ext>
            </a:extLst>
          </p:cNvPr>
          <p:cNvSpPr>
            <a:spLocks noGrp="1"/>
          </p:cNvSpPr>
          <p:nvPr>
            <p:ph type="body" sz="quarter" idx="15"/>
          </p:nvPr>
        </p:nvSpPr>
        <p:spPr/>
        <p:txBody>
          <a:bodyPr lIns="0" tIns="45720" rIns="91440" bIns="45720" anchor="t"/>
          <a:lstStyle/>
          <a:p>
            <a:r>
              <a:rPr lang="en-US">
                <a:latin typeface="Montserrat"/>
              </a:rPr>
              <a:t>Launchpad</a:t>
            </a:r>
            <a:endParaRPr lang="en-US"/>
          </a:p>
        </p:txBody>
      </p:sp>
      <p:sp>
        <p:nvSpPr>
          <p:cNvPr id="10" name="Title 9">
            <a:extLst>
              <a:ext uri="{FF2B5EF4-FFF2-40B4-BE49-F238E27FC236}">
                <a16:creationId xmlns:a16="http://schemas.microsoft.com/office/drawing/2014/main" id="{D0F422C4-98F7-08A0-97E2-EDAE25137EC4}"/>
              </a:ext>
            </a:extLst>
          </p:cNvPr>
          <p:cNvSpPr>
            <a:spLocks noGrp="1"/>
          </p:cNvSpPr>
          <p:nvPr>
            <p:ph type="title"/>
          </p:nvPr>
        </p:nvSpPr>
        <p:spPr/>
        <p:txBody>
          <a:bodyPr wrap="square" lIns="0" tIns="0" rIns="0" bIns="0" anchor="t">
            <a:spAutoFit/>
          </a:bodyPr>
          <a:lstStyle/>
          <a:p>
            <a:r>
              <a:rPr lang="en-US"/>
              <a:t>Launchpad Select option</a:t>
            </a:r>
          </a:p>
        </p:txBody>
      </p:sp>
      <p:sp>
        <p:nvSpPr>
          <p:cNvPr id="13" name="Text Placeholder 12">
            <a:extLst>
              <a:ext uri="{FF2B5EF4-FFF2-40B4-BE49-F238E27FC236}">
                <a16:creationId xmlns:a16="http://schemas.microsoft.com/office/drawing/2014/main" id="{014EC5E1-05C9-30DD-FF31-7F7A009C0D21}"/>
              </a:ext>
            </a:extLst>
          </p:cNvPr>
          <p:cNvSpPr>
            <a:spLocks noGrp="1"/>
          </p:cNvSpPr>
          <p:nvPr>
            <p:ph type="body" sz="quarter" idx="18"/>
          </p:nvPr>
        </p:nvSpPr>
        <p:spPr>
          <a:xfrm>
            <a:off x="571500" y="1511299"/>
            <a:ext cx="11049000" cy="4971693"/>
          </a:xfrm>
        </p:spPr>
        <p:txBody>
          <a:bodyPr lIns="0" tIns="45720" rIns="91440" bIns="45720" anchor="t"/>
          <a:lstStyle/>
          <a:p>
            <a:r>
              <a:rPr lang="en-US">
                <a:latin typeface="Montserrat"/>
              </a:rPr>
              <a:t>Access Launchpad via the following web address: </a:t>
            </a:r>
            <a:r>
              <a:rPr lang="en-US">
                <a:latin typeface="Montserrat"/>
                <a:hlinkClick r:id="rId3"/>
              </a:rPr>
              <a:t>https://launchpad.pearson.com</a:t>
            </a:r>
            <a:endParaRPr lang="en-US">
              <a:latin typeface="Montserrat"/>
            </a:endParaRPr>
          </a:p>
          <a:p>
            <a:endParaRPr lang="en-US">
              <a:latin typeface="Montserrat"/>
            </a:endParaRPr>
          </a:p>
        </p:txBody>
      </p:sp>
      <p:pic>
        <p:nvPicPr>
          <p:cNvPr id="3" name="Picture 2">
            <a:extLst>
              <a:ext uri="{FF2B5EF4-FFF2-40B4-BE49-F238E27FC236}">
                <a16:creationId xmlns:a16="http://schemas.microsoft.com/office/drawing/2014/main" id="{393B6CF6-79FB-F59B-C910-9D8AC1156940}"/>
              </a:ext>
            </a:extLst>
          </p:cNvPr>
          <p:cNvPicPr>
            <a:picLocks noChangeAspect="1"/>
          </p:cNvPicPr>
          <p:nvPr/>
        </p:nvPicPr>
        <p:blipFill>
          <a:blip r:embed="rId4"/>
          <a:stretch>
            <a:fillRect/>
          </a:stretch>
        </p:blipFill>
        <p:spPr>
          <a:xfrm>
            <a:off x="1402131" y="2139694"/>
            <a:ext cx="4007092" cy="3660879"/>
          </a:xfrm>
          <a:prstGeom prst="rect">
            <a:avLst/>
          </a:prstGeom>
        </p:spPr>
      </p:pic>
      <p:pic>
        <p:nvPicPr>
          <p:cNvPr id="7" name="Picture 6">
            <a:extLst>
              <a:ext uri="{FF2B5EF4-FFF2-40B4-BE49-F238E27FC236}">
                <a16:creationId xmlns:a16="http://schemas.microsoft.com/office/drawing/2014/main" id="{A394867C-BE28-BD3F-117A-A435DA49BBF0}"/>
              </a:ext>
            </a:extLst>
          </p:cNvPr>
          <p:cNvPicPr>
            <a:picLocks noChangeAspect="1"/>
          </p:cNvPicPr>
          <p:nvPr/>
        </p:nvPicPr>
        <p:blipFill>
          <a:blip r:embed="rId5"/>
          <a:stretch>
            <a:fillRect/>
          </a:stretch>
        </p:blipFill>
        <p:spPr>
          <a:xfrm>
            <a:off x="6239854" y="2139694"/>
            <a:ext cx="4221218" cy="3660879"/>
          </a:xfrm>
          <a:prstGeom prst="rect">
            <a:avLst/>
          </a:prstGeom>
        </p:spPr>
      </p:pic>
    </p:spTree>
    <p:extLst>
      <p:ext uri="{BB962C8B-B14F-4D97-AF65-F5344CB8AC3E}">
        <p14:creationId xmlns:p14="http://schemas.microsoft.com/office/powerpoint/2010/main" val="23233861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F46924-E2DF-CABA-D4B3-FA5BF2355489}"/>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90074CDF-0ADB-C296-034E-A2B348AD8C89}"/>
              </a:ext>
            </a:extLst>
          </p:cNvPr>
          <p:cNvSpPr>
            <a:spLocks noGrp="1"/>
          </p:cNvSpPr>
          <p:nvPr>
            <p:ph type="body" sz="quarter" idx="15"/>
          </p:nvPr>
        </p:nvSpPr>
        <p:spPr/>
        <p:txBody>
          <a:bodyPr lIns="0" tIns="45720" rIns="91440" bIns="45720" anchor="t"/>
          <a:lstStyle/>
          <a:p>
            <a:r>
              <a:rPr lang="en-US">
                <a:latin typeface="Montserrat"/>
              </a:rPr>
              <a:t>Launchpad</a:t>
            </a:r>
            <a:endParaRPr lang="en-US"/>
          </a:p>
        </p:txBody>
      </p:sp>
      <p:sp>
        <p:nvSpPr>
          <p:cNvPr id="10" name="Title 9">
            <a:extLst>
              <a:ext uri="{FF2B5EF4-FFF2-40B4-BE49-F238E27FC236}">
                <a16:creationId xmlns:a16="http://schemas.microsoft.com/office/drawing/2014/main" id="{C5AD39D5-8BD9-3BF7-7A81-8FFB952A1036}"/>
              </a:ext>
            </a:extLst>
          </p:cNvPr>
          <p:cNvSpPr>
            <a:spLocks noGrp="1"/>
          </p:cNvSpPr>
          <p:nvPr>
            <p:ph type="title"/>
          </p:nvPr>
        </p:nvSpPr>
        <p:spPr/>
        <p:txBody>
          <a:bodyPr wrap="square" lIns="0" tIns="0" rIns="0" bIns="0" anchor="t">
            <a:spAutoFit/>
          </a:bodyPr>
          <a:lstStyle/>
          <a:p>
            <a:r>
              <a:rPr lang="en-US"/>
              <a:t>Launchpad: Logging in</a:t>
            </a:r>
          </a:p>
        </p:txBody>
      </p:sp>
      <p:sp>
        <p:nvSpPr>
          <p:cNvPr id="13" name="Text Placeholder 12">
            <a:extLst>
              <a:ext uri="{FF2B5EF4-FFF2-40B4-BE49-F238E27FC236}">
                <a16:creationId xmlns:a16="http://schemas.microsoft.com/office/drawing/2014/main" id="{7EF8A9EB-E036-1109-CF07-475038D3B733}"/>
              </a:ext>
            </a:extLst>
          </p:cNvPr>
          <p:cNvSpPr>
            <a:spLocks noGrp="1"/>
          </p:cNvSpPr>
          <p:nvPr>
            <p:ph type="body" sz="quarter" idx="18"/>
          </p:nvPr>
        </p:nvSpPr>
        <p:spPr>
          <a:xfrm>
            <a:off x="571500" y="1511299"/>
            <a:ext cx="11049000" cy="4971693"/>
          </a:xfrm>
        </p:spPr>
        <p:txBody>
          <a:bodyPr lIns="0" tIns="45720" rIns="91440" bIns="45720" anchor="t"/>
          <a:lstStyle/>
          <a:p>
            <a:endParaRPr lang="en-US">
              <a:latin typeface="Montserrat"/>
            </a:endParaRPr>
          </a:p>
          <a:p>
            <a:endParaRPr lang="en-US">
              <a:latin typeface="Montserrat"/>
            </a:endParaRPr>
          </a:p>
        </p:txBody>
      </p:sp>
      <p:pic>
        <p:nvPicPr>
          <p:cNvPr id="3" name="Picture 2">
            <a:extLst>
              <a:ext uri="{FF2B5EF4-FFF2-40B4-BE49-F238E27FC236}">
                <a16:creationId xmlns:a16="http://schemas.microsoft.com/office/drawing/2014/main" id="{CBA5FA52-1A67-F776-5F0E-9A1AC21894E8}"/>
              </a:ext>
            </a:extLst>
          </p:cNvPr>
          <p:cNvPicPr>
            <a:picLocks noChangeAspect="1"/>
          </p:cNvPicPr>
          <p:nvPr/>
        </p:nvPicPr>
        <p:blipFill>
          <a:blip r:embed="rId3"/>
          <a:stretch>
            <a:fillRect/>
          </a:stretch>
        </p:blipFill>
        <p:spPr>
          <a:xfrm>
            <a:off x="3770867" y="1516969"/>
            <a:ext cx="3766852" cy="4518061"/>
          </a:xfrm>
          <a:prstGeom prst="rect">
            <a:avLst/>
          </a:prstGeom>
        </p:spPr>
      </p:pic>
    </p:spTree>
    <p:extLst>
      <p:ext uri="{BB962C8B-B14F-4D97-AF65-F5344CB8AC3E}">
        <p14:creationId xmlns:p14="http://schemas.microsoft.com/office/powerpoint/2010/main" val="35442494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465D9A-4B79-A403-49D3-B32EC058CFF1}"/>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B4F98759-D158-D34B-DF69-F0D62237AF17}"/>
              </a:ext>
            </a:extLst>
          </p:cNvPr>
          <p:cNvPicPr>
            <a:picLocks noChangeAspect="1"/>
          </p:cNvPicPr>
          <p:nvPr/>
        </p:nvPicPr>
        <p:blipFill>
          <a:blip r:embed="rId3"/>
          <a:srcRect r="53207" b="-1"/>
          <a:stretch>
            <a:fillRect/>
          </a:stretch>
        </p:blipFill>
        <p:spPr>
          <a:xfrm>
            <a:off x="132567" y="2058117"/>
            <a:ext cx="5719763" cy="3544888"/>
          </a:xfrm>
          <a:prstGeom prst="rect">
            <a:avLst/>
          </a:prstGeom>
          <a:noFill/>
        </p:spPr>
      </p:pic>
      <p:sp>
        <p:nvSpPr>
          <p:cNvPr id="13" name="Text Placeholder 12">
            <a:extLst>
              <a:ext uri="{FF2B5EF4-FFF2-40B4-BE49-F238E27FC236}">
                <a16:creationId xmlns:a16="http://schemas.microsoft.com/office/drawing/2014/main" id="{EB3E4177-F6E3-6A5A-16C0-D9CB9E9EC58B}"/>
              </a:ext>
            </a:extLst>
          </p:cNvPr>
          <p:cNvSpPr>
            <a:spLocks noGrp="1"/>
          </p:cNvSpPr>
          <p:nvPr>
            <p:ph type="body" sz="quarter" idx="17"/>
          </p:nvPr>
        </p:nvSpPr>
        <p:spPr>
          <a:xfrm>
            <a:off x="6664518" y="1935265"/>
            <a:ext cx="4607747" cy="3665877"/>
          </a:xfrm>
        </p:spPr>
        <p:txBody>
          <a:bodyPr wrap="square" lIns="0" tIns="45720" rIns="91440" bIns="45720">
            <a:normAutofit fontScale="92500"/>
          </a:bodyPr>
          <a:lstStyle/>
          <a:p>
            <a:pPr marL="285750" indent="-285750">
              <a:lnSpc>
                <a:spcPct val="104000"/>
              </a:lnSpc>
              <a:buFont typeface="Arial" panose="020B0604020202020204" pitchFamily="34" charset="0"/>
              <a:buChar char="•"/>
            </a:pPr>
            <a:r>
              <a:rPr lang="en-US"/>
              <a:t>The home page offers access to different applications that you will need to use during an administration.</a:t>
            </a:r>
          </a:p>
          <a:p>
            <a:pPr marL="285750" indent="-285750">
              <a:lnSpc>
                <a:spcPct val="104000"/>
              </a:lnSpc>
              <a:buFont typeface="Arial" panose="020B0604020202020204" pitchFamily="34" charset="0"/>
              <a:buChar char="•"/>
            </a:pPr>
            <a:r>
              <a:rPr lang="en-US"/>
              <a:t>Data Import provides the ability to upload student and non-student users</a:t>
            </a:r>
          </a:p>
          <a:p>
            <a:pPr marL="285750" indent="-285750">
              <a:lnSpc>
                <a:spcPct val="104000"/>
              </a:lnSpc>
              <a:buFont typeface="Arial" panose="020B0604020202020204" pitchFamily="34" charset="0"/>
              <a:buChar char="•"/>
            </a:pPr>
            <a:r>
              <a:rPr lang="en-US"/>
              <a:t>Transfers provides access to initiate and accept/deny transfer requests</a:t>
            </a:r>
          </a:p>
          <a:p>
            <a:pPr marL="285750" indent="-285750">
              <a:lnSpc>
                <a:spcPct val="104000"/>
              </a:lnSpc>
              <a:buFont typeface="Arial" panose="020B0604020202020204" pitchFamily="34" charset="0"/>
              <a:buChar char="•"/>
            </a:pPr>
            <a:r>
              <a:rPr lang="en-US"/>
              <a:t>Users allows the ability to view student and non-student user data.</a:t>
            </a:r>
          </a:p>
          <a:p>
            <a:pPr>
              <a:lnSpc>
                <a:spcPct val="104000"/>
              </a:lnSpc>
            </a:pPr>
            <a:endParaRPr lang="en-US"/>
          </a:p>
        </p:txBody>
      </p:sp>
      <p:sp>
        <p:nvSpPr>
          <p:cNvPr id="10" name="Title 9">
            <a:extLst>
              <a:ext uri="{FF2B5EF4-FFF2-40B4-BE49-F238E27FC236}">
                <a16:creationId xmlns:a16="http://schemas.microsoft.com/office/drawing/2014/main" id="{7E4EA9B6-FFBB-74A3-0E51-AE48A0A6390A}"/>
              </a:ext>
            </a:extLst>
          </p:cNvPr>
          <p:cNvSpPr>
            <a:spLocks noGrp="1"/>
          </p:cNvSpPr>
          <p:nvPr>
            <p:ph type="title"/>
          </p:nvPr>
        </p:nvSpPr>
        <p:spPr>
          <a:xfrm>
            <a:off x="571500" y="798765"/>
            <a:ext cx="11049000" cy="430887"/>
          </a:xfrm>
        </p:spPr>
        <p:txBody>
          <a:bodyPr wrap="square" lIns="0" tIns="0" rIns="0" bIns="0">
            <a:normAutofit/>
          </a:bodyPr>
          <a:lstStyle/>
          <a:p>
            <a:r>
              <a:rPr lang="en-US"/>
              <a:t>Launchpad: Home Page</a:t>
            </a:r>
          </a:p>
        </p:txBody>
      </p:sp>
      <p:sp>
        <p:nvSpPr>
          <p:cNvPr id="11" name="Text Placeholder 10">
            <a:extLst>
              <a:ext uri="{FF2B5EF4-FFF2-40B4-BE49-F238E27FC236}">
                <a16:creationId xmlns:a16="http://schemas.microsoft.com/office/drawing/2014/main" id="{C661DBDF-2E0C-7D76-DC84-553967BF0EDF}"/>
              </a:ext>
            </a:extLst>
          </p:cNvPr>
          <p:cNvSpPr>
            <a:spLocks noGrp="1"/>
          </p:cNvSpPr>
          <p:nvPr>
            <p:ph type="body" sz="quarter" idx="15"/>
          </p:nvPr>
        </p:nvSpPr>
        <p:spPr>
          <a:xfrm>
            <a:off x="592265" y="168290"/>
            <a:ext cx="9633916" cy="321184"/>
          </a:xfrm>
        </p:spPr>
        <p:txBody>
          <a:bodyPr lIns="0" tIns="45720" rIns="91440" bIns="45720">
            <a:normAutofit/>
          </a:bodyPr>
          <a:lstStyle/>
          <a:p>
            <a:r>
              <a:rPr lang="en-US"/>
              <a:t>Launchpad</a:t>
            </a:r>
          </a:p>
        </p:txBody>
      </p:sp>
    </p:spTree>
    <p:extLst>
      <p:ext uri="{BB962C8B-B14F-4D97-AF65-F5344CB8AC3E}">
        <p14:creationId xmlns:p14="http://schemas.microsoft.com/office/powerpoint/2010/main" val="28029719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4861BD-8B4E-EA97-E591-BE68EE4A8D31}"/>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EFAE7672-4B8F-F2B1-91FB-B16A270B38CA}"/>
              </a:ext>
            </a:extLst>
          </p:cNvPr>
          <p:cNvSpPr>
            <a:spLocks noGrp="1"/>
          </p:cNvSpPr>
          <p:nvPr>
            <p:ph type="body" sz="quarter" idx="15"/>
          </p:nvPr>
        </p:nvSpPr>
        <p:spPr/>
        <p:txBody>
          <a:bodyPr lIns="0" tIns="45720" rIns="91440" bIns="45720" anchor="t"/>
          <a:lstStyle/>
          <a:p>
            <a:r>
              <a:rPr lang="en-US">
                <a:latin typeface="Montserrat"/>
              </a:rPr>
              <a:t>Launchpad</a:t>
            </a:r>
            <a:endParaRPr lang="en-US"/>
          </a:p>
        </p:txBody>
      </p:sp>
      <p:sp>
        <p:nvSpPr>
          <p:cNvPr id="10" name="Title 9">
            <a:extLst>
              <a:ext uri="{FF2B5EF4-FFF2-40B4-BE49-F238E27FC236}">
                <a16:creationId xmlns:a16="http://schemas.microsoft.com/office/drawing/2014/main" id="{B425B694-606D-CE24-D1AC-D664CB1AA642}"/>
              </a:ext>
            </a:extLst>
          </p:cNvPr>
          <p:cNvSpPr>
            <a:spLocks noGrp="1"/>
          </p:cNvSpPr>
          <p:nvPr>
            <p:ph type="title"/>
          </p:nvPr>
        </p:nvSpPr>
        <p:spPr/>
        <p:txBody>
          <a:bodyPr wrap="square" lIns="0" tIns="0" rIns="0" bIns="0" anchor="t">
            <a:spAutoFit/>
          </a:bodyPr>
          <a:lstStyle/>
          <a:p>
            <a:r>
              <a:rPr lang="en-US"/>
              <a:t>User Accounts: General Information</a:t>
            </a:r>
          </a:p>
        </p:txBody>
      </p:sp>
      <p:sp>
        <p:nvSpPr>
          <p:cNvPr id="13" name="Text Placeholder 12">
            <a:extLst>
              <a:ext uri="{FF2B5EF4-FFF2-40B4-BE49-F238E27FC236}">
                <a16:creationId xmlns:a16="http://schemas.microsoft.com/office/drawing/2014/main" id="{96705B39-A75F-F2A2-F77F-57E9E671E700}"/>
              </a:ext>
            </a:extLst>
          </p:cNvPr>
          <p:cNvSpPr>
            <a:spLocks noGrp="1"/>
          </p:cNvSpPr>
          <p:nvPr>
            <p:ph type="body" sz="quarter" idx="18"/>
          </p:nvPr>
        </p:nvSpPr>
        <p:spPr/>
        <p:txBody>
          <a:bodyPr lIns="0" tIns="45720" rIns="91440" bIns="45720" anchor="t"/>
          <a:lstStyle/>
          <a:p>
            <a:pPr marL="285750" indent="-285750">
              <a:buFont typeface="Arial" panose="020B0604020202020204" pitchFamily="34" charset="0"/>
              <a:buChar char="•"/>
            </a:pPr>
            <a:r>
              <a:rPr lang="en-US">
                <a:latin typeface="Montserrat"/>
              </a:rPr>
              <a:t>User accounts need to be monitored at the school level.</a:t>
            </a:r>
          </a:p>
          <a:p>
            <a:pPr marL="285750" indent="-285750">
              <a:buFont typeface="Arial" panose="020B0604020202020204" pitchFamily="34" charset="0"/>
              <a:buChar char="•"/>
            </a:pPr>
            <a:r>
              <a:rPr lang="en-US">
                <a:latin typeface="Montserrat"/>
              </a:rPr>
              <a:t>User accounts must be set up using a school email.</a:t>
            </a:r>
          </a:p>
          <a:p>
            <a:pPr marL="285750" indent="-285750">
              <a:buFont typeface="Arial" panose="020B0604020202020204" pitchFamily="34" charset="0"/>
              <a:buChar char="•"/>
            </a:pPr>
            <a:r>
              <a:rPr lang="en-US">
                <a:latin typeface="Montserrat"/>
              </a:rPr>
              <a:t>If there is an email change a new user account will need to be created.</a:t>
            </a:r>
          </a:p>
          <a:p>
            <a:pPr marL="285750" indent="-285750">
              <a:buFont typeface="Arial" panose="020B0604020202020204" pitchFamily="34" charset="0"/>
              <a:buChar char="•"/>
            </a:pPr>
            <a:r>
              <a:rPr lang="en-US">
                <a:latin typeface="Montserrat"/>
              </a:rPr>
              <a:t>New user will receive a welcome email that must be responded to with in five days or it will expire.</a:t>
            </a:r>
          </a:p>
          <a:p>
            <a:pPr marL="285750" indent="-285750">
              <a:buFont typeface="Arial" panose="020B0604020202020204" pitchFamily="34" charset="0"/>
              <a:buChar char="•"/>
            </a:pPr>
            <a:r>
              <a:rPr lang="en-US">
                <a:latin typeface="Montserrat"/>
              </a:rPr>
              <a:t>Welcome emails can be sent automatically at account creation or can be sent manually at a later time.</a:t>
            </a:r>
          </a:p>
        </p:txBody>
      </p:sp>
      <p:sp>
        <p:nvSpPr>
          <p:cNvPr id="2" name="Content Placeholder 1">
            <a:extLst>
              <a:ext uri="{FF2B5EF4-FFF2-40B4-BE49-F238E27FC236}">
                <a16:creationId xmlns:a16="http://schemas.microsoft.com/office/drawing/2014/main" id="{32775496-BFDE-3510-841E-5DE2E498DF8C}"/>
              </a:ext>
            </a:extLst>
          </p:cNvPr>
          <p:cNvSpPr>
            <a:spLocks noGrp="1"/>
          </p:cNvSpPr>
          <p:nvPr>
            <p:ph sz="quarter" idx="17"/>
          </p:nvPr>
        </p:nvSpPr>
        <p:spPr/>
        <p:txBody>
          <a:bodyPr/>
          <a:lstStyle/>
          <a:p>
            <a:endParaRPr lang="en-US"/>
          </a:p>
        </p:txBody>
      </p:sp>
    </p:spTree>
    <p:extLst>
      <p:ext uri="{BB962C8B-B14F-4D97-AF65-F5344CB8AC3E}">
        <p14:creationId xmlns:p14="http://schemas.microsoft.com/office/powerpoint/2010/main" val="42808317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3A6C12-D8DB-DC9F-D234-976AD0231DD8}"/>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E7A82079-CECC-0B2B-AF51-4F1753BF6487}"/>
              </a:ext>
            </a:extLst>
          </p:cNvPr>
          <p:cNvSpPr>
            <a:spLocks noGrp="1"/>
          </p:cNvSpPr>
          <p:nvPr>
            <p:ph type="body" sz="quarter" idx="15"/>
          </p:nvPr>
        </p:nvSpPr>
        <p:spPr/>
        <p:txBody>
          <a:bodyPr/>
          <a:lstStyle/>
          <a:p>
            <a:r>
              <a:rPr lang="en-US"/>
              <a:t>Launchpad</a:t>
            </a:r>
          </a:p>
        </p:txBody>
      </p:sp>
      <p:sp>
        <p:nvSpPr>
          <p:cNvPr id="3" name="Title 2">
            <a:extLst>
              <a:ext uri="{FF2B5EF4-FFF2-40B4-BE49-F238E27FC236}">
                <a16:creationId xmlns:a16="http://schemas.microsoft.com/office/drawing/2014/main" id="{184A7BCD-E29A-40F0-E12C-9E98489379B0}"/>
              </a:ext>
            </a:extLst>
          </p:cNvPr>
          <p:cNvSpPr>
            <a:spLocks noGrp="1"/>
          </p:cNvSpPr>
          <p:nvPr>
            <p:ph type="title"/>
          </p:nvPr>
        </p:nvSpPr>
        <p:spPr>
          <a:xfrm>
            <a:off x="550735" y="873193"/>
            <a:ext cx="11049000" cy="430887"/>
          </a:xfrm>
        </p:spPr>
        <p:txBody>
          <a:bodyPr wrap="square" lIns="0" tIns="0" rIns="0" bIns="0">
            <a:spAutoFit/>
          </a:bodyPr>
          <a:lstStyle/>
          <a:p>
            <a:r>
              <a:rPr lang="en-US">
                <a:latin typeface="Montserrat SemiBold"/>
              </a:rPr>
              <a:t>User Role Mapping – Launchpad and TIDE </a:t>
            </a:r>
            <a:endParaRPr lang="en-US"/>
          </a:p>
        </p:txBody>
      </p:sp>
      <p:sp>
        <p:nvSpPr>
          <p:cNvPr id="4" name="Text Placeholder 3">
            <a:extLst>
              <a:ext uri="{FF2B5EF4-FFF2-40B4-BE49-F238E27FC236}">
                <a16:creationId xmlns:a16="http://schemas.microsoft.com/office/drawing/2014/main" id="{3CB1A2E8-A86F-C061-2326-8A4A497FA368}"/>
              </a:ext>
            </a:extLst>
          </p:cNvPr>
          <p:cNvSpPr>
            <a:spLocks noGrp="1"/>
          </p:cNvSpPr>
          <p:nvPr>
            <p:ph type="body" sz="quarter" idx="18"/>
          </p:nvPr>
        </p:nvSpPr>
        <p:spPr>
          <a:xfrm>
            <a:off x="592265" y="1014208"/>
            <a:ext cx="11049000" cy="4452938"/>
          </a:xfrm>
        </p:spPr>
        <p:txBody>
          <a:bodyPr lIns="0" tIns="45720" rIns="91440" bIns="45720"/>
          <a:lstStyle/>
          <a:p>
            <a:endParaRPr lang="en-US">
              <a:latin typeface="Montserrat"/>
            </a:endParaRPr>
          </a:p>
          <a:p>
            <a:pPr marL="285750" indent="-285750">
              <a:spcBef>
                <a:spcPts val="600"/>
              </a:spcBef>
              <a:spcAft>
                <a:spcPts val="1200"/>
              </a:spcAft>
              <a:buFont typeface="Arial,Sans-Serif"/>
              <a:buChar char="•"/>
            </a:pPr>
            <a:r>
              <a:rPr lang="en-US">
                <a:solidFill>
                  <a:srgbClr val="212121"/>
                </a:solidFill>
                <a:latin typeface="Montserrat"/>
              </a:rPr>
              <a:t>User Role Matrix – TIDE and Launchpad </a:t>
            </a:r>
          </a:p>
          <a:p>
            <a:pPr marL="285750" indent="-285750">
              <a:spcBef>
                <a:spcPts val="600"/>
              </a:spcBef>
              <a:spcAft>
                <a:spcPts val="1200"/>
              </a:spcAft>
              <a:buFont typeface="Arial,Sans-Serif"/>
              <a:buChar char="•"/>
            </a:pPr>
            <a:r>
              <a:rPr lang="en-US">
                <a:solidFill>
                  <a:srgbClr val="212121"/>
                </a:solidFill>
                <a:latin typeface="Montserrat"/>
              </a:rPr>
              <a:t>New Roles </a:t>
            </a:r>
          </a:p>
          <a:p>
            <a:pPr marL="742950" lvl="1" indent="-285750" algn="l">
              <a:spcBef>
                <a:spcPts val="600"/>
              </a:spcBef>
              <a:spcAft>
                <a:spcPts val="1200"/>
              </a:spcAft>
              <a:buFont typeface="Courier New"/>
              <a:buChar char="o"/>
            </a:pPr>
            <a:r>
              <a:rPr lang="en-US">
                <a:latin typeface="Montserrat"/>
              </a:rPr>
              <a:t>Special Education, Hotline, Reporting LEA and School Roles </a:t>
            </a:r>
          </a:p>
          <a:p>
            <a:pPr marL="285750" indent="-285750">
              <a:spcBef>
                <a:spcPts val="600"/>
              </a:spcBef>
              <a:spcAft>
                <a:spcPts val="1200"/>
              </a:spcAft>
              <a:buFont typeface="Arial,Sans-Serif"/>
              <a:buChar char="•"/>
            </a:pPr>
            <a:r>
              <a:rPr lang="en-US">
                <a:latin typeface="Montserrat"/>
              </a:rPr>
              <a:t>Determines which users have access to which Pearson applications </a:t>
            </a:r>
            <a:endParaRPr lang="en-US">
              <a:solidFill>
                <a:srgbClr val="015391"/>
              </a:solidFill>
              <a:latin typeface="Montserrat"/>
            </a:endParaRPr>
          </a:p>
          <a:p>
            <a:pPr marL="285750" indent="-285750">
              <a:spcBef>
                <a:spcPts val="600"/>
              </a:spcBef>
              <a:spcAft>
                <a:spcPts val="1200"/>
              </a:spcAft>
              <a:buFont typeface="Arial,Sans-Serif"/>
              <a:buChar char="•"/>
            </a:pPr>
            <a:r>
              <a:rPr lang="en-US">
                <a:solidFill>
                  <a:srgbClr val="212121"/>
                </a:solidFill>
                <a:latin typeface="Montserrat"/>
              </a:rPr>
              <a:t>Access to PII Information (TIDE versus CRS) </a:t>
            </a:r>
          </a:p>
          <a:p>
            <a:pPr marL="285750" indent="-285750">
              <a:spcBef>
                <a:spcPts val="600"/>
              </a:spcBef>
              <a:spcAft>
                <a:spcPts val="1200"/>
              </a:spcAft>
              <a:buFont typeface="Arial,Sans-Serif"/>
              <a:buChar char="•"/>
            </a:pPr>
            <a:r>
              <a:rPr lang="en-US">
                <a:solidFill>
                  <a:srgbClr val="212121"/>
                </a:solidFill>
                <a:latin typeface="Montserrat"/>
              </a:rPr>
              <a:t>CRS Access </a:t>
            </a:r>
          </a:p>
          <a:p>
            <a:pPr marL="742950" lvl="1" indent="-285750" algn="l">
              <a:spcBef>
                <a:spcPts val="600"/>
              </a:spcBef>
              <a:spcAft>
                <a:spcPts val="1200"/>
              </a:spcAft>
              <a:buFont typeface="Courier New"/>
              <a:buChar char="o"/>
            </a:pPr>
            <a:r>
              <a:rPr lang="en-US">
                <a:latin typeface="Montserrat"/>
              </a:rPr>
              <a:t>LACs will access all information in the LEA (district level)</a:t>
            </a:r>
          </a:p>
          <a:p>
            <a:pPr marL="742950" lvl="1" indent="-285750" algn="l">
              <a:spcBef>
                <a:spcPts val="600"/>
              </a:spcBef>
              <a:spcAft>
                <a:spcPts val="1200"/>
              </a:spcAft>
              <a:buFont typeface="Courier New"/>
              <a:buChar char="o"/>
            </a:pPr>
            <a:r>
              <a:rPr lang="en-US">
                <a:latin typeface="Montserrat"/>
              </a:rPr>
              <a:t>School Test Coordinators will access all information in the School </a:t>
            </a:r>
          </a:p>
          <a:p>
            <a:pPr marL="742950" lvl="1" indent="-285750" algn="l">
              <a:spcBef>
                <a:spcPts val="600"/>
              </a:spcBef>
              <a:spcAft>
                <a:spcPts val="1200"/>
              </a:spcAft>
              <a:buFont typeface="Courier New"/>
              <a:buChar char="o"/>
            </a:pPr>
            <a:r>
              <a:rPr lang="en-US">
                <a:latin typeface="Montserrat"/>
              </a:rPr>
              <a:t>TAs will need a roster associated to view student scores</a:t>
            </a:r>
          </a:p>
          <a:p>
            <a:endParaRPr lang="en-US">
              <a:ea typeface="Lato Light" panose="020F0302020204030203" pitchFamily="34" charset="77"/>
              <a:cs typeface="Lato Light" panose="020F0302020204030203" pitchFamily="34" charset="77"/>
            </a:endParaRPr>
          </a:p>
          <a:p>
            <a:endParaRPr lang="en-US">
              <a:ea typeface="Lato Light" panose="020F0302020204030203" pitchFamily="34" charset="77"/>
              <a:cs typeface="Lato Light" panose="020F0302020204030203" pitchFamily="34" charset="77"/>
            </a:endParaRPr>
          </a:p>
          <a:p>
            <a:endParaRPr lang="en-US"/>
          </a:p>
          <a:p>
            <a:endParaRPr lang="en-US"/>
          </a:p>
          <a:p>
            <a:endParaRPr lang="en-US"/>
          </a:p>
          <a:p>
            <a:pPr marL="285750" indent="-285750">
              <a:buFont typeface="Calibri" panose="020B0604020202020204" pitchFamily="34" charset="0"/>
              <a:buChar char="-"/>
            </a:pPr>
            <a:endParaRPr lang="en-US"/>
          </a:p>
        </p:txBody>
      </p:sp>
    </p:spTree>
    <p:extLst>
      <p:ext uri="{BB962C8B-B14F-4D97-AF65-F5344CB8AC3E}">
        <p14:creationId xmlns:p14="http://schemas.microsoft.com/office/powerpoint/2010/main" val="1859294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2515AC-FC98-4213-0E6A-5AABA3D8EE46}"/>
            </a:ext>
          </a:extLst>
        </p:cNvPr>
        <p:cNvGrpSpPr/>
        <p:nvPr/>
      </p:nvGrpSpPr>
      <p:grpSpPr>
        <a:xfrm>
          <a:off x="0" y="0"/>
          <a:ext cx="0" cy="0"/>
          <a:chOff x="0" y="0"/>
          <a:chExt cx="0" cy="0"/>
        </a:xfrm>
      </p:grpSpPr>
      <p:graphicFrame>
        <p:nvGraphicFramePr>
          <p:cNvPr id="7" name="Table 6">
            <a:extLst>
              <a:ext uri="{FF2B5EF4-FFF2-40B4-BE49-F238E27FC236}">
                <a16:creationId xmlns:a16="http://schemas.microsoft.com/office/drawing/2014/main" id="{23F0B203-938F-784F-46D5-C76665FD4333}"/>
              </a:ext>
            </a:extLst>
          </p:cNvPr>
          <p:cNvGraphicFramePr>
            <a:graphicFrameLocks noGrp="1"/>
          </p:cNvGraphicFramePr>
          <p:nvPr>
            <p:extLst>
              <p:ext uri="{D42A27DB-BD31-4B8C-83A1-F6EECF244321}">
                <p14:modId xmlns:p14="http://schemas.microsoft.com/office/powerpoint/2010/main" val="647346823"/>
              </p:ext>
            </p:extLst>
          </p:nvPr>
        </p:nvGraphicFramePr>
        <p:xfrm>
          <a:off x="286483" y="1093093"/>
          <a:ext cx="11701907" cy="4097501"/>
        </p:xfrm>
        <a:graphic>
          <a:graphicData uri="http://schemas.openxmlformats.org/drawingml/2006/table">
            <a:tbl>
              <a:tblPr firstRow="1" firstCol="1" bandRow="1">
                <a:tableStyleId>{5C22544A-7EE6-4342-B048-85BDC9FD1C3A}</a:tableStyleId>
              </a:tblPr>
              <a:tblGrid>
                <a:gridCol w="2730340">
                  <a:extLst>
                    <a:ext uri="{9D8B030D-6E8A-4147-A177-3AD203B41FA5}">
                      <a16:colId xmlns:a16="http://schemas.microsoft.com/office/drawing/2014/main" val="1839871352"/>
                    </a:ext>
                  </a:extLst>
                </a:gridCol>
                <a:gridCol w="4670517">
                  <a:extLst>
                    <a:ext uri="{9D8B030D-6E8A-4147-A177-3AD203B41FA5}">
                      <a16:colId xmlns:a16="http://schemas.microsoft.com/office/drawing/2014/main" val="2620314711"/>
                    </a:ext>
                  </a:extLst>
                </a:gridCol>
                <a:gridCol w="4301050">
                  <a:extLst>
                    <a:ext uri="{9D8B030D-6E8A-4147-A177-3AD203B41FA5}">
                      <a16:colId xmlns:a16="http://schemas.microsoft.com/office/drawing/2014/main" val="2162024548"/>
                    </a:ext>
                  </a:extLst>
                </a:gridCol>
              </a:tblGrid>
              <a:tr h="672559">
                <a:tc>
                  <a:txBody>
                    <a:bodyPr/>
                    <a:lstStyle/>
                    <a:p>
                      <a:pPr marL="0" lvl="0" indent="0" algn="ctr" defTabSz="914400" rtl="0" eaLnBrk="1" latinLnBrk="0" hangingPunct="1">
                        <a:buNone/>
                      </a:pPr>
                      <a:r>
                        <a:rPr lang="en-US" sz="1800" b="1" kern="1200">
                          <a:solidFill>
                            <a:srgbClr val="000000"/>
                          </a:solidFill>
                          <a:effectLst/>
                          <a:latin typeface="Montserrat" panose="00000500000000000000" pitchFamily="2" charset="0"/>
                          <a:ea typeface="+mn-ea"/>
                          <a:cs typeface="+mn-cs"/>
                        </a:rPr>
                        <a:t>User Role </a:t>
                      </a:r>
                    </a:p>
                    <a:p>
                      <a:pPr marL="0" lvl="0" indent="0" algn="ctr" defTabSz="914400" rtl="0" eaLnBrk="1" latinLnBrk="0" hangingPunct="1">
                        <a:buNone/>
                      </a:pPr>
                      <a:r>
                        <a:rPr lang="en-US" sz="1800" b="1" kern="1200">
                          <a:solidFill>
                            <a:srgbClr val="000000"/>
                          </a:solidFill>
                          <a:effectLst/>
                          <a:latin typeface="Montserrat" panose="00000500000000000000" pitchFamily="2" charset="0"/>
                          <a:ea typeface="+mn-ea"/>
                          <a:cs typeface="+mn-cs"/>
                        </a:rPr>
                        <a:t>(2026-2027)</a:t>
                      </a:r>
                    </a:p>
                  </a:txBody>
                  <a:tcPr marL="9525" marR="9525" marT="9525" marB="9525" anchor="ctr">
                    <a:lnL w="12700" cap="flat" cmpd="sng" algn="ctr">
                      <a:solidFill>
                        <a:srgbClr val="E6E6E6"/>
                      </a:solidFill>
                      <a:prstDash val="solid"/>
                      <a:round/>
                      <a:headEnd type="none" w="med" len="med"/>
                      <a:tailEnd type="none" w="med" len="med"/>
                    </a:lnL>
                    <a:lnR w="12700" cap="flat" cmpd="sng" algn="ctr">
                      <a:solidFill>
                        <a:srgbClr val="E6E6E6"/>
                      </a:solidFill>
                      <a:prstDash val="solid"/>
                      <a:round/>
                      <a:headEnd type="none" w="med" len="med"/>
                      <a:tailEnd type="none" w="med" len="med"/>
                    </a:lnR>
                    <a:lnT w="12700" cap="flat" cmpd="sng" algn="ctr">
                      <a:solidFill>
                        <a:srgbClr val="E6E6E6"/>
                      </a:solidFill>
                      <a:prstDash val="solid"/>
                      <a:round/>
                      <a:headEnd type="none" w="med" len="med"/>
                      <a:tailEnd type="none" w="med" len="med"/>
                    </a:lnT>
                    <a:lnB w="12700" cap="flat" cmpd="sng" algn="ctr">
                      <a:solidFill>
                        <a:srgbClr val="E6E6E6"/>
                      </a:solidFill>
                      <a:prstDash val="solid"/>
                      <a:round/>
                      <a:headEnd type="none" w="med" len="med"/>
                      <a:tailEnd type="none" w="med" len="med"/>
                    </a:lnB>
                    <a:solidFill>
                      <a:srgbClr val="F5F5F5"/>
                    </a:solidFill>
                  </a:tcPr>
                </a:tc>
                <a:tc>
                  <a:txBody>
                    <a:bodyPr/>
                    <a:lstStyle/>
                    <a:p>
                      <a:pPr marL="0" lvl="0" indent="0" algn="ctr" defTabSz="914400" rtl="0" eaLnBrk="1" latinLnBrk="0" hangingPunct="1">
                        <a:buNone/>
                      </a:pPr>
                      <a:r>
                        <a:rPr lang="en-US" sz="1800" b="1" kern="1200">
                          <a:solidFill>
                            <a:srgbClr val="000000"/>
                          </a:solidFill>
                          <a:effectLst/>
                          <a:latin typeface="Montserrat" panose="00000500000000000000" pitchFamily="2" charset="0"/>
                          <a:ea typeface="+mn-ea"/>
                          <a:cs typeface="+mn-cs"/>
                        </a:rPr>
                        <a:t>Primary Responsibilities</a:t>
                      </a:r>
                    </a:p>
                  </a:txBody>
                  <a:tcPr marL="9525" marR="9525" marT="9525" marB="9525" anchor="ctr">
                    <a:lnL w="12700" cap="flat" cmpd="sng" algn="ctr">
                      <a:solidFill>
                        <a:srgbClr val="E6E6E6"/>
                      </a:solidFill>
                      <a:prstDash val="solid"/>
                      <a:round/>
                      <a:headEnd type="none" w="med" len="med"/>
                      <a:tailEnd type="none" w="med" len="med"/>
                    </a:lnL>
                    <a:lnR w="12700" cap="flat" cmpd="sng" algn="ctr">
                      <a:solidFill>
                        <a:srgbClr val="E6E6E6"/>
                      </a:solidFill>
                      <a:prstDash val="solid"/>
                      <a:round/>
                      <a:headEnd type="none" w="med" len="med"/>
                      <a:tailEnd type="none" w="med" len="med"/>
                    </a:lnR>
                    <a:lnT w="12700" cap="flat" cmpd="sng" algn="ctr">
                      <a:solidFill>
                        <a:srgbClr val="E6E6E6"/>
                      </a:solidFill>
                      <a:prstDash val="solid"/>
                      <a:round/>
                      <a:headEnd type="none" w="med" len="med"/>
                      <a:tailEnd type="none" w="med" len="med"/>
                    </a:lnT>
                    <a:lnB w="12700" cap="flat" cmpd="sng" algn="ctr">
                      <a:solidFill>
                        <a:srgbClr val="E6E6E6"/>
                      </a:solidFill>
                      <a:prstDash val="solid"/>
                      <a:round/>
                      <a:headEnd type="none" w="med" len="med"/>
                      <a:tailEnd type="none" w="med" len="med"/>
                    </a:lnB>
                    <a:solidFill>
                      <a:srgbClr val="F5F5F5"/>
                    </a:solidFill>
                  </a:tcPr>
                </a:tc>
                <a:tc>
                  <a:txBody>
                    <a:bodyPr/>
                    <a:lstStyle/>
                    <a:p>
                      <a:pPr marL="0" indent="0" algn="ctr">
                        <a:buNone/>
                      </a:pPr>
                      <a:r>
                        <a:rPr lang="en-US" b="1">
                          <a:solidFill>
                            <a:srgbClr val="000000"/>
                          </a:solidFill>
                          <a:effectLst/>
                          <a:latin typeface="Montserrat" panose="00000500000000000000" pitchFamily="2" charset="0"/>
                        </a:rPr>
                        <a:t>Previous Role in ADAM</a:t>
                      </a:r>
                      <a:endParaRPr lang="en-US">
                        <a:effectLst/>
                        <a:latin typeface="Montserrat" panose="00000500000000000000" pitchFamily="2" charset="0"/>
                      </a:endParaRPr>
                    </a:p>
                  </a:txBody>
                  <a:tcPr marL="9525" marR="9525" marT="9525" marB="9525" anchor="ctr">
                    <a:lnL w="12700" cap="flat" cmpd="sng" algn="ctr">
                      <a:solidFill>
                        <a:srgbClr val="E6E6E6"/>
                      </a:solidFill>
                      <a:prstDash val="solid"/>
                      <a:round/>
                      <a:headEnd type="none" w="med" len="med"/>
                      <a:tailEnd type="none" w="med" len="med"/>
                    </a:lnL>
                    <a:lnR w="12700" cap="flat" cmpd="sng" algn="ctr">
                      <a:solidFill>
                        <a:srgbClr val="E6E6E6"/>
                      </a:solidFill>
                      <a:prstDash val="solid"/>
                      <a:round/>
                      <a:headEnd type="none" w="med" len="med"/>
                      <a:tailEnd type="none" w="med" len="med"/>
                    </a:lnR>
                    <a:lnT w="12700" cap="flat" cmpd="sng" algn="ctr">
                      <a:solidFill>
                        <a:srgbClr val="E6E6E6"/>
                      </a:solidFill>
                      <a:prstDash val="solid"/>
                      <a:round/>
                      <a:headEnd type="none" w="med" len="med"/>
                      <a:tailEnd type="none" w="med" len="med"/>
                    </a:lnT>
                    <a:lnB w="12700" cap="flat" cmpd="sng" algn="ctr">
                      <a:solidFill>
                        <a:srgbClr val="E6E6E6"/>
                      </a:solidFill>
                      <a:prstDash val="solid"/>
                      <a:round/>
                      <a:headEnd type="none" w="med" len="med"/>
                      <a:tailEnd type="none" w="med" len="med"/>
                    </a:lnB>
                    <a:solidFill>
                      <a:srgbClr val="F5F5F5"/>
                    </a:solidFill>
                  </a:tcPr>
                </a:tc>
                <a:extLst>
                  <a:ext uri="{0D108BD9-81ED-4DB2-BD59-A6C34878D82A}">
                    <a16:rowId xmlns:a16="http://schemas.microsoft.com/office/drawing/2014/main" val="3844118291"/>
                  </a:ext>
                </a:extLst>
              </a:tr>
              <a:tr h="1322549">
                <a:tc>
                  <a:txBody>
                    <a:bodyPr/>
                    <a:lstStyle/>
                    <a:p>
                      <a:pPr marL="0" lvl="0" indent="0" algn="ctr" defTabSz="914400" rtl="0" eaLnBrk="1" latinLnBrk="0" hangingPunct="1">
                        <a:buNone/>
                      </a:pPr>
                      <a:r>
                        <a:rPr lang="en-US" sz="1800" b="1" kern="1200">
                          <a:solidFill>
                            <a:srgbClr val="000000"/>
                          </a:solidFill>
                          <a:effectLst/>
                          <a:latin typeface="Montserrat" panose="00000500000000000000" pitchFamily="2" charset="0"/>
                          <a:ea typeface="+mn-ea"/>
                          <a:cs typeface="+mn-cs"/>
                        </a:rPr>
                        <a:t>Local Accountability Coordinator (LAC)</a:t>
                      </a:r>
                    </a:p>
                  </a:txBody>
                  <a:tcPr marL="9525" marR="9525" marT="9525" marB="9525" anchor="ctr">
                    <a:lnL w="12700" cap="flat" cmpd="sng" algn="ctr">
                      <a:solidFill>
                        <a:srgbClr val="E6E6E6"/>
                      </a:solidFill>
                      <a:prstDash val="solid"/>
                      <a:round/>
                      <a:headEnd type="none" w="med" len="med"/>
                      <a:tailEnd type="none" w="med" len="med"/>
                    </a:lnL>
                    <a:lnR w="12700" cap="flat" cmpd="sng" algn="ctr">
                      <a:solidFill>
                        <a:srgbClr val="E6E6E6"/>
                      </a:solidFill>
                      <a:prstDash val="solid"/>
                      <a:round/>
                      <a:headEnd type="none" w="med" len="med"/>
                      <a:tailEnd type="none" w="med" len="med"/>
                    </a:lnR>
                    <a:lnT w="12700" cap="flat" cmpd="sng" algn="ctr">
                      <a:solidFill>
                        <a:srgbClr val="E6E6E6"/>
                      </a:solidFill>
                      <a:prstDash val="solid"/>
                      <a:round/>
                      <a:headEnd type="none" w="med" len="med"/>
                      <a:tailEnd type="none" w="med" len="med"/>
                    </a:lnT>
                    <a:lnB w="12700" cap="flat" cmpd="sng" algn="ctr">
                      <a:solidFill>
                        <a:srgbClr val="E6E6E6"/>
                      </a:solidFill>
                      <a:prstDash val="solid"/>
                      <a:round/>
                      <a:headEnd type="none" w="med" len="med"/>
                      <a:tailEnd type="none" w="med" len="med"/>
                    </a:lnB>
                    <a:solidFill>
                      <a:srgbClr val="F5F5F5"/>
                    </a:solidFill>
                  </a:tcPr>
                </a:tc>
                <a:tc>
                  <a:txBody>
                    <a:bodyPr/>
                    <a:lstStyle/>
                    <a:p>
                      <a:pPr marL="0" lvl="0" indent="0" algn="ctr" defTabSz="914400" rtl="0" eaLnBrk="1" latinLnBrk="0" hangingPunct="1">
                        <a:buNone/>
                      </a:pPr>
                      <a:r>
                        <a:rPr lang="en-US" sz="1800" b="0" kern="1200">
                          <a:solidFill>
                            <a:srgbClr val="000000"/>
                          </a:solidFill>
                          <a:effectLst/>
                          <a:latin typeface="Montserrat" panose="00000500000000000000" pitchFamily="2" charset="0"/>
                          <a:ea typeface="+mn-ea"/>
                          <a:cs typeface="+mn-cs"/>
                        </a:rPr>
                        <a:t>Serves as the primary district assessment coordinator responsible for local assessment administration and accountability activities.</a:t>
                      </a:r>
                    </a:p>
                  </a:txBody>
                  <a:tcPr marL="9525" marR="9525" marT="9525" marB="9525" anchor="ctr">
                    <a:lnL w="12700" cap="flat" cmpd="sng" algn="ctr">
                      <a:solidFill>
                        <a:srgbClr val="E6E6E6"/>
                      </a:solidFill>
                      <a:prstDash val="solid"/>
                      <a:round/>
                      <a:headEnd type="none" w="med" len="med"/>
                      <a:tailEnd type="none" w="med" len="med"/>
                    </a:lnL>
                    <a:lnR w="12700" cap="flat" cmpd="sng" algn="ctr">
                      <a:solidFill>
                        <a:srgbClr val="E6E6E6"/>
                      </a:solidFill>
                      <a:prstDash val="solid"/>
                      <a:round/>
                      <a:headEnd type="none" w="med" len="med"/>
                      <a:tailEnd type="none" w="med" len="med"/>
                    </a:lnR>
                    <a:lnT w="12700" cap="flat" cmpd="sng" algn="ctr">
                      <a:solidFill>
                        <a:srgbClr val="E6E6E6"/>
                      </a:solidFill>
                      <a:prstDash val="solid"/>
                      <a:round/>
                      <a:headEnd type="none" w="med" len="med"/>
                      <a:tailEnd type="none" w="med" len="med"/>
                    </a:lnT>
                    <a:lnB w="12700" cap="flat" cmpd="sng" algn="ctr">
                      <a:solidFill>
                        <a:srgbClr val="E6E6E6"/>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a:buNone/>
                        <a:tabLst/>
                        <a:defRPr/>
                      </a:pPr>
                      <a:r>
                        <a:rPr lang="en-US" sz="1800" b="0" kern="1200">
                          <a:solidFill>
                            <a:srgbClr val="000000"/>
                          </a:solidFill>
                          <a:effectLst/>
                          <a:latin typeface="Montserrat" panose="00000500000000000000" pitchFamily="2" charset="0"/>
                          <a:ea typeface="+mn-ea"/>
                          <a:cs typeface="+mn-cs"/>
                        </a:rPr>
                        <a:t>Local Accountability Coordinator  </a:t>
                      </a:r>
                    </a:p>
                    <a:p>
                      <a:pPr marL="0" indent="0">
                        <a:buFont typeface="Arial"/>
                        <a:buNone/>
                      </a:pPr>
                      <a:endParaRPr lang="en-US">
                        <a:solidFill>
                          <a:srgbClr val="000000"/>
                        </a:solidFill>
                        <a:effectLst/>
                        <a:latin typeface="Montserrat" panose="00000500000000000000" pitchFamily="2" charset="0"/>
                      </a:endParaRPr>
                    </a:p>
                  </a:txBody>
                  <a:tcPr marL="9525" marR="9525" marT="9525" marB="9525" anchor="ctr">
                    <a:lnL w="12700" cap="flat" cmpd="sng" algn="ctr">
                      <a:solidFill>
                        <a:srgbClr val="E6E6E6"/>
                      </a:solidFill>
                      <a:prstDash val="solid"/>
                      <a:round/>
                      <a:headEnd type="none" w="med" len="med"/>
                      <a:tailEnd type="none" w="med" len="med"/>
                    </a:lnL>
                    <a:lnR w="12700" cap="flat" cmpd="sng" algn="ctr">
                      <a:solidFill>
                        <a:srgbClr val="E6E6E6"/>
                      </a:solidFill>
                      <a:prstDash val="solid"/>
                      <a:round/>
                      <a:headEnd type="none" w="med" len="med"/>
                      <a:tailEnd type="none" w="med" len="med"/>
                    </a:lnR>
                    <a:lnT w="12700" cap="flat" cmpd="sng" algn="ctr">
                      <a:solidFill>
                        <a:srgbClr val="E6E6E6"/>
                      </a:solidFill>
                      <a:prstDash val="solid"/>
                      <a:round/>
                      <a:headEnd type="none" w="med" len="med"/>
                      <a:tailEnd type="none" w="med" len="med"/>
                    </a:lnT>
                    <a:lnB w="12700" cap="flat" cmpd="sng" algn="ctr">
                      <a:solidFill>
                        <a:srgbClr val="E6E6E6"/>
                      </a:solidFill>
                      <a:prstDash val="solid"/>
                      <a:round/>
                      <a:headEnd type="none" w="med" len="med"/>
                      <a:tailEnd type="none" w="med" len="med"/>
                    </a:lnB>
                    <a:noFill/>
                  </a:tcPr>
                </a:tc>
                <a:extLst>
                  <a:ext uri="{0D108BD9-81ED-4DB2-BD59-A6C34878D82A}">
                    <a16:rowId xmlns:a16="http://schemas.microsoft.com/office/drawing/2014/main" val="3436247780"/>
                  </a:ext>
                </a:extLst>
              </a:tr>
              <a:tr h="997554">
                <a:tc>
                  <a:txBody>
                    <a:bodyPr/>
                    <a:lstStyle/>
                    <a:p>
                      <a:pPr marL="0" lvl="0" indent="0" algn="ctr" defTabSz="914400" rtl="0" eaLnBrk="1" latinLnBrk="0" hangingPunct="1">
                        <a:buNone/>
                      </a:pPr>
                      <a:r>
                        <a:rPr lang="en-US" sz="1800" b="1" kern="1200">
                          <a:solidFill>
                            <a:srgbClr val="000000"/>
                          </a:solidFill>
                          <a:effectLst/>
                          <a:latin typeface="Montserrat" panose="00000500000000000000" pitchFamily="2" charset="0"/>
                          <a:ea typeface="+mn-ea"/>
                          <a:cs typeface="+mn-cs"/>
                        </a:rPr>
                        <a:t>School Test Coordinator (STC)</a:t>
                      </a:r>
                    </a:p>
                  </a:txBody>
                  <a:tcPr marL="9525" marR="9525" marT="9525" marB="9525" anchor="ctr">
                    <a:lnL w="12700" cap="flat" cmpd="sng" algn="ctr">
                      <a:solidFill>
                        <a:srgbClr val="E6E6E6"/>
                      </a:solidFill>
                      <a:prstDash val="solid"/>
                      <a:round/>
                      <a:headEnd type="none" w="med" len="med"/>
                      <a:tailEnd type="none" w="med" len="med"/>
                    </a:lnL>
                    <a:lnR w="12700" cap="flat" cmpd="sng" algn="ctr">
                      <a:solidFill>
                        <a:srgbClr val="E6E6E6"/>
                      </a:solidFill>
                      <a:prstDash val="solid"/>
                      <a:round/>
                      <a:headEnd type="none" w="med" len="med"/>
                      <a:tailEnd type="none" w="med" len="med"/>
                    </a:lnR>
                    <a:lnT w="12700" cap="flat" cmpd="sng" algn="ctr">
                      <a:solidFill>
                        <a:srgbClr val="E6E6E6"/>
                      </a:solidFill>
                      <a:prstDash val="solid"/>
                      <a:round/>
                      <a:headEnd type="none" w="med" len="med"/>
                      <a:tailEnd type="none" w="med" len="med"/>
                    </a:lnT>
                    <a:lnB w="12700" cap="flat" cmpd="sng" algn="ctr">
                      <a:solidFill>
                        <a:srgbClr val="E6E6E6"/>
                      </a:solidFill>
                      <a:prstDash val="solid"/>
                      <a:round/>
                      <a:headEnd type="none" w="med" len="med"/>
                      <a:tailEnd type="none" w="med" len="med"/>
                    </a:lnB>
                    <a:solidFill>
                      <a:srgbClr val="F5F5F5"/>
                    </a:solidFill>
                  </a:tcPr>
                </a:tc>
                <a:tc>
                  <a:txBody>
                    <a:bodyPr/>
                    <a:lstStyle/>
                    <a:p>
                      <a:pPr marL="0" lvl="0" indent="0" algn="ctr" defTabSz="914400" rtl="0" eaLnBrk="1" latinLnBrk="0" hangingPunct="1">
                        <a:buNone/>
                      </a:pPr>
                      <a:r>
                        <a:rPr lang="en-US" sz="1800" b="0" kern="1200">
                          <a:solidFill>
                            <a:srgbClr val="000000"/>
                          </a:solidFill>
                          <a:effectLst/>
                          <a:latin typeface="Montserrat" panose="00000500000000000000" pitchFamily="2" charset="0"/>
                          <a:ea typeface="+mn-ea"/>
                          <a:cs typeface="+mn-cs"/>
                        </a:rPr>
                        <a:t>Coordinates assessment administration at the school level and ensures testing readiness.</a:t>
                      </a:r>
                    </a:p>
                  </a:txBody>
                  <a:tcPr marL="9525" marR="9525" marT="9525" marB="9525" anchor="ctr">
                    <a:lnL w="12700" cap="flat" cmpd="sng" algn="ctr">
                      <a:solidFill>
                        <a:srgbClr val="E6E6E6"/>
                      </a:solidFill>
                      <a:prstDash val="solid"/>
                      <a:round/>
                      <a:headEnd type="none" w="med" len="med"/>
                      <a:tailEnd type="none" w="med" len="med"/>
                    </a:lnL>
                    <a:lnR w="12700" cap="flat" cmpd="sng" algn="ctr">
                      <a:solidFill>
                        <a:srgbClr val="E6E6E6"/>
                      </a:solidFill>
                      <a:prstDash val="solid"/>
                      <a:round/>
                      <a:headEnd type="none" w="med" len="med"/>
                      <a:tailEnd type="none" w="med" len="med"/>
                    </a:lnR>
                    <a:lnT w="12700" cap="flat" cmpd="sng" algn="ctr">
                      <a:solidFill>
                        <a:srgbClr val="E6E6E6"/>
                      </a:solidFill>
                      <a:prstDash val="solid"/>
                      <a:round/>
                      <a:headEnd type="none" w="med" len="med"/>
                      <a:tailEnd type="none" w="med" len="med"/>
                    </a:lnT>
                    <a:lnB w="12700" cap="flat" cmpd="sng" algn="ctr">
                      <a:solidFill>
                        <a:srgbClr val="E6E6E6"/>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a:buNone/>
                        <a:tabLst/>
                        <a:defRPr/>
                      </a:pPr>
                      <a:r>
                        <a:rPr lang="en-US" sz="1800" b="0" kern="1200">
                          <a:solidFill>
                            <a:srgbClr val="000000"/>
                          </a:solidFill>
                          <a:effectLst/>
                          <a:latin typeface="Montserrat" panose="00000500000000000000" pitchFamily="2" charset="0"/>
                          <a:ea typeface="+mn-ea"/>
                          <a:cs typeface="+mn-cs"/>
                        </a:rPr>
                        <a:t>School Test Coordinator</a:t>
                      </a:r>
                    </a:p>
                  </a:txBody>
                  <a:tcPr marL="9525" marR="9525" marT="9525" marB="9525" anchor="ctr">
                    <a:lnL w="12700" cap="flat" cmpd="sng" algn="ctr">
                      <a:solidFill>
                        <a:srgbClr val="E6E6E6"/>
                      </a:solidFill>
                      <a:prstDash val="solid"/>
                      <a:round/>
                      <a:headEnd type="none" w="med" len="med"/>
                      <a:tailEnd type="none" w="med" len="med"/>
                    </a:lnL>
                    <a:lnR w="12700" cap="flat" cmpd="sng" algn="ctr">
                      <a:solidFill>
                        <a:srgbClr val="E6E6E6"/>
                      </a:solidFill>
                      <a:prstDash val="solid"/>
                      <a:round/>
                      <a:headEnd type="none" w="med" len="med"/>
                      <a:tailEnd type="none" w="med" len="med"/>
                    </a:lnR>
                    <a:lnT w="12700" cap="flat" cmpd="sng" algn="ctr">
                      <a:solidFill>
                        <a:srgbClr val="E6E6E6"/>
                      </a:solidFill>
                      <a:prstDash val="solid"/>
                      <a:round/>
                      <a:headEnd type="none" w="med" len="med"/>
                      <a:tailEnd type="none" w="med" len="med"/>
                    </a:lnT>
                    <a:lnB w="12700" cap="flat" cmpd="sng" algn="ctr">
                      <a:solidFill>
                        <a:srgbClr val="E6E6E6"/>
                      </a:solidFill>
                      <a:prstDash val="solid"/>
                      <a:round/>
                      <a:headEnd type="none" w="med" len="med"/>
                      <a:tailEnd type="none" w="med" len="med"/>
                    </a:lnB>
                    <a:noFill/>
                  </a:tcPr>
                </a:tc>
                <a:extLst>
                  <a:ext uri="{0D108BD9-81ED-4DB2-BD59-A6C34878D82A}">
                    <a16:rowId xmlns:a16="http://schemas.microsoft.com/office/drawing/2014/main" val="3677768828"/>
                  </a:ext>
                </a:extLst>
              </a:tr>
              <a:tr h="1104839">
                <a:tc>
                  <a:txBody>
                    <a:bodyPr/>
                    <a:lstStyle/>
                    <a:p>
                      <a:pPr algn="ctr">
                        <a:buNone/>
                      </a:pPr>
                      <a:r>
                        <a:rPr lang="en-US" b="1">
                          <a:solidFill>
                            <a:srgbClr val="000000"/>
                          </a:solidFill>
                          <a:effectLst/>
                          <a:latin typeface="Montserrat"/>
                        </a:rPr>
                        <a:t>Special Education Coordinator (SPED)</a:t>
                      </a:r>
                      <a:endParaRPr lang="en-US">
                        <a:effectLst/>
                        <a:latin typeface="Montserrat"/>
                      </a:endParaRPr>
                    </a:p>
                  </a:txBody>
                  <a:tcPr marL="9525" marR="9525" marT="9525" marB="9525" anchor="ctr">
                    <a:lnL w="12700" cap="flat" cmpd="sng" algn="ctr">
                      <a:solidFill>
                        <a:srgbClr val="E6E6E6"/>
                      </a:solidFill>
                      <a:prstDash val="solid"/>
                      <a:round/>
                      <a:headEnd type="none" w="med" len="med"/>
                      <a:tailEnd type="none" w="med" len="med"/>
                    </a:lnL>
                    <a:lnR w="12700" cap="flat" cmpd="sng" algn="ctr">
                      <a:solidFill>
                        <a:srgbClr val="E6E6E6"/>
                      </a:solidFill>
                      <a:prstDash val="solid"/>
                      <a:round/>
                      <a:headEnd type="none" w="med" len="med"/>
                      <a:tailEnd type="none" w="med" len="med"/>
                    </a:lnR>
                    <a:lnT w="12700" cap="flat" cmpd="sng" algn="ctr">
                      <a:solidFill>
                        <a:srgbClr val="E6E6E6"/>
                      </a:solidFill>
                      <a:prstDash val="solid"/>
                      <a:round/>
                      <a:headEnd type="none" w="med" len="med"/>
                      <a:tailEnd type="none" w="med" len="med"/>
                    </a:lnT>
                    <a:lnB w="12700" cap="flat" cmpd="sng" algn="ctr">
                      <a:solidFill>
                        <a:srgbClr val="E6E6E6"/>
                      </a:solidFill>
                      <a:prstDash val="solid"/>
                      <a:round/>
                      <a:headEnd type="none" w="med" len="med"/>
                      <a:tailEnd type="none" w="med" len="med"/>
                    </a:lnB>
                    <a:solidFill>
                      <a:srgbClr val="F5F5F5"/>
                    </a:solidFill>
                  </a:tcPr>
                </a:tc>
                <a:tc>
                  <a:txBody>
                    <a:bodyPr/>
                    <a:lstStyle/>
                    <a:p>
                      <a:pPr algn="ctr">
                        <a:buNone/>
                      </a:pPr>
                      <a:r>
                        <a:rPr lang="en-US">
                          <a:solidFill>
                            <a:srgbClr val="000000"/>
                          </a:solidFill>
                          <a:effectLst/>
                          <a:latin typeface="Montserrat"/>
                        </a:rPr>
                        <a:t>Ensures students with disabilities receive appropriate accommodations and accessibility supports.</a:t>
                      </a:r>
                    </a:p>
                  </a:txBody>
                  <a:tcPr marL="9525" marR="9525" marT="9525" marB="9525" anchor="ctr">
                    <a:lnL w="12700" cap="flat" cmpd="sng" algn="ctr">
                      <a:solidFill>
                        <a:srgbClr val="E6E6E6"/>
                      </a:solidFill>
                      <a:prstDash val="solid"/>
                      <a:round/>
                      <a:headEnd type="none" w="med" len="med"/>
                      <a:tailEnd type="none" w="med" len="med"/>
                    </a:lnL>
                    <a:lnR w="12700" cap="flat" cmpd="sng" algn="ctr">
                      <a:solidFill>
                        <a:srgbClr val="E6E6E6"/>
                      </a:solidFill>
                      <a:prstDash val="solid"/>
                      <a:round/>
                      <a:headEnd type="none" w="med" len="med"/>
                      <a:tailEnd type="none" w="med" len="med"/>
                    </a:lnR>
                    <a:lnT w="12700" cap="flat" cmpd="sng" algn="ctr">
                      <a:solidFill>
                        <a:srgbClr val="E6E6E6"/>
                      </a:solidFill>
                      <a:prstDash val="solid"/>
                      <a:round/>
                      <a:headEnd type="none" w="med" len="med"/>
                      <a:tailEnd type="none" w="med" len="med"/>
                    </a:lnT>
                    <a:lnB w="12700" cap="flat" cmpd="sng" algn="ctr">
                      <a:solidFill>
                        <a:srgbClr val="E6E6E6"/>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a:buNone/>
                        <a:tabLst/>
                        <a:defRPr/>
                      </a:pPr>
                      <a:r>
                        <a:rPr lang="en-US" sz="1800" b="0" i="1" kern="1200">
                          <a:solidFill>
                            <a:srgbClr val="000000"/>
                          </a:solidFill>
                          <a:effectLst/>
                          <a:latin typeface="Montserrat" panose="00000500000000000000" pitchFamily="2" charset="0"/>
                          <a:ea typeface="+mn-ea"/>
                          <a:cs typeface="+mn-cs"/>
                        </a:rPr>
                        <a:t>New Role! </a:t>
                      </a:r>
                    </a:p>
                  </a:txBody>
                  <a:tcPr marL="9525" marR="9525" marT="9525" marB="9525" anchor="ctr">
                    <a:lnL w="12700" cap="flat" cmpd="sng" algn="ctr">
                      <a:solidFill>
                        <a:srgbClr val="E6E6E6"/>
                      </a:solidFill>
                      <a:prstDash val="solid"/>
                      <a:round/>
                      <a:headEnd type="none" w="med" len="med"/>
                      <a:tailEnd type="none" w="med" len="med"/>
                    </a:lnL>
                    <a:lnR w="12700" cap="flat" cmpd="sng" algn="ctr">
                      <a:solidFill>
                        <a:srgbClr val="E6E6E6"/>
                      </a:solidFill>
                      <a:prstDash val="solid"/>
                      <a:round/>
                      <a:headEnd type="none" w="med" len="med"/>
                      <a:tailEnd type="none" w="med" len="med"/>
                    </a:lnR>
                    <a:lnT w="12700" cap="flat" cmpd="sng" algn="ctr">
                      <a:solidFill>
                        <a:srgbClr val="E6E6E6"/>
                      </a:solidFill>
                      <a:prstDash val="solid"/>
                      <a:round/>
                      <a:headEnd type="none" w="med" len="med"/>
                      <a:tailEnd type="none" w="med" len="med"/>
                    </a:lnT>
                    <a:lnB w="12700" cap="flat" cmpd="sng" algn="ctr">
                      <a:solidFill>
                        <a:srgbClr val="E6E6E6"/>
                      </a:solidFill>
                      <a:prstDash val="solid"/>
                      <a:round/>
                      <a:headEnd type="none" w="med" len="med"/>
                      <a:tailEnd type="none" w="med" len="med"/>
                    </a:lnB>
                    <a:noFill/>
                  </a:tcPr>
                </a:tc>
                <a:extLst>
                  <a:ext uri="{0D108BD9-81ED-4DB2-BD59-A6C34878D82A}">
                    <a16:rowId xmlns:a16="http://schemas.microsoft.com/office/drawing/2014/main" val="1366131644"/>
                  </a:ext>
                </a:extLst>
              </a:tr>
            </a:tbl>
          </a:graphicData>
        </a:graphic>
      </p:graphicFrame>
      <p:sp>
        <p:nvSpPr>
          <p:cNvPr id="3" name="Title 2">
            <a:extLst>
              <a:ext uri="{FF2B5EF4-FFF2-40B4-BE49-F238E27FC236}">
                <a16:creationId xmlns:a16="http://schemas.microsoft.com/office/drawing/2014/main" id="{4408E3F1-32C8-A970-F04B-6F6A4F7BDF5E}"/>
              </a:ext>
            </a:extLst>
          </p:cNvPr>
          <p:cNvSpPr txBox="1">
            <a:spLocks/>
          </p:cNvSpPr>
          <p:nvPr/>
        </p:nvSpPr>
        <p:spPr>
          <a:xfrm>
            <a:off x="571500" y="194015"/>
            <a:ext cx="11049000" cy="1586868"/>
          </a:xfrm>
        </p:spPr>
        <p:txBody>
          <a:bodyPr wrap="square" lIns="0" tIns="0" rIns="0" bIns="0">
            <a:spAutoFit/>
          </a:bodyPr>
          <a:lstStyle>
            <a:lvl1pPr marL="0" marR="0" indent="0" algn="l" defTabSz="609539" rtl="0" eaLnBrk="1" fontAlgn="auto" latinLnBrk="0" hangingPunct="1">
              <a:lnSpc>
                <a:spcPts val="2200"/>
              </a:lnSpc>
              <a:spcBef>
                <a:spcPts val="0"/>
              </a:spcBef>
              <a:spcAft>
                <a:spcPts val="0"/>
              </a:spcAft>
              <a:buClrTx/>
              <a:buSzTx/>
              <a:buFontTx/>
              <a:buNone/>
              <a:tabLst/>
              <a:defRPr kumimoji="0" lang="en-US" sz="1600" b="0" i="0" u="none" strike="noStrike" kern="1200" cap="none" spc="0" normalizeH="0" baseline="0" noProof="0" smtClean="0">
                <a:ln>
                  <a:noFill/>
                </a:ln>
                <a:solidFill>
                  <a:srgbClr val="FFFFFF"/>
                </a:solidFill>
                <a:effectLst/>
                <a:uLnTx/>
                <a:uFillTx/>
                <a:latin typeface="Lato" panose="020F0502020204030203" pitchFamily="34" charset="77"/>
                <a:ea typeface="+mj-ea"/>
                <a:cs typeface="+mj-cs"/>
              </a:defRPr>
            </a:lvl1pPr>
          </a:lstStyle>
          <a:p>
            <a:r>
              <a:rPr lang="en-US" sz="1800">
                <a:solidFill>
                  <a:srgbClr val="C40A3D"/>
                </a:solidFill>
                <a:latin typeface="Montserrat SemiBold"/>
              </a:rPr>
              <a:t>User Role Mapping – Launchpad and TIDE </a:t>
            </a:r>
            <a:endParaRPr lang="en-US" sz="1800">
              <a:solidFill>
                <a:srgbClr val="C40A3D"/>
              </a:solidFill>
            </a:endParaRPr>
          </a:p>
        </p:txBody>
      </p:sp>
    </p:spTree>
    <p:extLst>
      <p:ext uri="{BB962C8B-B14F-4D97-AF65-F5344CB8AC3E}">
        <p14:creationId xmlns:p14="http://schemas.microsoft.com/office/powerpoint/2010/main" val="22194052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DAADA73-74C4-0780-00D2-9A5D9948CBB6}"/>
            </a:ext>
          </a:extLst>
        </p:cNvPr>
        <p:cNvGrpSpPr/>
        <p:nvPr/>
      </p:nvGrpSpPr>
      <p:grpSpPr>
        <a:xfrm>
          <a:off x="0" y="0"/>
          <a:ext cx="0" cy="0"/>
          <a:chOff x="0" y="0"/>
          <a:chExt cx="0" cy="0"/>
        </a:xfrm>
      </p:grpSpPr>
      <p:sp>
        <p:nvSpPr>
          <p:cNvPr id="4" name="Text Placeholder 2">
            <a:extLst>
              <a:ext uri="{FF2B5EF4-FFF2-40B4-BE49-F238E27FC236}">
                <a16:creationId xmlns:a16="http://schemas.microsoft.com/office/drawing/2014/main" id="{1244BC48-F1B5-28D7-9EE2-DAD4D587B6EA}"/>
              </a:ext>
            </a:extLst>
          </p:cNvPr>
          <p:cNvSpPr txBox="1">
            <a:spLocks/>
          </p:cNvSpPr>
          <p:nvPr/>
        </p:nvSpPr>
        <p:spPr>
          <a:xfrm>
            <a:off x="592265" y="168290"/>
            <a:ext cx="9633916" cy="321184"/>
          </a:xfrm>
        </p:spPr>
        <p:txBody>
          <a:bodyPr lIns="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800">
                <a:solidFill>
                  <a:srgbClr val="C40A3D"/>
                </a:solidFill>
                <a:latin typeface="Montserrat SemiBold"/>
              </a:rPr>
              <a:t>User Role Mapping – Launchpad and TIDE </a:t>
            </a:r>
            <a:endParaRPr lang="en-US" sz="1800">
              <a:solidFill>
                <a:srgbClr val="C40A3D"/>
              </a:solidFill>
            </a:endParaRPr>
          </a:p>
          <a:p>
            <a:pPr marL="0" indent="0">
              <a:buNone/>
            </a:pPr>
            <a:endParaRPr lang="en-US">
              <a:ea typeface="Calibri" panose="020F0502020204030204"/>
              <a:cs typeface="Calibri" panose="020F0502020204030204"/>
            </a:endParaRPr>
          </a:p>
        </p:txBody>
      </p:sp>
      <p:graphicFrame>
        <p:nvGraphicFramePr>
          <p:cNvPr id="7" name="Table 6">
            <a:extLst>
              <a:ext uri="{FF2B5EF4-FFF2-40B4-BE49-F238E27FC236}">
                <a16:creationId xmlns:a16="http://schemas.microsoft.com/office/drawing/2014/main" id="{0A675142-6CCA-3763-1F5D-22EF04D76816}"/>
              </a:ext>
            </a:extLst>
          </p:cNvPr>
          <p:cNvGraphicFramePr>
            <a:graphicFrameLocks noGrp="1"/>
          </p:cNvGraphicFramePr>
          <p:nvPr>
            <p:extLst>
              <p:ext uri="{D42A27DB-BD31-4B8C-83A1-F6EECF244321}">
                <p14:modId xmlns:p14="http://schemas.microsoft.com/office/powerpoint/2010/main" val="3189394103"/>
              </p:ext>
            </p:extLst>
          </p:nvPr>
        </p:nvGraphicFramePr>
        <p:xfrm>
          <a:off x="286483" y="1093093"/>
          <a:ext cx="11381842" cy="4599846"/>
        </p:xfrm>
        <a:graphic>
          <a:graphicData uri="http://schemas.openxmlformats.org/drawingml/2006/table">
            <a:tbl>
              <a:tblPr firstRow="1" firstCol="1" bandRow="1">
                <a:tableStyleId>{5C22544A-7EE6-4342-B048-85BDC9FD1C3A}</a:tableStyleId>
              </a:tblPr>
              <a:tblGrid>
                <a:gridCol w="3053090">
                  <a:extLst>
                    <a:ext uri="{9D8B030D-6E8A-4147-A177-3AD203B41FA5}">
                      <a16:colId xmlns:a16="http://schemas.microsoft.com/office/drawing/2014/main" val="1839871352"/>
                    </a:ext>
                  </a:extLst>
                </a:gridCol>
                <a:gridCol w="4730539">
                  <a:extLst>
                    <a:ext uri="{9D8B030D-6E8A-4147-A177-3AD203B41FA5}">
                      <a16:colId xmlns:a16="http://schemas.microsoft.com/office/drawing/2014/main" val="2620314711"/>
                    </a:ext>
                  </a:extLst>
                </a:gridCol>
                <a:gridCol w="3598213">
                  <a:extLst>
                    <a:ext uri="{9D8B030D-6E8A-4147-A177-3AD203B41FA5}">
                      <a16:colId xmlns:a16="http://schemas.microsoft.com/office/drawing/2014/main" val="2162024548"/>
                    </a:ext>
                  </a:extLst>
                </a:gridCol>
              </a:tblGrid>
              <a:tr h="619641">
                <a:tc>
                  <a:txBody>
                    <a:bodyPr/>
                    <a:lstStyle/>
                    <a:p>
                      <a:pPr marL="0" lvl="0" indent="0" algn="ctr" defTabSz="914400" rtl="0" eaLnBrk="1" latinLnBrk="0" hangingPunct="1">
                        <a:buNone/>
                      </a:pPr>
                      <a:r>
                        <a:rPr lang="en-US" sz="1800" b="1" kern="1200">
                          <a:solidFill>
                            <a:srgbClr val="000000"/>
                          </a:solidFill>
                          <a:effectLst/>
                          <a:latin typeface="Montserrat" panose="00000500000000000000" pitchFamily="2" charset="0"/>
                          <a:ea typeface="+mn-ea"/>
                          <a:cs typeface="+mn-cs"/>
                        </a:rPr>
                        <a:t>User Role </a:t>
                      </a:r>
                    </a:p>
                    <a:p>
                      <a:pPr marL="0" lvl="0" indent="0" algn="ctr" defTabSz="914400" rtl="0" eaLnBrk="1" latinLnBrk="0" hangingPunct="1">
                        <a:buNone/>
                      </a:pPr>
                      <a:r>
                        <a:rPr lang="en-US" sz="1800" b="1" kern="1200">
                          <a:solidFill>
                            <a:srgbClr val="000000"/>
                          </a:solidFill>
                          <a:effectLst/>
                          <a:latin typeface="Montserrat" panose="00000500000000000000" pitchFamily="2" charset="0"/>
                          <a:ea typeface="+mn-ea"/>
                          <a:cs typeface="+mn-cs"/>
                        </a:rPr>
                        <a:t>(2026-2027)</a:t>
                      </a:r>
                    </a:p>
                  </a:txBody>
                  <a:tcPr marL="9525" marR="9525" marT="9525" marB="9525" anchor="ctr">
                    <a:lnL w="12700" cap="flat" cmpd="sng" algn="ctr">
                      <a:solidFill>
                        <a:srgbClr val="E6E6E6"/>
                      </a:solidFill>
                      <a:prstDash val="solid"/>
                      <a:round/>
                      <a:headEnd type="none" w="med" len="med"/>
                      <a:tailEnd type="none" w="med" len="med"/>
                    </a:lnL>
                    <a:lnR w="12700" cap="flat" cmpd="sng" algn="ctr">
                      <a:solidFill>
                        <a:srgbClr val="E6E6E6"/>
                      </a:solidFill>
                      <a:prstDash val="solid"/>
                      <a:round/>
                      <a:headEnd type="none" w="med" len="med"/>
                      <a:tailEnd type="none" w="med" len="med"/>
                    </a:lnR>
                    <a:lnT w="12700" cap="flat" cmpd="sng" algn="ctr">
                      <a:solidFill>
                        <a:srgbClr val="E6E6E6"/>
                      </a:solidFill>
                      <a:prstDash val="solid"/>
                      <a:round/>
                      <a:headEnd type="none" w="med" len="med"/>
                      <a:tailEnd type="none" w="med" len="med"/>
                    </a:lnT>
                    <a:lnB w="12700" cap="flat" cmpd="sng" algn="ctr">
                      <a:solidFill>
                        <a:srgbClr val="E6E6E6"/>
                      </a:solidFill>
                      <a:prstDash val="solid"/>
                      <a:round/>
                      <a:headEnd type="none" w="med" len="med"/>
                      <a:tailEnd type="none" w="med" len="med"/>
                    </a:lnB>
                    <a:solidFill>
                      <a:srgbClr val="F5F5F5"/>
                    </a:solidFill>
                  </a:tcPr>
                </a:tc>
                <a:tc>
                  <a:txBody>
                    <a:bodyPr/>
                    <a:lstStyle/>
                    <a:p>
                      <a:pPr marL="0" lvl="0" indent="0" algn="ctr" defTabSz="914400" rtl="0" eaLnBrk="1" latinLnBrk="0" hangingPunct="1">
                        <a:buNone/>
                      </a:pPr>
                      <a:r>
                        <a:rPr lang="en-US" sz="1800" b="1" kern="1200">
                          <a:solidFill>
                            <a:srgbClr val="000000"/>
                          </a:solidFill>
                          <a:effectLst/>
                          <a:latin typeface="Montserrat" panose="00000500000000000000" pitchFamily="2" charset="0"/>
                          <a:ea typeface="+mn-ea"/>
                          <a:cs typeface="+mn-cs"/>
                        </a:rPr>
                        <a:t>Primary Responsibilities</a:t>
                      </a:r>
                    </a:p>
                  </a:txBody>
                  <a:tcPr marL="9525" marR="9525" marT="9525" marB="9525" anchor="ctr">
                    <a:lnL w="12700" cap="flat" cmpd="sng" algn="ctr">
                      <a:solidFill>
                        <a:srgbClr val="E6E6E6"/>
                      </a:solidFill>
                      <a:prstDash val="solid"/>
                      <a:round/>
                      <a:headEnd type="none" w="med" len="med"/>
                      <a:tailEnd type="none" w="med" len="med"/>
                    </a:lnL>
                    <a:lnR w="12700" cap="flat" cmpd="sng" algn="ctr">
                      <a:solidFill>
                        <a:srgbClr val="E6E6E6"/>
                      </a:solidFill>
                      <a:prstDash val="solid"/>
                      <a:round/>
                      <a:headEnd type="none" w="med" len="med"/>
                      <a:tailEnd type="none" w="med" len="med"/>
                    </a:lnR>
                    <a:lnT w="12700" cap="flat" cmpd="sng" algn="ctr">
                      <a:solidFill>
                        <a:srgbClr val="E6E6E6"/>
                      </a:solidFill>
                      <a:prstDash val="solid"/>
                      <a:round/>
                      <a:headEnd type="none" w="med" len="med"/>
                      <a:tailEnd type="none" w="med" len="med"/>
                    </a:lnT>
                    <a:lnB w="12700" cap="flat" cmpd="sng" algn="ctr">
                      <a:solidFill>
                        <a:srgbClr val="E6E6E6"/>
                      </a:solidFill>
                      <a:prstDash val="solid"/>
                      <a:round/>
                      <a:headEnd type="none" w="med" len="med"/>
                      <a:tailEnd type="none" w="med" len="med"/>
                    </a:lnB>
                    <a:solidFill>
                      <a:srgbClr val="F5F5F5"/>
                    </a:solidFill>
                  </a:tcPr>
                </a:tc>
                <a:tc>
                  <a:txBody>
                    <a:bodyPr/>
                    <a:lstStyle/>
                    <a:p>
                      <a:pPr marL="0" indent="0" algn="ctr">
                        <a:buNone/>
                      </a:pPr>
                      <a:r>
                        <a:rPr lang="en-US" b="1">
                          <a:solidFill>
                            <a:srgbClr val="000000"/>
                          </a:solidFill>
                          <a:effectLst/>
                          <a:latin typeface="Montserrat" panose="00000500000000000000" pitchFamily="2" charset="0"/>
                        </a:rPr>
                        <a:t>Previous Role in ADAM</a:t>
                      </a:r>
                      <a:endParaRPr lang="en-US">
                        <a:effectLst/>
                        <a:latin typeface="Montserrat" panose="00000500000000000000" pitchFamily="2" charset="0"/>
                      </a:endParaRPr>
                    </a:p>
                  </a:txBody>
                  <a:tcPr marL="9525" marR="9525" marT="9525" marB="9525" anchor="ctr">
                    <a:lnL w="12700" cap="flat" cmpd="sng" algn="ctr">
                      <a:solidFill>
                        <a:srgbClr val="E6E6E6"/>
                      </a:solidFill>
                      <a:prstDash val="solid"/>
                      <a:round/>
                      <a:headEnd type="none" w="med" len="med"/>
                      <a:tailEnd type="none" w="med" len="med"/>
                    </a:lnL>
                    <a:lnR w="12700" cap="flat" cmpd="sng" algn="ctr">
                      <a:solidFill>
                        <a:srgbClr val="E6E6E6"/>
                      </a:solidFill>
                      <a:prstDash val="solid"/>
                      <a:round/>
                      <a:headEnd type="none" w="med" len="med"/>
                      <a:tailEnd type="none" w="med" len="med"/>
                    </a:lnR>
                    <a:lnT w="12700" cap="flat" cmpd="sng" algn="ctr">
                      <a:solidFill>
                        <a:srgbClr val="E6E6E6"/>
                      </a:solidFill>
                      <a:prstDash val="solid"/>
                      <a:round/>
                      <a:headEnd type="none" w="med" len="med"/>
                      <a:tailEnd type="none" w="med" len="med"/>
                    </a:lnT>
                    <a:lnB w="12700" cap="flat" cmpd="sng" algn="ctr">
                      <a:solidFill>
                        <a:srgbClr val="E6E6E6"/>
                      </a:solidFill>
                      <a:prstDash val="solid"/>
                      <a:round/>
                      <a:headEnd type="none" w="med" len="med"/>
                      <a:tailEnd type="none" w="med" len="med"/>
                    </a:lnB>
                    <a:solidFill>
                      <a:srgbClr val="F5F5F5"/>
                    </a:solidFill>
                  </a:tcPr>
                </a:tc>
                <a:extLst>
                  <a:ext uri="{0D108BD9-81ED-4DB2-BD59-A6C34878D82A}">
                    <a16:rowId xmlns:a16="http://schemas.microsoft.com/office/drawing/2014/main" val="3844118291"/>
                  </a:ext>
                </a:extLst>
              </a:tr>
              <a:tr h="1218489">
                <a:tc>
                  <a:txBody>
                    <a:bodyPr/>
                    <a:lstStyle/>
                    <a:p>
                      <a:pPr algn="ctr">
                        <a:buNone/>
                      </a:pPr>
                      <a:r>
                        <a:rPr lang="en-US" b="1">
                          <a:solidFill>
                            <a:srgbClr val="000000"/>
                          </a:solidFill>
                          <a:effectLst/>
                          <a:latin typeface="Montserrat"/>
                        </a:rPr>
                        <a:t>Test Administrator (TA)</a:t>
                      </a:r>
                      <a:endParaRPr lang="en-US">
                        <a:effectLst/>
                        <a:latin typeface="Montserrat"/>
                      </a:endParaRPr>
                    </a:p>
                  </a:txBody>
                  <a:tcPr marL="9525" marR="9525" marT="9525" marB="9525" anchor="ctr">
                    <a:lnL w="12700" cap="flat" cmpd="sng" algn="ctr">
                      <a:solidFill>
                        <a:srgbClr val="E6E6E6"/>
                      </a:solidFill>
                      <a:prstDash val="solid"/>
                      <a:round/>
                      <a:headEnd type="none" w="med" len="med"/>
                      <a:tailEnd type="none" w="med" len="med"/>
                    </a:lnL>
                    <a:lnR w="12700" cap="flat" cmpd="sng" algn="ctr">
                      <a:solidFill>
                        <a:srgbClr val="E6E6E6"/>
                      </a:solidFill>
                      <a:prstDash val="solid"/>
                      <a:round/>
                      <a:headEnd type="none" w="med" len="med"/>
                      <a:tailEnd type="none" w="med" len="med"/>
                    </a:lnR>
                    <a:lnT w="12700" cap="flat" cmpd="sng" algn="ctr">
                      <a:solidFill>
                        <a:srgbClr val="E6E6E6"/>
                      </a:solidFill>
                      <a:prstDash val="solid"/>
                      <a:round/>
                      <a:headEnd type="none" w="med" len="med"/>
                      <a:tailEnd type="none" w="med" len="med"/>
                    </a:lnT>
                    <a:lnB w="12700" cap="flat" cmpd="sng" algn="ctr">
                      <a:solidFill>
                        <a:srgbClr val="E6E6E6"/>
                      </a:solidFill>
                      <a:prstDash val="solid"/>
                      <a:round/>
                      <a:headEnd type="none" w="med" len="med"/>
                      <a:tailEnd type="none" w="med" len="med"/>
                    </a:lnB>
                    <a:solidFill>
                      <a:srgbClr val="F5F5F5"/>
                    </a:solidFill>
                  </a:tcPr>
                </a:tc>
                <a:tc>
                  <a:txBody>
                    <a:bodyPr/>
                    <a:lstStyle/>
                    <a:p>
                      <a:pPr algn="ctr">
                        <a:buNone/>
                      </a:pPr>
                      <a:r>
                        <a:rPr lang="en-US" i="1">
                          <a:solidFill>
                            <a:srgbClr val="000000"/>
                          </a:solidFill>
                          <a:effectLst/>
                          <a:latin typeface="Montserrat"/>
                        </a:rPr>
                        <a:t>Increased Responsibility! </a:t>
                      </a:r>
                    </a:p>
                    <a:p>
                      <a:pPr algn="ctr">
                        <a:buNone/>
                      </a:pPr>
                      <a:endParaRPr lang="en-US" sz="700">
                        <a:solidFill>
                          <a:srgbClr val="000000"/>
                        </a:solidFill>
                        <a:effectLst/>
                        <a:latin typeface="Montserrat"/>
                      </a:endParaRPr>
                    </a:p>
                    <a:p>
                      <a:pPr algn="ctr">
                        <a:buNone/>
                      </a:pPr>
                      <a:r>
                        <a:rPr lang="en-US">
                          <a:solidFill>
                            <a:srgbClr val="000000"/>
                          </a:solidFill>
                          <a:effectLst/>
                          <a:latin typeface="Montserrat"/>
                        </a:rPr>
                        <a:t>Administers assessments to students and manages classroom-level testing activities.</a:t>
                      </a:r>
                    </a:p>
                  </a:txBody>
                  <a:tcPr marL="9525" marR="9525" marT="9525" marB="9525" anchor="ctr">
                    <a:lnL w="12700" cap="flat" cmpd="sng" algn="ctr">
                      <a:solidFill>
                        <a:srgbClr val="E6E6E6"/>
                      </a:solidFill>
                      <a:prstDash val="solid"/>
                      <a:round/>
                      <a:headEnd type="none" w="med" len="med"/>
                      <a:tailEnd type="none" w="med" len="med"/>
                    </a:lnL>
                    <a:lnR w="12700" cap="flat" cmpd="sng" algn="ctr">
                      <a:solidFill>
                        <a:srgbClr val="E6E6E6"/>
                      </a:solidFill>
                      <a:prstDash val="solid"/>
                      <a:round/>
                      <a:headEnd type="none" w="med" len="med"/>
                      <a:tailEnd type="none" w="med" len="med"/>
                    </a:lnR>
                    <a:lnT w="12700" cap="flat" cmpd="sng" algn="ctr">
                      <a:solidFill>
                        <a:srgbClr val="E6E6E6"/>
                      </a:solidFill>
                      <a:prstDash val="solid"/>
                      <a:round/>
                      <a:headEnd type="none" w="med" len="med"/>
                      <a:tailEnd type="none" w="med" len="med"/>
                    </a:lnT>
                    <a:lnB w="12700" cap="flat" cmpd="sng" algn="ctr">
                      <a:solidFill>
                        <a:srgbClr val="E6E6E6"/>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a:buNone/>
                        <a:tabLst/>
                        <a:defRPr/>
                      </a:pPr>
                      <a:r>
                        <a:rPr lang="en-US" sz="1800" b="0" kern="1200">
                          <a:solidFill>
                            <a:srgbClr val="000000"/>
                          </a:solidFill>
                          <a:effectLst/>
                          <a:latin typeface="Montserrat" panose="00000500000000000000" pitchFamily="2" charset="0"/>
                          <a:ea typeface="+mn-ea"/>
                          <a:cs typeface="+mn-cs"/>
                        </a:rPr>
                        <a:t>Test Administrator</a:t>
                      </a:r>
                    </a:p>
                  </a:txBody>
                  <a:tcPr marL="9525" marR="9525" marT="9525" marB="9525" anchor="ctr">
                    <a:lnL w="12700" cap="flat" cmpd="sng" algn="ctr">
                      <a:solidFill>
                        <a:srgbClr val="E6E6E6"/>
                      </a:solidFill>
                      <a:prstDash val="solid"/>
                      <a:round/>
                      <a:headEnd type="none" w="med" len="med"/>
                      <a:tailEnd type="none" w="med" len="med"/>
                    </a:lnL>
                    <a:lnR w="12700" cap="flat" cmpd="sng" algn="ctr">
                      <a:solidFill>
                        <a:srgbClr val="E6E6E6"/>
                      </a:solidFill>
                      <a:prstDash val="solid"/>
                      <a:round/>
                      <a:headEnd type="none" w="med" len="med"/>
                      <a:tailEnd type="none" w="med" len="med"/>
                    </a:lnR>
                    <a:lnT w="12700" cap="flat" cmpd="sng" algn="ctr">
                      <a:solidFill>
                        <a:srgbClr val="E6E6E6"/>
                      </a:solidFill>
                      <a:prstDash val="solid"/>
                      <a:round/>
                      <a:headEnd type="none" w="med" len="med"/>
                      <a:tailEnd type="none" w="med" len="med"/>
                    </a:lnT>
                    <a:lnB w="12700" cap="flat" cmpd="sng" algn="ctr">
                      <a:solidFill>
                        <a:srgbClr val="E6E6E6"/>
                      </a:solidFill>
                      <a:prstDash val="solid"/>
                      <a:round/>
                      <a:headEnd type="none" w="med" len="med"/>
                      <a:tailEnd type="none" w="med" len="med"/>
                    </a:lnB>
                    <a:noFill/>
                  </a:tcPr>
                </a:tc>
                <a:extLst>
                  <a:ext uri="{0D108BD9-81ED-4DB2-BD59-A6C34878D82A}">
                    <a16:rowId xmlns:a16="http://schemas.microsoft.com/office/drawing/2014/main" val="2199580734"/>
                  </a:ext>
                </a:extLst>
              </a:tr>
              <a:tr h="1218489">
                <a:tc>
                  <a:txBody>
                    <a:bodyPr/>
                    <a:lstStyle/>
                    <a:p>
                      <a:pPr algn="ctr">
                        <a:buNone/>
                      </a:pPr>
                      <a:r>
                        <a:rPr lang="en-US" b="1">
                          <a:solidFill>
                            <a:srgbClr val="000000"/>
                          </a:solidFill>
                          <a:effectLst/>
                          <a:latin typeface="Montserrat"/>
                        </a:rPr>
                        <a:t>Hotline Direct Administrator (HLD)</a:t>
                      </a:r>
                      <a:endParaRPr lang="en-US">
                        <a:effectLst/>
                        <a:latin typeface="Montserrat"/>
                      </a:endParaRPr>
                    </a:p>
                  </a:txBody>
                  <a:tcPr marL="9525" marR="9525" marT="9525" marB="9525" anchor="ctr">
                    <a:lnL w="12700" cap="flat" cmpd="sng" algn="ctr">
                      <a:solidFill>
                        <a:srgbClr val="E6E6E6"/>
                      </a:solidFill>
                      <a:prstDash val="solid"/>
                      <a:round/>
                      <a:headEnd type="none" w="med" len="med"/>
                      <a:tailEnd type="none" w="med" len="med"/>
                    </a:lnL>
                    <a:lnR w="12700" cap="flat" cmpd="sng" algn="ctr">
                      <a:solidFill>
                        <a:srgbClr val="E6E6E6"/>
                      </a:solidFill>
                      <a:prstDash val="solid"/>
                      <a:round/>
                      <a:headEnd type="none" w="med" len="med"/>
                      <a:tailEnd type="none" w="med" len="med"/>
                    </a:lnR>
                    <a:lnT w="12700" cap="flat" cmpd="sng" algn="ctr">
                      <a:solidFill>
                        <a:srgbClr val="E6E6E6"/>
                      </a:solidFill>
                      <a:prstDash val="solid"/>
                      <a:round/>
                      <a:headEnd type="none" w="med" len="med"/>
                      <a:tailEnd type="none" w="med" len="med"/>
                    </a:lnT>
                    <a:lnB w="12700" cap="flat" cmpd="sng" algn="ctr">
                      <a:solidFill>
                        <a:srgbClr val="E6E6E6"/>
                      </a:solidFill>
                      <a:prstDash val="solid"/>
                      <a:round/>
                      <a:headEnd type="none" w="med" len="med"/>
                      <a:tailEnd type="none" w="med" len="med"/>
                    </a:lnB>
                    <a:solidFill>
                      <a:srgbClr val="F5F5F5"/>
                    </a:solidFill>
                  </a:tcPr>
                </a:tc>
                <a:tc>
                  <a:txBody>
                    <a:bodyPr/>
                    <a:lstStyle/>
                    <a:p>
                      <a:pPr algn="ctr">
                        <a:buNone/>
                      </a:pPr>
                      <a:r>
                        <a:rPr lang="en-US">
                          <a:solidFill>
                            <a:srgbClr val="000000"/>
                          </a:solidFill>
                          <a:effectLst/>
                          <a:latin typeface="Montserrat"/>
                        </a:rPr>
                        <a:t>Monitors and acts on Learning in Danger resolution for districts and schools and supports operational testing operations within the user's jurisdiction.</a:t>
                      </a:r>
                    </a:p>
                  </a:txBody>
                  <a:tcPr marL="9525" marR="9525" marT="9525" marB="9525" anchor="ctr">
                    <a:lnL w="12700" cap="flat" cmpd="sng" algn="ctr">
                      <a:solidFill>
                        <a:srgbClr val="E6E6E6"/>
                      </a:solidFill>
                      <a:prstDash val="solid"/>
                      <a:round/>
                      <a:headEnd type="none" w="med" len="med"/>
                      <a:tailEnd type="none" w="med" len="med"/>
                    </a:lnL>
                    <a:lnR w="12700" cap="flat" cmpd="sng" algn="ctr">
                      <a:solidFill>
                        <a:srgbClr val="E6E6E6"/>
                      </a:solidFill>
                      <a:prstDash val="solid"/>
                      <a:round/>
                      <a:headEnd type="none" w="med" len="med"/>
                      <a:tailEnd type="none" w="med" len="med"/>
                    </a:lnR>
                    <a:lnT w="12700" cap="flat" cmpd="sng" algn="ctr">
                      <a:solidFill>
                        <a:srgbClr val="E6E6E6"/>
                      </a:solidFill>
                      <a:prstDash val="solid"/>
                      <a:round/>
                      <a:headEnd type="none" w="med" len="med"/>
                      <a:tailEnd type="none" w="med" len="med"/>
                    </a:lnT>
                    <a:lnB w="12700" cap="flat" cmpd="sng" algn="ctr">
                      <a:solidFill>
                        <a:srgbClr val="E6E6E6"/>
                      </a:solidFill>
                      <a:prstDash val="solid"/>
                      <a:round/>
                      <a:headEnd type="none" w="med" len="med"/>
                      <a:tailEnd type="none" w="med" len="med"/>
                    </a:lnB>
                    <a:noFill/>
                  </a:tcPr>
                </a:tc>
                <a:tc>
                  <a:txBody>
                    <a:bodyPr/>
                    <a:lstStyle/>
                    <a:p>
                      <a:pPr marL="0" indent="0" algn="ctr">
                        <a:buFont typeface="Arial"/>
                        <a:buNone/>
                      </a:pPr>
                      <a:r>
                        <a:rPr lang="en-US" i="1">
                          <a:solidFill>
                            <a:srgbClr val="000000"/>
                          </a:solidFill>
                          <a:effectLst/>
                          <a:latin typeface="Montserrat"/>
                        </a:rPr>
                        <a:t>New Role! </a:t>
                      </a:r>
                    </a:p>
                  </a:txBody>
                  <a:tcPr marL="9525" marR="9525" marT="9525" marB="9525" anchor="ctr">
                    <a:lnL w="12700" cap="flat" cmpd="sng" algn="ctr">
                      <a:solidFill>
                        <a:srgbClr val="E6E6E6"/>
                      </a:solidFill>
                      <a:prstDash val="solid"/>
                      <a:round/>
                      <a:headEnd type="none" w="med" len="med"/>
                      <a:tailEnd type="none" w="med" len="med"/>
                    </a:lnL>
                    <a:lnR w="12700" cap="flat" cmpd="sng" algn="ctr">
                      <a:solidFill>
                        <a:srgbClr val="E6E6E6"/>
                      </a:solidFill>
                      <a:prstDash val="solid"/>
                      <a:round/>
                      <a:headEnd type="none" w="med" len="med"/>
                      <a:tailEnd type="none" w="med" len="med"/>
                    </a:lnR>
                    <a:lnT w="12700" cap="flat" cmpd="sng" algn="ctr">
                      <a:solidFill>
                        <a:srgbClr val="E6E6E6"/>
                      </a:solidFill>
                      <a:prstDash val="solid"/>
                      <a:round/>
                      <a:headEnd type="none" w="med" len="med"/>
                      <a:tailEnd type="none" w="med" len="med"/>
                    </a:lnT>
                    <a:lnB w="12700" cap="flat" cmpd="sng" algn="ctr">
                      <a:solidFill>
                        <a:srgbClr val="E6E6E6"/>
                      </a:solidFill>
                      <a:prstDash val="solid"/>
                      <a:round/>
                      <a:headEnd type="none" w="med" len="med"/>
                      <a:tailEnd type="none" w="med" len="med"/>
                    </a:lnB>
                    <a:noFill/>
                  </a:tcPr>
                </a:tc>
                <a:extLst>
                  <a:ext uri="{0D108BD9-81ED-4DB2-BD59-A6C34878D82A}">
                    <a16:rowId xmlns:a16="http://schemas.microsoft.com/office/drawing/2014/main" val="1068962761"/>
                  </a:ext>
                </a:extLst>
              </a:tr>
              <a:tr h="919065">
                <a:tc>
                  <a:txBody>
                    <a:bodyPr/>
                    <a:lstStyle/>
                    <a:p>
                      <a:pPr algn="ctr">
                        <a:buNone/>
                      </a:pPr>
                      <a:r>
                        <a:rPr lang="en-US" b="1">
                          <a:solidFill>
                            <a:srgbClr val="000000"/>
                          </a:solidFill>
                          <a:effectLst/>
                          <a:latin typeface="Montserrat"/>
                        </a:rPr>
                        <a:t>District Reporting Administrator (DRA)</a:t>
                      </a:r>
                      <a:endParaRPr lang="en-US">
                        <a:effectLst/>
                        <a:latin typeface="Montserrat"/>
                      </a:endParaRPr>
                    </a:p>
                  </a:txBody>
                  <a:tcPr marL="9525" marR="9525" marT="9525" marB="9525" anchor="ctr">
                    <a:lnL w="12700" cap="flat" cmpd="sng" algn="ctr">
                      <a:solidFill>
                        <a:srgbClr val="E6E6E6"/>
                      </a:solidFill>
                      <a:prstDash val="solid"/>
                      <a:round/>
                      <a:headEnd type="none" w="med" len="med"/>
                      <a:tailEnd type="none" w="med" len="med"/>
                    </a:lnL>
                    <a:lnR w="12700" cap="flat" cmpd="sng" algn="ctr">
                      <a:solidFill>
                        <a:srgbClr val="E6E6E6"/>
                      </a:solidFill>
                      <a:prstDash val="solid"/>
                      <a:round/>
                      <a:headEnd type="none" w="med" len="med"/>
                      <a:tailEnd type="none" w="med" len="med"/>
                    </a:lnR>
                    <a:lnT w="12700" cap="flat" cmpd="sng" algn="ctr">
                      <a:solidFill>
                        <a:srgbClr val="E6E6E6"/>
                      </a:solidFill>
                      <a:prstDash val="solid"/>
                      <a:round/>
                      <a:headEnd type="none" w="med" len="med"/>
                      <a:tailEnd type="none" w="med" len="med"/>
                    </a:lnT>
                    <a:lnB w="12700" cap="flat" cmpd="sng" algn="ctr">
                      <a:solidFill>
                        <a:srgbClr val="E6E6E6"/>
                      </a:solidFill>
                      <a:prstDash val="solid"/>
                      <a:round/>
                      <a:headEnd type="none" w="med" len="med"/>
                      <a:tailEnd type="none" w="med" len="med"/>
                    </a:lnB>
                    <a:solidFill>
                      <a:srgbClr val="F5F5F5"/>
                    </a:solidFill>
                  </a:tcPr>
                </a:tc>
                <a:tc>
                  <a:txBody>
                    <a:bodyPr/>
                    <a:lstStyle/>
                    <a:p>
                      <a:pPr algn="ctr">
                        <a:buNone/>
                      </a:pPr>
                      <a:r>
                        <a:rPr lang="en-US">
                          <a:solidFill>
                            <a:srgbClr val="000000"/>
                          </a:solidFill>
                          <a:effectLst/>
                          <a:latin typeface="Montserrat"/>
                        </a:rPr>
                        <a:t>Reviews district-level participation and assessment results and supports district assessment coordination.</a:t>
                      </a:r>
                    </a:p>
                  </a:txBody>
                  <a:tcPr marL="9525" marR="9525" marT="9525" marB="9525" anchor="ctr">
                    <a:lnL w="12700" cap="flat" cmpd="sng" algn="ctr">
                      <a:solidFill>
                        <a:srgbClr val="E6E6E6"/>
                      </a:solidFill>
                      <a:prstDash val="solid"/>
                      <a:round/>
                      <a:headEnd type="none" w="med" len="med"/>
                      <a:tailEnd type="none" w="med" len="med"/>
                    </a:lnL>
                    <a:lnR w="12700" cap="flat" cmpd="sng" algn="ctr">
                      <a:solidFill>
                        <a:srgbClr val="E6E6E6"/>
                      </a:solidFill>
                      <a:prstDash val="solid"/>
                      <a:round/>
                      <a:headEnd type="none" w="med" len="med"/>
                      <a:tailEnd type="none" w="med" len="med"/>
                    </a:lnR>
                    <a:lnT w="12700" cap="flat" cmpd="sng" algn="ctr">
                      <a:solidFill>
                        <a:srgbClr val="E6E6E6"/>
                      </a:solidFill>
                      <a:prstDash val="solid"/>
                      <a:round/>
                      <a:headEnd type="none" w="med" len="med"/>
                      <a:tailEnd type="none" w="med" len="med"/>
                    </a:lnT>
                    <a:lnB w="12700" cap="flat" cmpd="sng" algn="ctr">
                      <a:solidFill>
                        <a:srgbClr val="E6E6E6"/>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a:buNone/>
                        <a:tabLst/>
                        <a:defRPr/>
                      </a:pPr>
                      <a:r>
                        <a:rPr lang="en-US" sz="1800" b="0" kern="1200">
                          <a:solidFill>
                            <a:srgbClr val="000000"/>
                          </a:solidFill>
                          <a:effectLst/>
                          <a:latin typeface="Montserrat" panose="00000500000000000000" pitchFamily="2" charset="0"/>
                          <a:ea typeface="+mn-ea"/>
                          <a:cs typeface="+mn-cs"/>
                        </a:rPr>
                        <a:t>District Reporting Administrator</a:t>
                      </a:r>
                    </a:p>
                  </a:txBody>
                  <a:tcPr marL="9525" marR="9525" marT="9525" marB="9525" anchor="ctr">
                    <a:lnL w="12700" cap="flat" cmpd="sng" algn="ctr">
                      <a:solidFill>
                        <a:srgbClr val="E6E6E6"/>
                      </a:solidFill>
                      <a:prstDash val="solid"/>
                      <a:round/>
                      <a:headEnd type="none" w="med" len="med"/>
                      <a:tailEnd type="none" w="med" len="med"/>
                    </a:lnL>
                    <a:lnR w="12700" cap="flat" cmpd="sng" algn="ctr">
                      <a:solidFill>
                        <a:srgbClr val="E6E6E6"/>
                      </a:solidFill>
                      <a:prstDash val="solid"/>
                      <a:round/>
                      <a:headEnd type="none" w="med" len="med"/>
                      <a:tailEnd type="none" w="med" len="med"/>
                    </a:lnR>
                    <a:lnT w="12700" cap="flat" cmpd="sng" algn="ctr">
                      <a:solidFill>
                        <a:srgbClr val="E6E6E6"/>
                      </a:solidFill>
                      <a:prstDash val="solid"/>
                      <a:round/>
                      <a:headEnd type="none" w="med" len="med"/>
                      <a:tailEnd type="none" w="med" len="med"/>
                    </a:lnT>
                    <a:lnB w="12700" cap="flat" cmpd="sng" algn="ctr">
                      <a:solidFill>
                        <a:srgbClr val="E6E6E6"/>
                      </a:solidFill>
                      <a:prstDash val="solid"/>
                      <a:round/>
                      <a:headEnd type="none" w="med" len="med"/>
                      <a:tailEnd type="none" w="med" len="med"/>
                    </a:lnB>
                    <a:noFill/>
                  </a:tcPr>
                </a:tc>
                <a:extLst>
                  <a:ext uri="{0D108BD9-81ED-4DB2-BD59-A6C34878D82A}">
                    <a16:rowId xmlns:a16="http://schemas.microsoft.com/office/drawing/2014/main" val="1569164571"/>
                  </a:ext>
                </a:extLst>
              </a:tr>
              <a:tr h="619641">
                <a:tc>
                  <a:txBody>
                    <a:bodyPr/>
                    <a:lstStyle/>
                    <a:p>
                      <a:pPr algn="ctr">
                        <a:buNone/>
                      </a:pPr>
                      <a:r>
                        <a:rPr lang="en-US" b="1">
                          <a:solidFill>
                            <a:srgbClr val="000000"/>
                          </a:solidFill>
                          <a:effectLst/>
                          <a:latin typeface="Montserrat"/>
                        </a:rPr>
                        <a:t>Reporting Administrator (RA)</a:t>
                      </a:r>
                      <a:endParaRPr lang="en-US">
                        <a:effectLst/>
                        <a:latin typeface="Montserrat"/>
                      </a:endParaRPr>
                    </a:p>
                  </a:txBody>
                  <a:tcPr marL="9525" marR="9525" marT="9525" marB="9525" anchor="ctr">
                    <a:lnL w="12700" cap="flat" cmpd="sng" algn="ctr">
                      <a:solidFill>
                        <a:srgbClr val="E6E6E6"/>
                      </a:solidFill>
                      <a:prstDash val="solid"/>
                      <a:round/>
                      <a:headEnd type="none" w="med" len="med"/>
                      <a:tailEnd type="none" w="med" len="med"/>
                    </a:lnL>
                    <a:lnR w="12700" cap="flat" cmpd="sng" algn="ctr">
                      <a:solidFill>
                        <a:srgbClr val="E6E6E6"/>
                      </a:solidFill>
                      <a:prstDash val="solid"/>
                      <a:round/>
                      <a:headEnd type="none" w="med" len="med"/>
                      <a:tailEnd type="none" w="med" len="med"/>
                    </a:lnR>
                    <a:lnT w="12700" cap="flat" cmpd="sng" algn="ctr">
                      <a:solidFill>
                        <a:srgbClr val="E6E6E6"/>
                      </a:solidFill>
                      <a:prstDash val="solid"/>
                      <a:round/>
                      <a:headEnd type="none" w="med" len="med"/>
                      <a:tailEnd type="none" w="med" len="med"/>
                    </a:lnT>
                    <a:lnB w="12700" cap="flat" cmpd="sng" algn="ctr">
                      <a:solidFill>
                        <a:srgbClr val="E6E6E6"/>
                      </a:solidFill>
                      <a:prstDash val="solid"/>
                      <a:round/>
                      <a:headEnd type="none" w="med" len="med"/>
                      <a:tailEnd type="none" w="med" len="med"/>
                    </a:lnB>
                    <a:solidFill>
                      <a:srgbClr val="F5F5F5"/>
                    </a:solidFill>
                  </a:tcPr>
                </a:tc>
                <a:tc>
                  <a:txBody>
                    <a:bodyPr/>
                    <a:lstStyle/>
                    <a:p>
                      <a:pPr algn="ctr">
                        <a:buNone/>
                      </a:pPr>
                      <a:r>
                        <a:rPr lang="en-US">
                          <a:solidFill>
                            <a:srgbClr val="000000"/>
                          </a:solidFill>
                          <a:effectLst/>
                          <a:latin typeface="Montserrat"/>
                        </a:rPr>
                        <a:t>Reviews school-level reports and assessment participation information.</a:t>
                      </a:r>
                    </a:p>
                  </a:txBody>
                  <a:tcPr marL="9525" marR="9525" marT="9525" marB="9525" anchor="ctr">
                    <a:lnL w="12700" cap="flat" cmpd="sng" algn="ctr">
                      <a:solidFill>
                        <a:srgbClr val="E6E6E6"/>
                      </a:solidFill>
                      <a:prstDash val="solid"/>
                      <a:round/>
                      <a:headEnd type="none" w="med" len="med"/>
                      <a:tailEnd type="none" w="med" len="med"/>
                    </a:lnL>
                    <a:lnR w="12700" cap="flat" cmpd="sng" algn="ctr">
                      <a:solidFill>
                        <a:srgbClr val="E6E6E6"/>
                      </a:solidFill>
                      <a:prstDash val="solid"/>
                      <a:round/>
                      <a:headEnd type="none" w="med" len="med"/>
                      <a:tailEnd type="none" w="med" len="med"/>
                    </a:lnR>
                    <a:lnT w="12700" cap="flat" cmpd="sng" algn="ctr">
                      <a:solidFill>
                        <a:srgbClr val="E6E6E6"/>
                      </a:solidFill>
                      <a:prstDash val="solid"/>
                      <a:round/>
                      <a:headEnd type="none" w="med" len="med"/>
                      <a:tailEnd type="none" w="med" len="med"/>
                    </a:lnT>
                    <a:lnB w="12700" cap="flat" cmpd="sng" algn="ctr">
                      <a:solidFill>
                        <a:srgbClr val="E6E6E6"/>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a:buNone/>
                        <a:tabLst/>
                        <a:defRPr/>
                      </a:pPr>
                      <a:r>
                        <a:rPr lang="en-US" sz="1800" b="0" kern="1200">
                          <a:solidFill>
                            <a:srgbClr val="000000"/>
                          </a:solidFill>
                          <a:effectLst/>
                          <a:latin typeface="Montserrat" panose="00000500000000000000" pitchFamily="2" charset="0"/>
                          <a:ea typeface="+mn-ea"/>
                          <a:cs typeface="+mn-cs"/>
                        </a:rPr>
                        <a:t>Report Administrator </a:t>
                      </a:r>
                    </a:p>
                  </a:txBody>
                  <a:tcPr marL="9525" marR="9525" marT="9525" marB="9525" anchor="ctr">
                    <a:lnL w="12700" cap="flat" cmpd="sng" algn="ctr">
                      <a:solidFill>
                        <a:srgbClr val="E6E6E6"/>
                      </a:solidFill>
                      <a:prstDash val="solid"/>
                      <a:round/>
                      <a:headEnd type="none" w="med" len="med"/>
                      <a:tailEnd type="none" w="med" len="med"/>
                    </a:lnL>
                    <a:lnR w="12700" cap="flat" cmpd="sng" algn="ctr">
                      <a:solidFill>
                        <a:srgbClr val="E6E6E6"/>
                      </a:solidFill>
                      <a:prstDash val="solid"/>
                      <a:round/>
                      <a:headEnd type="none" w="med" len="med"/>
                      <a:tailEnd type="none" w="med" len="med"/>
                    </a:lnR>
                    <a:lnT w="12700" cap="flat" cmpd="sng" algn="ctr">
                      <a:solidFill>
                        <a:srgbClr val="E6E6E6"/>
                      </a:solidFill>
                      <a:prstDash val="solid"/>
                      <a:round/>
                      <a:headEnd type="none" w="med" len="med"/>
                      <a:tailEnd type="none" w="med" len="med"/>
                    </a:lnT>
                    <a:lnB w="12700" cap="flat" cmpd="sng" algn="ctr">
                      <a:solidFill>
                        <a:srgbClr val="E6E6E6"/>
                      </a:solidFill>
                      <a:prstDash val="solid"/>
                      <a:round/>
                      <a:headEnd type="none" w="med" len="med"/>
                      <a:tailEnd type="none" w="med" len="med"/>
                    </a:lnB>
                    <a:noFill/>
                  </a:tcPr>
                </a:tc>
                <a:extLst>
                  <a:ext uri="{0D108BD9-81ED-4DB2-BD59-A6C34878D82A}">
                    <a16:rowId xmlns:a16="http://schemas.microsoft.com/office/drawing/2014/main" val="1829025149"/>
                  </a:ext>
                </a:extLst>
              </a:tr>
            </a:tbl>
          </a:graphicData>
        </a:graphic>
      </p:graphicFrame>
    </p:spTree>
    <p:extLst>
      <p:ext uri="{BB962C8B-B14F-4D97-AF65-F5344CB8AC3E}">
        <p14:creationId xmlns:p14="http://schemas.microsoft.com/office/powerpoint/2010/main" val="1972023174"/>
      </p:ext>
    </p:extLst>
  </p:cSld>
  <p:clrMapOvr>
    <a:overrideClrMapping bg1="lt1" tx1="dk1" bg2="lt2" tx2="dk2" accent1="accent1" accent2="accent2" accent3="accent3" accent4="accent4" accent5="accent5" accent6="accent6" hlink="hlink" folHlink="folHlink"/>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F04E32-04E0-3156-23DE-A02ABF3FF4F9}"/>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C8198DEB-7A98-4D97-EA3E-8728C1CBAA43}"/>
              </a:ext>
            </a:extLst>
          </p:cNvPr>
          <p:cNvSpPr>
            <a:spLocks noGrp="1"/>
          </p:cNvSpPr>
          <p:nvPr>
            <p:ph type="body" sz="quarter" idx="15"/>
          </p:nvPr>
        </p:nvSpPr>
        <p:spPr/>
        <p:txBody>
          <a:bodyPr lIns="0" tIns="45720" rIns="91440" bIns="45720" anchor="t"/>
          <a:lstStyle/>
          <a:p>
            <a:r>
              <a:rPr lang="en-US">
                <a:latin typeface="Montserrat SemiBold"/>
              </a:rPr>
              <a:t> User Roles and Primary Responsibilities  </a:t>
            </a:r>
            <a:endParaRPr lang="en-US"/>
          </a:p>
        </p:txBody>
      </p:sp>
      <p:graphicFrame>
        <p:nvGraphicFramePr>
          <p:cNvPr id="4" name="Table 3" descr="Table showing Roles and Permissions for District Administrator, Test Administrator, and Teacher. Each row shows a task and a checkmark in each column depicting applicable permissions for each role. ">
            <a:extLst>
              <a:ext uri="{FF2B5EF4-FFF2-40B4-BE49-F238E27FC236}">
                <a16:creationId xmlns:a16="http://schemas.microsoft.com/office/drawing/2014/main" id="{72D51E1A-0FC7-6B4F-0F36-75803552D21A}"/>
              </a:ext>
            </a:extLst>
          </p:cNvPr>
          <p:cNvGraphicFramePr>
            <a:graphicFrameLocks noGrp="1" noChangeAspect="1"/>
          </p:cNvGraphicFramePr>
          <p:nvPr>
            <p:extLst>
              <p:ext uri="{D42A27DB-BD31-4B8C-83A1-F6EECF244321}">
                <p14:modId xmlns:p14="http://schemas.microsoft.com/office/powerpoint/2010/main" val="1713272433"/>
              </p:ext>
            </p:extLst>
          </p:nvPr>
        </p:nvGraphicFramePr>
        <p:xfrm>
          <a:off x="191385" y="839972"/>
          <a:ext cx="11897833" cy="5528930"/>
        </p:xfrm>
        <a:graphic>
          <a:graphicData uri="http://schemas.openxmlformats.org/drawingml/2006/table">
            <a:tbl>
              <a:tblPr firstRow="1">
                <a:tableStyleId>{D113A9D2-9D6B-4929-AA2D-F23B5EE8CBE7}</a:tableStyleId>
              </a:tblPr>
              <a:tblGrid>
                <a:gridCol w="1239956">
                  <a:extLst>
                    <a:ext uri="{9D8B030D-6E8A-4147-A177-3AD203B41FA5}">
                      <a16:colId xmlns:a16="http://schemas.microsoft.com/office/drawing/2014/main" val="20000"/>
                    </a:ext>
                  </a:extLst>
                </a:gridCol>
                <a:gridCol w="1041771">
                  <a:extLst>
                    <a:ext uri="{9D8B030D-6E8A-4147-A177-3AD203B41FA5}">
                      <a16:colId xmlns:a16="http://schemas.microsoft.com/office/drawing/2014/main" val="2593547805"/>
                    </a:ext>
                  </a:extLst>
                </a:gridCol>
                <a:gridCol w="2399563">
                  <a:extLst>
                    <a:ext uri="{9D8B030D-6E8A-4147-A177-3AD203B41FA5}">
                      <a16:colId xmlns:a16="http://schemas.microsoft.com/office/drawing/2014/main" val="20001"/>
                    </a:ext>
                  </a:extLst>
                </a:gridCol>
                <a:gridCol w="3686534">
                  <a:extLst>
                    <a:ext uri="{9D8B030D-6E8A-4147-A177-3AD203B41FA5}">
                      <a16:colId xmlns:a16="http://schemas.microsoft.com/office/drawing/2014/main" val="20002"/>
                    </a:ext>
                  </a:extLst>
                </a:gridCol>
                <a:gridCol w="1765005">
                  <a:extLst>
                    <a:ext uri="{9D8B030D-6E8A-4147-A177-3AD203B41FA5}">
                      <a16:colId xmlns:a16="http://schemas.microsoft.com/office/drawing/2014/main" val="20003"/>
                    </a:ext>
                  </a:extLst>
                </a:gridCol>
                <a:gridCol w="1765004">
                  <a:extLst>
                    <a:ext uri="{9D8B030D-6E8A-4147-A177-3AD203B41FA5}">
                      <a16:colId xmlns:a16="http://schemas.microsoft.com/office/drawing/2014/main" val="973154114"/>
                    </a:ext>
                  </a:extLst>
                </a:gridCol>
              </a:tblGrid>
              <a:tr h="740044">
                <a:tc>
                  <a:txBody>
                    <a:bodyPr/>
                    <a:lstStyle/>
                    <a:p>
                      <a:pPr marL="117475" marR="73025" indent="0" algn="ctr">
                        <a:spcBef>
                          <a:spcPts val="400"/>
                        </a:spcBef>
                        <a:spcAft>
                          <a:spcPts val="400"/>
                        </a:spcAft>
                      </a:pPr>
                      <a:r>
                        <a:rPr lang="en-US" sz="1400">
                          <a:effectLst/>
                          <a:latin typeface="Montserrat" panose="00000500000000000000" pitchFamily="2" charset="0"/>
                        </a:rPr>
                        <a:t>User Role</a:t>
                      </a:r>
                      <a:endParaRPr lang="en-US" sz="1400">
                        <a:solidFill>
                          <a:srgbClr val="FFFFFF"/>
                        </a:solidFill>
                        <a:effectLst/>
                        <a:latin typeface="Montserrat" panose="00000500000000000000" pitchFamily="2"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73025" marR="73025" algn="ctr">
                        <a:spcBef>
                          <a:spcPts val="400"/>
                        </a:spcBef>
                        <a:spcAft>
                          <a:spcPts val="400"/>
                        </a:spcAft>
                      </a:pPr>
                      <a:r>
                        <a:rPr lang="en-US" sz="1400">
                          <a:solidFill>
                            <a:srgbClr val="FFFFFF"/>
                          </a:solidFill>
                          <a:effectLst/>
                          <a:latin typeface="Montserrat" panose="00000500000000000000" pitchFamily="2" charset="0"/>
                        </a:rPr>
                        <a:t>Level of Access</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73025" marR="73025" algn="ctr">
                        <a:spcBef>
                          <a:spcPts val="400"/>
                        </a:spcBef>
                        <a:spcAft>
                          <a:spcPts val="400"/>
                        </a:spcAft>
                      </a:pPr>
                      <a:r>
                        <a:rPr lang="en-US" sz="1400" err="1">
                          <a:solidFill>
                            <a:srgbClr val="FFFFFF"/>
                          </a:solidFill>
                          <a:effectLst/>
                          <a:latin typeface="Montserrat" panose="00000500000000000000" pitchFamily="2" charset="0"/>
                        </a:rPr>
                        <a:t>LaunchPad</a:t>
                      </a:r>
                      <a:r>
                        <a:rPr lang="en-US" sz="1400">
                          <a:solidFill>
                            <a:srgbClr val="FFFFFF"/>
                          </a:solidFill>
                          <a:effectLst/>
                          <a:latin typeface="Montserrat" panose="00000500000000000000" pitchFamily="2" charset="0"/>
                        </a:rPr>
                        <a:t> Responsibilities</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73025" marR="73025" algn="ctr">
                        <a:spcBef>
                          <a:spcPts val="400"/>
                        </a:spcBef>
                        <a:spcAft>
                          <a:spcPts val="400"/>
                        </a:spcAft>
                      </a:pPr>
                      <a:r>
                        <a:rPr lang="en-US" sz="1400">
                          <a:solidFill>
                            <a:srgbClr val="FFFFFF"/>
                          </a:solidFill>
                          <a:effectLst/>
                          <a:latin typeface="Montserrat" panose="00000500000000000000" pitchFamily="2" charset="0"/>
                        </a:rPr>
                        <a:t>TIDE Responsibilities</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73025" marR="73025" algn="ctr">
                        <a:spcBef>
                          <a:spcPts val="400"/>
                        </a:spcBef>
                        <a:spcAft>
                          <a:spcPts val="400"/>
                        </a:spcAft>
                      </a:pPr>
                      <a:r>
                        <a:rPr lang="en-US" sz="1400">
                          <a:solidFill>
                            <a:srgbClr val="FFFFFF"/>
                          </a:solidFill>
                          <a:effectLst/>
                          <a:latin typeface="Montserrat" panose="00000500000000000000" pitchFamily="2" charset="0"/>
                        </a:rPr>
                        <a:t>TDS Responsibilities</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73025" marR="73025" algn="ctr">
                        <a:spcBef>
                          <a:spcPts val="400"/>
                        </a:spcBef>
                        <a:spcAft>
                          <a:spcPts val="400"/>
                        </a:spcAft>
                      </a:pPr>
                      <a:r>
                        <a:rPr lang="en-US" sz="1400">
                          <a:solidFill>
                            <a:srgbClr val="FFFFFF"/>
                          </a:solidFill>
                          <a:effectLst/>
                          <a:latin typeface="Montserrat" panose="00000500000000000000" pitchFamily="2" charset="0"/>
                        </a:rPr>
                        <a:t>CRS Responsibilities  </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0"/>
                  </a:ext>
                </a:extLst>
              </a:tr>
              <a:tr h="3244587">
                <a:tc>
                  <a:txBody>
                    <a:bodyPr/>
                    <a:lstStyle/>
                    <a:p>
                      <a:pPr marL="169863" marR="73025" lvl="0" indent="0" algn="l" defTabSz="914400" rtl="0" eaLnBrk="1" fontAlgn="auto" latinLnBrk="0" hangingPunct="1">
                        <a:lnSpc>
                          <a:spcPct val="100000"/>
                        </a:lnSpc>
                        <a:spcBef>
                          <a:spcPts val="400"/>
                        </a:spcBef>
                        <a:spcAft>
                          <a:spcPts val="400"/>
                        </a:spcAft>
                        <a:buClrTx/>
                        <a:buSzTx/>
                        <a:buFontTx/>
                        <a:buNone/>
                        <a:tabLst>
                          <a:tab pos="0" algn="l"/>
                        </a:tabLst>
                        <a:defRPr/>
                      </a:pPr>
                      <a:r>
                        <a:rPr lang="en-US" sz="1400" b="1" kern="1200">
                          <a:solidFill>
                            <a:schemeClr val="lt1"/>
                          </a:solidFill>
                          <a:effectLst/>
                          <a:latin typeface="Montserrat" panose="00000500000000000000" pitchFamily="2" charset="0"/>
                          <a:ea typeface="+mn-ea"/>
                          <a:cs typeface="+mn-cs"/>
                        </a:rPr>
                        <a:t>LAC</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73025" marR="73025" algn="ctr">
                        <a:spcBef>
                          <a:spcPts val="400"/>
                        </a:spcBef>
                        <a:spcAft>
                          <a:spcPts val="400"/>
                        </a:spcAft>
                      </a:pPr>
                      <a:r>
                        <a:rPr lang="en-US" sz="1400">
                          <a:solidFill>
                            <a:srgbClr val="FFFFFF"/>
                          </a:solidFill>
                          <a:effectLst/>
                          <a:latin typeface="Montserrat" panose="00000500000000000000" pitchFamily="2" charset="0"/>
                        </a:rPr>
                        <a:t>LEA</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358775" marR="73025" lvl="0" indent="-285750"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a:pPr>
                      <a:r>
                        <a:rPr lang="en-US" sz="1400">
                          <a:solidFill>
                            <a:srgbClr val="FFFFFF"/>
                          </a:solidFill>
                          <a:effectLst/>
                          <a:latin typeface="Montserrat" panose="00000500000000000000" pitchFamily="2" charset="0"/>
                        </a:rPr>
                        <a:t>Adds and Manages Students &amp; Student Demographic Information</a:t>
                      </a:r>
                    </a:p>
                    <a:p>
                      <a:pPr marL="358775" marR="73025" lvl="0" indent="-285750"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a:pPr>
                      <a:r>
                        <a:rPr lang="en-US" sz="1400">
                          <a:solidFill>
                            <a:srgbClr val="FFFFFF"/>
                          </a:solidFill>
                          <a:effectLst/>
                          <a:latin typeface="Montserrat" panose="00000500000000000000" pitchFamily="2" charset="0"/>
                        </a:rPr>
                        <a:t>Adds and Manages Non-Student Users</a:t>
                      </a:r>
                    </a:p>
                    <a:p>
                      <a:pPr marL="358775" marR="73025" lvl="0" indent="-285750"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a:pPr>
                      <a:r>
                        <a:rPr lang="en-US" sz="1400">
                          <a:solidFill>
                            <a:srgbClr val="FFFFFF"/>
                          </a:solidFill>
                          <a:effectLst/>
                          <a:latin typeface="Montserrat" panose="00000500000000000000" pitchFamily="2" charset="0"/>
                        </a:rPr>
                        <a:t>Transfers Students</a:t>
                      </a:r>
                    </a:p>
                    <a:p>
                      <a:pPr marL="358775" marR="73025" lvl="0" indent="-285750" algn="ctr"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a:pPr>
                      <a:endParaRPr lang="en-US" sz="1400">
                        <a:solidFill>
                          <a:srgbClr val="FFFFFF"/>
                        </a:solidFill>
                        <a:effectLst/>
                        <a:latin typeface="Montserrat" panose="00000500000000000000" pitchFamily="2"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358775" marR="73025" indent="-285750" algn="l">
                        <a:lnSpc>
                          <a:spcPct val="100000"/>
                        </a:lnSpc>
                        <a:spcBef>
                          <a:spcPts val="400"/>
                        </a:spcBef>
                        <a:spcAft>
                          <a:spcPts val="200"/>
                        </a:spcAft>
                        <a:buFont typeface="Arial" panose="020B0604020202020204" pitchFamily="34" charset="0"/>
                        <a:buChar char="•"/>
                      </a:pPr>
                      <a:r>
                        <a:rPr lang="en-US" sz="1400">
                          <a:solidFill>
                            <a:srgbClr val="FFFFFF"/>
                          </a:solidFill>
                          <a:effectLst/>
                          <a:latin typeface="Montserrat" panose="00000500000000000000" pitchFamily="2" charset="0"/>
                        </a:rPr>
                        <a:t>Adds and Manages Student Accommodations</a:t>
                      </a:r>
                    </a:p>
                    <a:p>
                      <a:pPr marL="358775" marR="73025" indent="-285750" algn="l">
                        <a:lnSpc>
                          <a:spcPct val="100000"/>
                        </a:lnSpc>
                        <a:spcBef>
                          <a:spcPts val="400"/>
                        </a:spcBef>
                        <a:spcAft>
                          <a:spcPts val="200"/>
                        </a:spcAft>
                        <a:buFont typeface="Arial" panose="020B0604020202020204" pitchFamily="34" charset="0"/>
                        <a:buChar char="•"/>
                      </a:pPr>
                      <a:r>
                        <a:rPr lang="en-US" sz="1400">
                          <a:solidFill>
                            <a:srgbClr val="FFFFFF"/>
                          </a:solidFill>
                          <a:effectLst/>
                          <a:latin typeface="Montserrat" panose="00000500000000000000" pitchFamily="2" charset="0"/>
                        </a:rPr>
                        <a:t>Adds and Manages Student Assignment Tags</a:t>
                      </a:r>
                    </a:p>
                    <a:p>
                      <a:pPr marL="358775" marR="73025" indent="-285750" algn="l">
                        <a:lnSpc>
                          <a:spcPct val="100000"/>
                        </a:lnSpc>
                        <a:spcBef>
                          <a:spcPts val="400"/>
                        </a:spcBef>
                        <a:spcAft>
                          <a:spcPts val="200"/>
                        </a:spcAft>
                        <a:buFont typeface="Arial" panose="020B0604020202020204" pitchFamily="34" charset="0"/>
                        <a:buChar char="•"/>
                      </a:pPr>
                      <a:r>
                        <a:rPr lang="en-US" sz="1400">
                          <a:solidFill>
                            <a:srgbClr val="FFFFFF"/>
                          </a:solidFill>
                          <a:effectLst/>
                          <a:latin typeface="Montserrat" panose="00000500000000000000" pitchFamily="2" charset="0"/>
                        </a:rPr>
                        <a:t>Uploads Interim Grades</a:t>
                      </a:r>
                    </a:p>
                    <a:p>
                      <a:pPr marL="358775" marR="73025" indent="-285750" algn="l">
                        <a:lnSpc>
                          <a:spcPct val="100000"/>
                        </a:lnSpc>
                        <a:spcBef>
                          <a:spcPts val="400"/>
                        </a:spcBef>
                        <a:spcAft>
                          <a:spcPts val="200"/>
                        </a:spcAft>
                        <a:buFont typeface="Arial" panose="020B0604020202020204" pitchFamily="34" charset="0"/>
                        <a:buChar char="•"/>
                      </a:pPr>
                      <a:r>
                        <a:rPr lang="en-US" sz="1400">
                          <a:solidFill>
                            <a:srgbClr val="FFFFFF"/>
                          </a:solidFill>
                          <a:effectLst/>
                          <a:latin typeface="Montserrat" panose="00000500000000000000" pitchFamily="2" charset="0"/>
                        </a:rPr>
                        <a:t>Creates Rosters</a:t>
                      </a:r>
                    </a:p>
                    <a:p>
                      <a:pPr marL="358775" marR="73025" lvl="0" indent="-285750" algn="l" defTabSz="914400" rtl="0" eaLnBrk="1" fontAlgn="auto" latinLnBrk="0" hangingPunct="1">
                        <a:lnSpc>
                          <a:spcPct val="100000"/>
                        </a:lnSpc>
                        <a:spcBef>
                          <a:spcPts val="400"/>
                        </a:spcBef>
                        <a:spcAft>
                          <a:spcPts val="200"/>
                        </a:spcAft>
                        <a:buClrTx/>
                        <a:buSzTx/>
                        <a:buFont typeface="Arial" panose="020B0604020202020204" pitchFamily="34" charset="0"/>
                        <a:buChar char="•"/>
                        <a:tabLst/>
                        <a:defRPr/>
                      </a:pPr>
                      <a:r>
                        <a:rPr lang="en-US" sz="1400">
                          <a:solidFill>
                            <a:srgbClr val="FFFFFF"/>
                          </a:solidFill>
                          <a:effectLst/>
                          <a:latin typeface="Montserrat" panose="00000500000000000000" pitchFamily="2" charset="0"/>
                        </a:rPr>
                        <a:t>Submits Additional Orders</a:t>
                      </a:r>
                    </a:p>
                    <a:p>
                      <a:pPr marL="358775" marR="73025" lvl="0" indent="-285750" algn="l" defTabSz="914400" rtl="0" eaLnBrk="1" fontAlgn="auto" latinLnBrk="0" hangingPunct="1">
                        <a:lnSpc>
                          <a:spcPct val="100000"/>
                        </a:lnSpc>
                        <a:spcBef>
                          <a:spcPts val="400"/>
                        </a:spcBef>
                        <a:spcAft>
                          <a:spcPts val="200"/>
                        </a:spcAft>
                        <a:buClrTx/>
                        <a:buSzTx/>
                        <a:buFont typeface="Arial" panose="020B0604020202020204" pitchFamily="34" charset="0"/>
                        <a:buChar char="•"/>
                        <a:tabLst/>
                        <a:defRPr/>
                      </a:pPr>
                      <a:r>
                        <a:rPr lang="en-US" sz="1400">
                          <a:solidFill>
                            <a:srgbClr val="FFFFFF"/>
                          </a:solidFill>
                          <a:effectLst/>
                          <a:latin typeface="Montserrat" panose="00000500000000000000" pitchFamily="2" charset="0"/>
                        </a:rPr>
                        <a:t>Prints Test Tickets and </a:t>
                      </a:r>
                      <a:r>
                        <a:rPr lang="en-US" sz="1400" err="1">
                          <a:solidFill>
                            <a:srgbClr val="FFFFFF"/>
                          </a:solidFill>
                          <a:effectLst/>
                          <a:latin typeface="Montserrat" panose="00000500000000000000" pitchFamily="2" charset="0"/>
                        </a:rPr>
                        <a:t>PreID</a:t>
                      </a:r>
                      <a:r>
                        <a:rPr lang="en-US" sz="1400">
                          <a:solidFill>
                            <a:srgbClr val="FFFFFF"/>
                          </a:solidFill>
                          <a:effectLst/>
                          <a:latin typeface="Montserrat" panose="00000500000000000000" pitchFamily="2" charset="0"/>
                        </a:rPr>
                        <a:t> Labels</a:t>
                      </a:r>
                    </a:p>
                    <a:p>
                      <a:pPr marL="358775" marR="73025" indent="-285750" algn="l">
                        <a:lnSpc>
                          <a:spcPct val="100000"/>
                        </a:lnSpc>
                        <a:spcBef>
                          <a:spcPts val="400"/>
                        </a:spcBef>
                        <a:spcAft>
                          <a:spcPts val="200"/>
                        </a:spcAft>
                        <a:buFont typeface="Arial" panose="020B0604020202020204" pitchFamily="34" charset="0"/>
                        <a:buChar char="•"/>
                      </a:pPr>
                      <a:r>
                        <a:rPr lang="en-US" sz="1400">
                          <a:solidFill>
                            <a:srgbClr val="FFFFFF"/>
                          </a:solidFill>
                          <a:effectLst/>
                          <a:latin typeface="Montserrat" panose="00000500000000000000" pitchFamily="2" charset="0"/>
                        </a:rPr>
                        <a:t>Approves Resets and Invalidations Submitted in TIDE</a:t>
                      </a:r>
                    </a:p>
                    <a:p>
                      <a:pPr marL="358775" marR="73025" indent="-285750" algn="l">
                        <a:lnSpc>
                          <a:spcPct val="100000"/>
                        </a:lnSpc>
                        <a:spcBef>
                          <a:spcPts val="400"/>
                        </a:spcBef>
                        <a:spcAft>
                          <a:spcPts val="200"/>
                        </a:spcAft>
                        <a:buFont typeface="Arial" panose="020B0604020202020204" pitchFamily="34" charset="0"/>
                        <a:buChar char="•"/>
                      </a:pPr>
                      <a:r>
                        <a:rPr lang="en-US" sz="1400">
                          <a:solidFill>
                            <a:srgbClr val="FFFFFF"/>
                          </a:solidFill>
                          <a:effectLst/>
                          <a:latin typeface="Montserrat" panose="00000500000000000000" pitchFamily="2" charset="0"/>
                        </a:rPr>
                        <a:t>Monitors Test Progress</a:t>
                      </a:r>
                    </a:p>
                    <a:p>
                      <a:pPr marL="358775" marR="73025" indent="-285750" algn="l">
                        <a:lnSpc>
                          <a:spcPct val="100000"/>
                        </a:lnSpc>
                        <a:spcBef>
                          <a:spcPts val="400"/>
                        </a:spcBef>
                        <a:spcAft>
                          <a:spcPts val="200"/>
                        </a:spcAft>
                        <a:buFont typeface="Arial" panose="020B0604020202020204" pitchFamily="34" charset="0"/>
                        <a:buChar char="•"/>
                      </a:pPr>
                      <a:r>
                        <a:rPr lang="en-US" sz="1400">
                          <a:solidFill>
                            <a:srgbClr val="FFFFFF"/>
                          </a:solidFill>
                          <a:effectLst/>
                          <a:latin typeface="Montserrat" panose="00000500000000000000" pitchFamily="2" charset="0"/>
                        </a:rPr>
                        <a:t>Adds Student Reason Not Assessed</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73025" marR="73025" algn="ctr">
                        <a:spcBef>
                          <a:spcPts val="400"/>
                        </a:spcBef>
                        <a:spcAft>
                          <a:spcPts val="400"/>
                        </a:spcAft>
                      </a:pPr>
                      <a:r>
                        <a:rPr lang="en-US" sz="1400">
                          <a:solidFill>
                            <a:srgbClr val="FFFFFF"/>
                          </a:solidFill>
                          <a:effectLst/>
                          <a:latin typeface="Montserrat" panose="00000500000000000000" pitchFamily="2" charset="0"/>
                        </a:rPr>
                        <a:t>N/A</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73025" marR="73025" algn="ctr">
                        <a:spcBef>
                          <a:spcPts val="400"/>
                        </a:spcBef>
                        <a:spcAft>
                          <a:spcPts val="400"/>
                        </a:spcAft>
                      </a:pPr>
                      <a:r>
                        <a:rPr lang="en-US" sz="1400">
                          <a:solidFill>
                            <a:srgbClr val="FFFFFF"/>
                          </a:solidFill>
                          <a:effectLst/>
                          <a:latin typeface="Montserrat" panose="00000500000000000000" pitchFamily="2" charset="0"/>
                        </a:rPr>
                        <a:t>Views Student Score Results</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655168841"/>
                  </a:ext>
                </a:extLst>
              </a:tr>
              <a:tr h="1544299">
                <a:tc>
                  <a:txBody>
                    <a:bodyPr/>
                    <a:lstStyle/>
                    <a:p>
                      <a:pPr marL="169863" marR="73025" lvl="1" indent="0" algn="l" defTabSz="914400" rtl="0" eaLnBrk="1" fontAlgn="auto" latinLnBrk="0" hangingPunct="1">
                        <a:lnSpc>
                          <a:spcPct val="100000"/>
                        </a:lnSpc>
                        <a:spcBef>
                          <a:spcPts val="400"/>
                        </a:spcBef>
                        <a:spcAft>
                          <a:spcPts val="400"/>
                        </a:spcAft>
                        <a:buClrTx/>
                        <a:buSzTx/>
                        <a:buFontTx/>
                        <a:buNone/>
                        <a:tabLst/>
                        <a:defRPr/>
                      </a:pPr>
                      <a:r>
                        <a:rPr lang="en-US" sz="1400" b="1" kern="1200">
                          <a:solidFill>
                            <a:schemeClr val="lt1"/>
                          </a:solidFill>
                          <a:effectLst/>
                          <a:latin typeface="Montserrat" panose="00000500000000000000" pitchFamily="2" charset="0"/>
                          <a:ea typeface="+mn-ea"/>
                          <a:cs typeface="+mn-cs"/>
                        </a:rPr>
                        <a:t>SPED</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73025" marR="73025" lvl="0" indent="0" algn="ctr" defTabSz="914400" rtl="0" eaLnBrk="1" fontAlgn="auto" latinLnBrk="0" hangingPunct="1">
                        <a:lnSpc>
                          <a:spcPct val="100000"/>
                        </a:lnSpc>
                        <a:spcBef>
                          <a:spcPts val="400"/>
                        </a:spcBef>
                        <a:spcAft>
                          <a:spcPts val="400"/>
                        </a:spcAft>
                        <a:buClrTx/>
                        <a:buSzTx/>
                        <a:buFontTx/>
                        <a:buNone/>
                        <a:tabLst/>
                        <a:defRPr/>
                      </a:pPr>
                      <a:r>
                        <a:rPr lang="en-US" sz="1400" dirty="0">
                          <a:effectLst/>
                          <a:latin typeface="Montserrat" panose="00000500000000000000" pitchFamily="2" charset="0"/>
                          <a:sym typeface="Wingdings"/>
                        </a:rPr>
                        <a:t>School</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73025" marR="73025" lvl="0" indent="0" algn="ctr" defTabSz="914400" rtl="0" eaLnBrk="1" fontAlgn="auto" latinLnBrk="0" hangingPunct="1">
                        <a:lnSpc>
                          <a:spcPct val="100000"/>
                        </a:lnSpc>
                        <a:spcBef>
                          <a:spcPts val="400"/>
                        </a:spcBef>
                        <a:spcAft>
                          <a:spcPts val="400"/>
                        </a:spcAft>
                        <a:buClrTx/>
                        <a:buSzTx/>
                        <a:buFontTx/>
                        <a:buNone/>
                        <a:tabLst/>
                        <a:defRPr/>
                      </a:pPr>
                      <a:r>
                        <a:rPr lang="en-US" sz="1400">
                          <a:solidFill>
                            <a:srgbClr val="FFFFFF"/>
                          </a:solidFill>
                          <a:effectLst/>
                          <a:latin typeface="Montserrat" panose="00000500000000000000" pitchFamily="2" charset="0"/>
                        </a:rPr>
                        <a:t>N/A</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358775" marR="73025" indent="-285750" algn="l">
                        <a:lnSpc>
                          <a:spcPct val="100000"/>
                        </a:lnSpc>
                        <a:spcBef>
                          <a:spcPts val="400"/>
                        </a:spcBef>
                        <a:spcAft>
                          <a:spcPts val="200"/>
                        </a:spcAft>
                        <a:buFont typeface="Arial" panose="020B0604020202020204" pitchFamily="34" charset="0"/>
                        <a:buChar char="•"/>
                      </a:pPr>
                      <a:r>
                        <a:rPr lang="en-US" sz="1400" dirty="0">
                          <a:solidFill>
                            <a:srgbClr val="FFFFFF"/>
                          </a:solidFill>
                          <a:effectLst/>
                          <a:latin typeface="Montserrat" panose="00000500000000000000" pitchFamily="2" charset="0"/>
                        </a:rPr>
                        <a:t>Adds and Manages Student Accommodations</a:t>
                      </a:r>
                    </a:p>
                    <a:p>
                      <a:pPr marL="358775" marR="73025" indent="-285750" algn="l">
                        <a:lnSpc>
                          <a:spcPct val="100000"/>
                        </a:lnSpc>
                        <a:spcBef>
                          <a:spcPts val="400"/>
                        </a:spcBef>
                        <a:spcAft>
                          <a:spcPts val="200"/>
                        </a:spcAft>
                        <a:buFont typeface="Arial" panose="020B0604020202020204" pitchFamily="34" charset="0"/>
                        <a:buChar char="•"/>
                      </a:pPr>
                      <a:r>
                        <a:rPr lang="en-US" sz="1400" dirty="0">
                          <a:solidFill>
                            <a:srgbClr val="FFFFFF"/>
                          </a:solidFill>
                          <a:effectLst/>
                          <a:latin typeface="Montserrat" panose="00000500000000000000" pitchFamily="2" charset="0"/>
                        </a:rPr>
                        <a:t>Creates Rosters</a:t>
                      </a:r>
                    </a:p>
                    <a:p>
                      <a:pPr marL="358775" marR="73025" indent="-285750" algn="l">
                        <a:lnSpc>
                          <a:spcPct val="100000"/>
                        </a:lnSpc>
                        <a:spcBef>
                          <a:spcPts val="400"/>
                        </a:spcBef>
                        <a:spcAft>
                          <a:spcPts val="200"/>
                        </a:spcAft>
                        <a:buFont typeface="Arial" panose="020B0604020202020204" pitchFamily="34" charset="0"/>
                        <a:buChar char="•"/>
                      </a:pPr>
                      <a:r>
                        <a:rPr lang="en-US" sz="1400" dirty="0">
                          <a:solidFill>
                            <a:srgbClr val="FFFFFF"/>
                          </a:solidFill>
                          <a:effectLst/>
                          <a:latin typeface="Montserrat" panose="00000500000000000000" pitchFamily="2" charset="0"/>
                        </a:rPr>
                        <a:t>Uploads Interim Grades</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73025" marR="73025" algn="ctr">
                        <a:spcBef>
                          <a:spcPts val="400"/>
                        </a:spcBef>
                        <a:spcAft>
                          <a:spcPts val="400"/>
                        </a:spcAft>
                      </a:pPr>
                      <a:r>
                        <a:rPr lang="en-US" sz="1400">
                          <a:solidFill>
                            <a:srgbClr val="FFFFFF"/>
                          </a:solidFill>
                          <a:effectLst/>
                          <a:latin typeface="Montserrat" panose="00000500000000000000" pitchFamily="2" charset="0"/>
                        </a:rPr>
                        <a:t>N/A</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73025" marR="0" lvl="0" indent="0" algn="ctr" defTabSz="914400" rtl="0" eaLnBrk="1" fontAlgn="auto" latinLnBrk="0" hangingPunct="1">
                        <a:lnSpc>
                          <a:spcPct val="100000"/>
                        </a:lnSpc>
                        <a:spcBef>
                          <a:spcPts val="400"/>
                        </a:spcBef>
                        <a:spcAft>
                          <a:spcPts val="400"/>
                        </a:spcAft>
                        <a:buClrTx/>
                        <a:buSzTx/>
                        <a:buFontTx/>
                        <a:buNone/>
                        <a:tabLst/>
                        <a:defRPr/>
                      </a:pPr>
                      <a:r>
                        <a:rPr lang="en-US" sz="1400" dirty="0">
                          <a:solidFill>
                            <a:srgbClr val="FFFFFF"/>
                          </a:solidFill>
                          <a:effectLst/>
                          <a:latin typeface="Montserrat" panose="00000500000000000000" pitchFamily="2" charset="0"/>
                        </a:rPr>
                        <a:t>Views Student Score Results</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185077332"/>
                  </a:ext>
                </a:extLst>
              </a:tr>
            </a:tbl>
          </a:graphicData>
        </a:graphic>
      </p:graphicFrame>
    </p:spTree>
    <p:extLst>
      <p:ext uri="{BB962C8B-B14F-4D97-AF65-F5344CB8AC3E}">
        <p14:creationId xmlns:p14="http://schemas.microsoft.com/office/powerpoint/2010/main" val="3339058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FC578B-012A-0FD7-135A-FA1909CBD5DF}"/>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AB84D9A1-B147-8CA5-80EC-C88773C807AD}"/>
              </a:ext>
            </a:extLst>
          </p:cNvPr>
          <p:cNvSpPr>
            <a:spLocks noGrp="1"/>
          </p:cNvSpPr>
          <p:nvPr>
            <p:ph type="body" sz="quarter" idx="15"/>
          </p:nvPr>
        </p:nvSpPr>
        <p:spPr/>
        <p:txBody>
          <a:bodyPr lIns="0" tIns="45720" rIns="91440" bIns="45720" anchor="t"/>
          <a:lstStyle/>
          <a:p>
            <a:r>
              <a:rPr lang="en-US">
                <a:latin typeface="Montserrat SemiBold"/>
              </a:rPr>
              <a:t> User Roles and Primary Responsibilities  </a:t>
            </a:r>
            <a:endParaRPr lang="en-US"/>
          </a:p>
        </p:txBody>
      </p:sp>
      <p:graphicFrame>
        <p:nvGraphicFramePr>
          <p:cNvPr id="4" name="Table 3" descr="Table showing Roles and Permissions for District Administrator, Test Administrator, and Teacher. Each row shows a task and a checkmark in each column depicting applicable permissions for each role. ">
            <a:extLst>
              <a:ext uri="{FF2B5EF4-FFF2-40B4-BE49-F238E27FC236}">
                <a16:creationId xmlns:a16="http://schemas.microsoft.com/office/drawing/2014/main" id="{5E4F0FD2-509E-2635-63D0-224270F3A89D}"/>
              </a:ext>
            </a:extLst>
          </p:cNvPr>
          <p:cNvGraphicFramePr>
            <a:graphicFrameLocks noGrp="1" noChangeAspect="1"/>
          </p:cNvGraphicFramePr>
          <p:nvPr>
            <p:extLst>
              <p:ext uri="{D42A27DB-BD31-4B8C-83A1-F6EECF244321}">
                <p14:modId xmlns:p14="http://schemas.microsoft.com/office/powerpoint/2010/main" val="918721316"/>
              </p:ext>
            </p:extLst>
          </p:nvPr>
        </p:nvGraphicFramePr>
        <p:xfrm>
          <a:off x="194044" y="1057667"/>
          <a:ext cx="11803911" cy="4742666"/>
        </p:xfrm>
        <a:graphic>
          <a:graphicData uri="http://schemas.openxmlformats.org/drawingml/2006/table">
            <a:tbl>
              <a:tblPr firstRow="1">
                <a:tableStyleId>{D113A9D2-9D6B-4929-AA2D-F23B5EE8CBE7}</a:tableStyleId>
              </a:tblPr>
              <a:tblGrid>
                <a:gridCol w="1230168">
                  <a:extLst>
                    <a:ext uri="{9D8B030D-6E8A-4147-A177-3AD203B41FA5}">
                      <a16:colId xmlns:a16="http://schemas.microsoft.com/office/drawing/2014/main" val="20000"/>
                    </a:ext>
                  </a:extLst>
                </a:gridCol>
                <a:gridCol w="1200693">
                  <a:extLst>
                    <a:ext uri="{9D8B030D-6E8A-4147-A177-3AD203B41FA5}">
                      <a16:colId xmlns:a16="http://schemas.microsoft.com/office/drawing/2014/main" val="2593547805"/>
                    </a:ext>
                  </a:extLst>
                </a:gridCol>
                <a:gridCol w="2430861">
                  <a:extLst>
                    <a:ext uri="{9D8B030D-6E8A-4147-A177-3AD203B41FA5}">
                      <a16:colId xmlns:a16="http://schemas.microsoft.com/office/drawing/2014/main" val="20001"/>
                    </a:ext>
                  </a:extLst>
                </a:gridCol>
                <a:gridCol w="3433446">
                  <a:extLst>
                    <a:ext uri="{9D8B030D-6E8A-4147-A177-3AD203B41FA5}">
                      <a16:colId xmlns:a16="http://schemas.microsoft.com/office/drawing/2014/main" val="20002"/>
                    </a:ext>
                  </a:extLst>
                </a:gridCol>
                <a:gridCol w="1733107">
                  <a:extLst>
                    <a:ext uri="{9D8B030D-6E8A-4147-A177-3AD203B41FA5}">
                      <a16:colId xmlns:a16="http://schemas.microsoft.com/office/drawing/2014/main" val="20003"/>
                    </a:ext>
                  </a:extLst>
                </a:gridCol>
                <a:gridCol w="1775636">
                  <a:extLst>
                    <a:ext uri="{9D8B030D-6E8A-4147-A177-3AD203B41FA5}">
                      <a16:colId xmlns:a16="http://schemas.microsoft.com/office/drawing/2014/main" val="973154114"/>
                    </a:ext>
                  </a:extLst>
                </a:gridCol>
              </a:tblGrid>
              <a:tr h="666515">
                <a:tc>
                  <a:txBody>
                    <a:bodyPr/>
                    <a:lstStyle/>
                    <a:p>
                      <a:pPr marL="117475" marR="73025" indent="0" algn="ctr">
                        <a:spcBef>
                          <a:spcPts val="400"/>
                        </a:spcBef>
                        <a:spcAft>
                          <a:spcPts val="400"/>
                        </a:spcAft>
                      </a:pPr>
                      <a:r>
                        <a:rPr lang="en-US" sz="1400">
                          <a:effectLst/>
                          <a:latin typeface="Montserrat" panose="00000500000000000000" pitchFamily="2" charset="0"/>
                        </a:rPr>
                        <a:t>User Role</a:t>
                      </a:r>
                      <a:endParaRPr lang="en-US" sz="1400">
                        <a:solidFill>
                          <a:srgbClr val="FFFFFF"/>
                        </a:solidFill>
                        <a:effectLst/>
                        <a:latin typeface="Montserrat" panose="00000500000000000000" pitchFamily="2"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73025" marR="73025" algn="ctr">
                        <a:spcBef>
                          <a:spcPts val="400"/>
                        </a:spcBef>
                        <a:spcAft>
                          <a:spcPts val="400"/>
                        </a:spcAft>
                      </a:pPr>
                      <a:r>
                        <a:rPr lang="en-US" sz="1400">
                          <a:solidFill>
                            <a:srgbClr val="FFFFFF"/>
                          </a:solidFill>
                          <a:effectLst/>
                          <a:latin typeface="Montserrat" panose="00000500000000000000" pitchFamily="2" charset="0"/>
                        </a:rPr>
                        <a:t>Level of Access</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73025" marR="73025" algn="ctr">
                        <a:spcBef>
                          <a:spcPts val="400"/>
                        </a:spcBef>
                        <a:spcAft>
                          <a:spcPts val="400"/>
                        </a:spcAft>
                      </a:pPr>
                      <a:r>
                        <a:rPr lang="en-US" sz="1400" err="1">
                          <a:solidFill>
                            <a:srgbClr val="FFFFFF"/>
                          </a:solidFill>
                          <a:effectLst/>
                          <a:latin typeface="Montserrat" panose="00000500000000000000" pitchFamily="2" charset="0"/>
                        </a:rPr>
                        <a:t>LaunchPad</a:t>
                      </a:r>
                      <a:r>
                        <a:rPr lang="en-US" sz="1400">
                          <a:solidFill>
                            <a:srgbClr val="FFFFFF"/>
                          </a:solidFill>
                          <a:effectLst/>
                          <a:latin typeface="Montserrat" panose="00000500000000000000" pitchFamily="2" charset="0"/>
                        </a:rPr>
                        <a:t> Responsibilities</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73025" marR="73025" algn="ctr">
                        <a:spcBef>
                          <a:spcPts val="400"/>
                        </a:spcBef>
                        <a:spcAft>
                          <a:spcPts val="400"/>
                        </a:spcAft>
                      </a:pPr>
                      <a:r>
                        <a:rPr lang="en-US" sz="1400">
                          <a:solidFill>
                            <a:srgbClr val="FFFFFF"/>
                          </a:solidFill>
                          <a:effectLst/>
                          <a:latin typeface="Montserrat" panose="00000500000000000000" pitchFamily="2" charset="0"/>
                        </a:rPr>
                        <a:t>TIDE Responsibilities</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73025" marR="73025" algn="ctr">
                        <a:spcBef>
                          <a:spcPts val="400"/>
                        </a:spcBef>
                        <a:spcAft>
                          <a:spcPts val="400"/>
                        </a:spcAft>
                      </a:pPr>
                      <a:r>
                        <a:rPr lang="en-US" sz="1400">
                          <a:solidFill>
                            <a:srgbClr val="FFFFFF"/>
                          </a:solidFill>
                          <a:effectLst/>
                          <a:latin typeface="Montserrat" panose="00000500000000000000" pitchFamily="2" charset="0"/>
                        </a:rPr>
                        <a:t>TDS Responsibilities</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73025" marR="73025" algn="ctr">
                        <a:spcBef>
                          <a:spcPts val="400"/>
                        </a:spcBef>
                        <a:spcAft>
                          <a:spcPts val="400"/>
                        </a:spcAft>
                      </a:pPr>
                      <a:r>
                        <a:rPr lang="en-US" sz="1400">
                          <a:solidFill>
                            <a:srgbClr val="FFFFFF"/>
                          </a:solidFill>
                          <a:effectLst/>
                          <a:latin typeface="Montserrat" panose="00000500000000000000" pitchFamily="2" charset="0"/>
                        </a:rPr>
                        <a:t>CRS Responsibilities  </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0"/>
                  </a:ext>
                </a:extLst>
              </a:tr>
              <a:tr h="948192">
                <a:tc>
                  <a:txBody>
                    <a:bodyPr/>
                    <a:lstStyle/>
                    <a:p>
                      <a:pPr marL="117475" marR="73025" lvl="2" indent="0" algn="l" defTabSz="914400" rtl="0" eaLnBrk="1" latinLnBrk="0" hangingPunct="1">
                        <a:spcBef>
                          <a:spcPts val="400"/>
                        </a:spcBef>
                        <a:spcAft>
                          <a:spcPts val="400"/>
                        </a:spcAft>
                        <a:buNone/>
                      </a:pPr>
                      <a:r>
                        <a:rPr lang="en-US" sz="1400" b="1" kern="1200">
                          <a:solidFill>
                            <a:schemeClr val="lt1"/>
                          </a:solidFill>
                          <a:effectLst/>
                          <a:latin typeface="Montserrat" panose="00000500000000000000" pitchFamily="2" charset="0"/>
                          <a:ea typeface="+mn-ea"/>
                          <a:cs typeface="+mn-cs"/>
                        </a:rPr>
                        <a:t>HLD</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73025" marR="73025" algn="ctr">
                        <a:spcBef>
                          <a:spcPts val="400"/>
                        </a:spcBef>
                        <a:spcAft>
                          <a:spcPts val="400"/>
                        </a:spcAft>
                      </a:pPr>
                      <a:r>
                        <a:rPr lang="en-US" sz="1400">
                          <a:effectLst/>
                          <a:latin typeface="Montserrat" panose="00000500000000000000" pitchFamily="2" charset="0"/>
                          <a:sym typeface="Wingdings"/>
                        </a:rPr>
                        <a:t>LEA</a:t>
                      </a:r>
                      <a:endParaRPr lang="en-US" sz="1400">
                        <a:effectLst/>
                        <a:latin typeface="Montserrat" panose="00000500000000000000" pitchFamily="2"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73025" marR="73025" lvl="0" indent="0" algn="ctr" defTabSz="914400" rtl="0" eaLnBrk="1" fontAlgn="auto" latinLnBrk="0" hangingPunct="1">
                        <a:lnSpc>
                          <a:spcPct val="100000"/>
                        </a:lnSpc>
                        <a:spcBef>
                          <a:spcPts val="400"/>
                        </a:spcBef>
                        <a:spcAft>
                          <a:spcPts val="400"/>
                        </a:spcAft>
                        <a:buClrTx/>
                        <a:buSzTx/>
                        <a:buFontTx/>
                        <a:buNone/>
                        <a:tabLst/>
                        <a:defRPr/>
                      </a:pPr>
                      <a:r>
                        <a:rPr lang="en-US" sz="1400">
                          <a:solidFill>
                            <a:srgbClr val="FFFFFF"/>
                          </a:solidFill>
                          <a:effectLst/>
                          <a:latin typeface="Montserrat" panose="00000500000000000000" pitchFamily="2" charset="0"/>
                        </a:rPr>
                        <a:t>N/A</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358775" marR="73025" lvl="0" indent="-285750" algn="l" defTabSz="914400" rtl="0" eaLnBrk="1" fontAlgn="auto" latinLnBrk="0" hangingPunct="1">
                        <a:lnSpc>
                          <a:spcPct val="100000"/>
                        </a:lnSpc>
                        <a:spcBef>
                          <a:spcPts val="400"/>
                        </a:spcBef>
                        <a:spcAft>
                          <a:spcPts val="200"/>
                        </a:spcAft>
                        <a:buClrTx/>
                        <a:buSzTx/>
                        <a:buFont typeface="Arial" panose="020B0604020202020204" pitchFamily="34" charset="0"/>
                        <a:buChar char="•"/>
                        <a:tabLst/>
                        <a:defRPr/>
                      </a:pPr>
                      <a:r>
                        <a:rPr lang="en-US" sz="1400" kern="1200">
                          <a:solidFill>
                            <a:srgbClr val="FFFFFF"/>
                          </a:solidFill>
                          <a:effectLst/>
                          <a:latin typeface="Montserrat" panose="00000500000000000000" pitchFamily="2" charset="0"/>
                          <a:ea typeface="+mn-ea"/>
                          <a:cs typeface="+mn-cs"/>
                        </a:rPr>
                        <a:t>Receives Learner in Danger Reports</a:t>
                      </a:r>
                    </a:p>
                    <a:p>
                      <a:pPr marL="358775" marR="73025" lvl="0" indent="-285750" algn="l" defTabSz="914400" rtl="0" eaLnBrk="1" fontAlgn="auto" latinLnBrk="0" hangingPunct="1">
                        <a:lnSpc>
                          <a:spcPct val="100000"/>
                        </a:lnSpc>
                        <a:spcBef>
                          <a:spcPts val="400"/>
                        </a:spcBef>
                        <a:spcAft>
                          <a:spcPts val="200"/>
                        </a:spcAft>
                        <a:buClrTx/>
                        <a:buSzTx/>
                        <a:buFont typeface="Arial" panose="020B0604020202020204" pitchFamily="34" charset="0"/>
                        <a:buChar char="•"/>
                        <a:tabLst/>
                        <a:defRPr/>
                      </a:pPr>
                      <a:r>
                        <a:rPr lang="en-US" sz="1400" kern="1200">
                          <a:solidFill>
                            <a:srgbClr val="FFFFFF"/>
                          </a:solidFill>
                          <a:effectLst/>
                          <a:latin typeface="Montserrat" panose="00000500000000000000" pitchFamily="2" charset="0"/>
                          <a:ea typeface="+mn-ea"/>
                          <a:cs typeface="+mn-cs"/>
                        </a:rPr>
                        <a:t>Same level of access as LAC</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73025" marR="73025" algn="ctr">
                        <a:spcBef>
                          <a:spcPts val="400"/>
                        </a:spcBef>
                        <a:spcAft>
                          <a:spcPts val="400"/>
                        </a:spcAft>
                      </a:pPr>
                      <a:r>
                        <a:rPr lang="en-US" sz="1400">
                          <a:solidFill>
                            <a:srgbClr val="FFFFFF"/>
                          </a:solidFill>
                          <a:effectLst/>
                          <a:latin typeface="Montserrat" panose="00000500000000000000" pitchFamily="2" charset="0"/>
                        </a:rPr>
                        <a:t>N/A</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73025" marR="0" lvl="0" indent="0" algn="ctr" defTabSz="914400" rtl="0" eaLnBrk="1" fontAlgn="auto" latinLnBrk="0" hangingPunct="1">
                        <a:lnSpc>
                          <a:spcPct val="100000"/>
                        </a:lnSpc>
                        <a:spcBef>
                          <a:spcPts val="400"/>
                        </a:spcBef>
                        <a:spcAft>
                          <a:spcPts val="400"/>
                        </a:spcAft>
                        <a:buClrTx/>
                        <a:buSzTx/>
                        <a:buFontTx/>
                        <a:buNone/>
                        <a:tabLst/>
                        <a:defRPr/>
                      </a:pPr>
                      <a:r>
                        <a:rPr lang="en-US" sz="1400">
                          <a:solidFill>
                            <a:srgbClr val="FFFFFF"/>
                          </a:solidFill>
                          <a:effectLst/>
                          <a:latin typeface="Montserrat" panose="00000500000000000000" pitchFamily="2" charset="0"/>
                        </a:rPr>
                        <a:t>Views Student Score Results</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7"/>
                  </a:ext>
                </a:extLst>
              </a:tr>
              <a:tr h="3127959">
                <a:tc>
                  <a:txBody>
                    <a:bodyPr/>
                    <a:lstStyle/>
                    <a:p>
                      <a:pPr marL="117475" marR="73025" lvl="2" indent="0" algn="l" defTabSz="914400" rtl="0" eaLnBrk="1" fontAlgn="auto" latinLnBrk="0" hangingPunct="1">
                        <a:lnSpc>
                          <a:spcPct val="100000"/>
                        </a:lnSpc>
                        <a:spcBef>
                          <a:spcPts val="400"/>
                        </a:spcBef>
                        <a:spcAft>
                          <a:spcPts val="400"/>
                        </a:spcAft>
                        <a:buClrTx/>
                        <a:buSzTx/>
                        <a:buFontTx/>
                        <a:buNone/>
                        <a:tabLst/>
                        <a:defRPr/>
                      </a:pPr>
                      <a:r>
                        <a:rPr lang="en-US" sz="1400" b="1" kern="1200">
                          <a:solidFill>
                            <a:schemeClr val="lt1"/>
                          </a:solidFill>
                          <a:effectLst/>
                          <a:latin typeface="Montserrat" panose="00000500000000000000" pitchFamily="2" charset="0"/>
                          <a:ea typeface="+mn-ea"/>
                          <a:cs typeface="+mn-cs"/>
                        </a:rPr>
                        <a:t>STC</a:t>
                      </a:r>
                    </a:p>
                  </a:txBody>
                  <a:tcPr marL="9525" marR="9525" marT="9525" marB="9525"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73025" marR="73025" lvl="0" indent="0" algn="ctr" defTabSz="914400" rtl="0" eaLnBrk="1" fontAlgn="auto" latinLnBrk="0" hangingPunct="1">
                        <a:lnSpc>
                          <a:spcPct val="100000"/>
                        </a:lnSpc>
                        <a:spcBef>
                          <a:spcPts val="400"/>
                        </a:spcBef>
                        <a:spcAft>
                          <a:spcPts val="400"/>
                        </a:spcAft>
                        <a:buClrTx/>
                        <a:buSzTx/>
                        <a:buFontTx/>
                        <a:buNone/>
                        <a:tabLst/>
                        <a:defRPr/>
                      </a:pPr>
                      <a:r>
                        <a:rPr lang="en-US" sz="1400">
                          <a:effectLst/>
                          <a:latin typeface="Montserrat" panose="00000500000000000000" pitchFamily="2" charset="0"/>
                          <a:sym typeface="Wingdings"/>
                        </a:rPr>
                        <a:t>School</a:t>
                      </a:r>
                      <a:endParaRPr lang="en-US" sz="1400">
                        <a:effectLst/>
                        <a:latin typeface="Montserrat" panose="00000500000000000000" pitchFamily="2"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358775" marR="73025" lvl="0" indent="-285750"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a:pPr>
                      <a:r>
                        <a:rPr lang="en-US" sz="1400">
                          <a:solidFill>
                            <a:srgbClr val="FFFFFF"/>
                          </a:solidFill>
                          <a:effectLst/>
                          <a:latin typeface="Montserrat" panose="00000500000000000000" pitchFamily="2" charset="0"/>
                        </a:rPr>
                        <a:t>Adds and Manages Students &amp; Student Demographic Information</a:t>
                      </a:r>
                    </a:p>
                    <a:p>
                      <a:pPr marL="358775" marR="73025" lvl="0" indent="-285750"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a:pPr>
                      <a:r>
                        <a:rPr lang="en-US" sz="1400">
                          <a:solidFill>
                            <a:srgbClr val="FFFFFF"/>
                          </a:solidFill>
                          <a:effectLst/>
                          <a:latin typeface="Montserrat" panose="00000500000000000000" pitchFamily="2" charset="0"/>
                        </a:rPr>
                        <a:t>Adds and Manages Non-Student Users</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358775" marR="73025" indent="-285750" algn="l">
                        <a:lnSpc>
                          <a:spcPct val="100000"/>
                        </a:lnSpc>
                        <a:spcBef>
                          <a:spcPts val="400"/>
                        </a:spcBef>
                        <a:spcAft>
                          <a:spcPts val="200"/>
                        </a:spcAft>
                        <a:buFont typeface="Arial" panose="020B0604020202020204" pitchFamily="34" charset="0"/>
                        <a:buChar char="•"/>
                      </a:pPr>
                      <a:r>
                        <a:rPr lang="en-US" sz="1400" dirty="0">
                          <a:solidFill>
                            <a:srgbClr val="FFFFFF"/>
                          </a:solidFill>
                          <a:effectLst/>
                          <a:latin typeface="Montserrat" panose="00000500000000000000" pitchFamily="2" charset="0"/>
                        </a:rPr>
                        <a:t>Adds and Manages Student Accommodations</a:t>
                      </a:r>
                    </a:p>
                    <a:p>
                      <a:pPr marL="358775" marR="73025" indent="-285750" algn="l">
                        <a:lnSpc>
                          <a:spcPct val="100000"/>
                        </a:lnSpc>
                        <a:spcBef>
                          <a:spcPts val="400"/>
                        </a:spcBef>
                        <a:spcAft>
                          <a:spcPts val="200"/>
                        </a:spcAft>
                        <a:buFont typeface="Arial" panose="020B0604020202020204" pitchFamily="34" charset="0"/>
                        <a:buChar char="•"/>
                      </a:pPr>
                      <a:r>
                        <a:rPr lang="en-US" sz="1400" dirty="0">
                          <a:solidFill>
                            <a:srgbClr val="FFFFFF"/>
                          </a:solidFill>
                          <a:effectLst/>
                          <a:latin typeface="Montserrat" panose="00000500000000000000" pitchFamily="2" charset="0"/>
                        </a:rPr>
                        <a:t>Adds and Manages Student Assignment Tags</a:t>
                      </a:r>
                    </a:p>
                    <a:p>
                      <a:pPr marL="358775" marR="73025" indent="-285750" algn="l">
                        <a:lnSpc>
                          <a:spcPct val="100000"/>
                        </a:lnSpc>
                        <a:spcBef>
                          <a:spcPts val="400"/>
                        </a:spcBef>
                        <a:spcAft>
                          <a:spcPts val="200"/>
                        </a:spcAft>
                        <a:buFont typeface="Arial" panose="020B0604020202020204" pitchFamily="34" charset="0"/>
                        <a:buChar char="•"/>
                      </a:pPr>
                      <a:r>
                        <a:rPr lang="en-US" sz="1400" dirty="0">
                          <a:solidFill>
                            <a:srgbClr val="FFFFFF"/>
                          </a:solidFill>
                          <a:effectLst/>
                          <a:latin typeface="Montserrat" panose="00000500000000000000" pitchFamily="2" charset="0"/>
                        </a:rPr>
                        <a:t>Uploads Interim Grades</a:t>
                      </a:r>
                    </a:p>
                    <a:p>
                      <a:pPr marL="358775" marR="73025" indent="-285750" algn="l">
                        <a:lnSpc>
                          <a:spcPct val="100000"/>
                        </a:lnSpc>
                        <a:spcBef>
                          <a:spcPts val="400"/>
                        </a:spcBef>
                        <a:spcAft>
                          <a:spcPts val="200"/>
                        </a:spcAft>
                        <a:buFont typeface="Arial" panose="020B0604020202020204" pitchFamily="34" charset="0"/>
                        <a:buChar char="•"/>
                      </a:pPr>
                      <a:r>
                        <a:rPr lang="en-US" sz="1400" dirty="0">
                          <a:solidFill>
                            <a:srgbClr val="FFFFFF"/>
                          </a:solidFill>
                          <a:effectLst/>
                          <a:latin typeface="Montserrat" panose="00000500000000000000" pitchFamily="2" charset="0"/>
                        </a:rPr>
                        <a:t>Creates </a:t>
                      </a:r>
                      <a:r>
                        <a:rPr lang="en-US" sz="1400">
                          <a:solidFill>
                            <a:srgbClr val="FFFFFF"/>
                          </a:solidFill>
                          <a:effectLst/>
                          <a:latin typeface="Montserrat" panose="00000500000000000000" pitchFamily="2" charset="0"/>
                        </a:rPr>
                        <a:t>Rosters for TAs</a:t>
                      </a:r>
                    </a:p>
                    <a:p>
                      <a:pPr marL="358775" marR="73025" lvl="0" indent="-285750" algn="l" defTabSz="914400" rtl="0" eaLnBrk="1" fontAlgn="auto" latinLnBrk="0" hangingPunct="1">
                        <a:lnSpc>
                          <a:spcPct val="100000"/>
                        </a:lnSpc>
                        <a:spcBef>
                          <a:spcPts val="400"/>
                        </a:spcBef>
                        <a:spcAft>
                          <a:spcPts val="200"/>
                        </a:spcAft>
                        <a:buClrTx/>
                        <a:buSzTx/>
                        <a:buFont typeface="Arial" panose="020B0604020202020204" pitchFamily="34" charset="0"/>
                        <a:buChar char="•"/>
                        <a:tabLst/>
                        <a:defRPr/>
                      </a:pPr>
                      <a:r>
                        <a:rPr lang="en-US" sz="1400" dirty="0">
                          <a:solidFill>
                            <a:srgbClr val="FFFFFF"/>
                          </a:solidFill>
                          <a:effectLst/>
                          <a:latin typeface="Montserrat" panose="00000500000000000000" pitchFamily="2" charset="0"/>
                        </a:rPr>
                        <a:t>Submits Additional Orders</a:t>
                      </a:r>
                    </a:p>
                    <a:p>
                      <a:pPr marL="358775" marR="73025" lvl="0" indent="-285750" algn="l" defTabSz="914400" rtl="0" eaLnBrk="1" fontAlgn="auto" latinLnBrk="0" hangingPunct="1">
                        <a:lnSpc>
                          <a:spcPct val="100000"/>
                        </a:lnSpc>
                        <a:spcBef>
                          <a:spcPts val="400"/>
                        </a:spcBef>
                        <a:spcAft>
                          <a:spcPts val="200"/>
                        </a:spcAft>
                        <a:buClrTx/>
                        <a:buSzTx/>
                        <a:buFont typeface="Arial" panose="020B0604020202020204" pitchFamily="34" charset="0"/>
                        <a:buChar char="•"/>
                        <a:tabLst/>
                        <a:defRPr/>
                      </a:pPr>
                      <a:r>
                        <a:rPr lang="en-US" sz="1400" dirty="0">
                          <a:solidFill>
                            <a:srgbClr val="FFFFFF"/>
                          </a:solidFill>
                          <a:effectLst/>
                          <a:latin typeface="Montserrat" panose="00000500000000000000" pitchFamily="2" charset="0"/>
                        </a:rPr>
                        <a:t>Prints Test Tickets and </a:t>
                      </a:r>
                      <a:r>
                        <a:rPr lang="en-US" sz="1400" dirty="0" err="1">
                          <a:solidFill>
                            <a:srgbClr val="FFFFFF"/>
                          </a:solidFill>
                          <a:effectLst/>
                          <a:latin typeface="Montserrat" panose="00000500000000000000" pitchFamily="2" charset="0"/>
                        </a:rPr>
                        <a:t>PreID</a:t>
                      </a:r>
                      <a:r>
                        <a:rPr lang="en-US" sz="1400" dirty="0">
                          <a:solidFill>
                            <a:srgbClr val="FFFFFF"/>
                          </a:solidFill>
                          <a:effectLst/>
                          <a:latin typeface="Montserrat" panose="00000500000000000000" pitchFamily="2" charset="0"/>
                        </a:rPr>
                        <a:t> Labels</a:t>
                      </a:r>
                    </a:p>
                    <a:p>
                      <a:pPr marL="358775" marR="73025" indent="-285750" algn="l">
                        <a:lnSpc>
                          <a:spcPct val="100000"/>
                        </a:lnSpc>
                        <a:spcBef>
                          <a:spcPts val="400"/>
                        </a:spcBef>
                        <a:spcAft>
                          <a:spcPts val="200"/>
                        </a:spcAft>
                        <a:buFont typeface="Arial" panose="020B0604020202020204" pitchFamily="34" charset="0"/>
                        <a:buChar char="•"/>
                      </a:pPr>
                      <a:r>
                        <a:rPr lang="en-US" sz="1400" dirty="0">
                          <a:solidFill>
                            <a:srgbClr val="FFFFFF"/>
                          </a:solidFill>
                          <a:effectLst/>
                          <a:latin typeface="Montserrat" panose="00000500000000000000" pitchFamily="2" charset="0"/>
                        </a:rPr>
                        <a:t>Submits Resets and Invalidations Submitted in TIDE</a:t>
                      </a:r>
                    </a:p>
                    <a:p>
                      <a:pPr marL="358775" marR="73025" indent="-285750" algn="l">
                        <a:lnSpc>
                          <a:spcPct val="100000"/>
                        </a:lnSpc>
                        <a:spcBef>
                          <a:spcPts val="400"/>
                        </a:spcBef>
                        <a:spcAft>
                          <a:spcPts val="200"/>
                        </a:spcAft>
                        <a:buFont typeface="Arial" panose="020B0604020202020204" pitchFamily="34" charset="0"/>
                        <a:buChar char="•"/>
                      </a:pPr>
                      <a:r>
                        <a:rPr lang="en-US" sz="1400" dirty="0">
                          <a:solidFill>
                            <a:srgbClr val="FFFFFF"/>
                          </a:solidFill>
                          <a:effectLst/>
                          <a:latin typeface="Montserrat" panose="00000500000000000000" pitchFamily="2" charset="0"/>
                        </a:rPr>
                        <a:t>Monitors Test Progress</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73025" marR="73025" algn="ctr">
                        <a:spcBef>
                          <a:spcPts val="400"/>
                        </a:spcBef>
                        <a:spcAft>
                          <a:spcPts val="400"/>
                        </a:spcAft>
                      </a:pPr>
                      <a:r>
                        <a:rPr lang="en-US" sz="1400">
                          <a:solidFill>
                            <a:srgbClr val="FFFFFF"/>
                          </a:solidFill>
                          <a:effectLst/>
                          <a:latin typeface="Montserrat" panose="00000500000000000000" pitchFamily="2" charset="0"/>
                        </a:rPr>
                        <a:t>N/A</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73025" marR="0" lvl="0" indent="0" algn="ctr" defTabSz="914400" rtl="0" eaLnBrk="1" fontAlgn="auto" latinLnBrk="0" hangingPunct="1">
                        <a:lnSpc>
                          <a:spcPct val="100000"/>
                        </a:lnSpc>
                        <a:spcBef>
                          <a:spcPts val="400"/>
                        </a:spcBef>
                        <a:spcAft>
                          <a:spcPts val="400"/>
                        </a:spcAft>
                        <a:buClrTx/>
                        <a:buSzTx/>
                        <a:buFontTx/>
                        <a:buNone/>
                        <a:tabLst/>
                        <a:defRPr/>
                      </a:pPr>
                      <a:r>
                        <a:rPr lang="en-US" sz="1400" dirty="0">
                          <a:solidFill>
                            <a:srgbClr val="FFFFFF"/>
                          </a:solidFill>
                          <a:effectLst/>
                          <a:latin typeface="Montserrat" panose="00000500000000000000" pitchFamily="2" charset="0"/>
                        </a:rPr>
                        <a:t>Views Student Score Results</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434513183"/>
                  </a:ext>
                </a:extLst>
              </a:tr>
            </a:tbl>
          </a:graphicData>
        </a:graphic>
      </p:graphicFrame>
    </p:spTree>
    <p:extLst>
      <p:ext uri="{BB962C8B-B14F-4D97-AF65-F5344CB8AC3E}">
        <p14:creationId xmlns:p14="http://schemas.microsoft.com/office/powerpoint/2010/main" val="44792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6A99BF-7674-8644-7018-1562A42C94AC}"/>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E5279600-36FE-3A28-D402-3FA578E4776D}"/>
              </a:ext>
            </a:extLst>
          </p:cNvPr>
          <p:cNvSpPr>
            <a:spLocks noGrp="1"/>
          </p:cNvSpPr>
          <p:nvPr>
            <p:ph type="body" sz="quarter" idx="15"/>
          </p:nvPr>
        </p:nvSpPr>
        <p:spPr/>
        <p:txBody>
          <a:bodyPr lIns="0" tIns="45720" rIns="91440" bIns="45720" anchor="t"/>
          <a:lstStyle/>
          <a:p>
            <a:r>
              <a:rPr lang="en-US">
                <a:latin typeface="Montserrat SemiBold"/>
              </a:rPr>
              <a:t> User Roles and Primary Responsibilities  </a:t>
            </a:r>
            <a:endParaRPr lang="en-US"/>
          </a:p>
        </p:txBody>
      </p:sp>
      <p:graphicFrame>
        <p:nvGraphicFramePr>
          <p:cNvPr id="4" name="Table 3" descr="Table showing Roles and Permissions for District Administrator, Test Administrator, and Teacher. Each row shows a task and a checkmark in each column depicting applicable permissions for each role. ">
            <a:extLst>
              <a:ext uri="{FF2B5EF4-FFF2-40B4-BE49-F238E27FC236}">
                <a16:creationId xmlns:a16="http://schemas.microsoft.com/office/drawing/2014/main" id="{685FABB9-DEC2-93CC-1065-0FE7FAD5BD95}"/>
              </a:ext>
            </a:extLst>
          </p:cNvPr>
          <p:cNvGraphicFramePr>
            <a:graphicFrameLocks noGrp="1" noChangeAspect="1"/>
          </p:cNvGraphicFramePr>
          <p:nvPr>
            <p:extLst>
              <p:ext uri="{D42A27DB-BD31-4B8C-83A1-F6EECF244321}">
                <p14:modId xmlns:p14="http://schemas.microsoft.com/office/powerpoint/2010/main" val="195523973"/>
              </p:ext>
            </p:extLst>
          </p:nvPr>
        </p:nvGraphicFramePr>
        <p:xfrm>
          <a:off x="285307" y="988828"/>
          <a:ext cx="11803911" cy="5018567"/>
        </p:xfrm>
        <a:graphic>
          <a:graphicData uri="http://schemas.openxmlformats.org/drawingml/2006/table">
            <a:tbl>
              <a:tblPr firstRow="1">
                <a:tableStyleId>{D113A9D2-9D6B-4929-AA2D-F23B5EE8CBE7}</a:tableStyleId>
              </a:tblPr>
              <a:tblGrid>
                <a:gridCol w="1230168">
                  <a:extLst>
                    <a:ext uri="{9D8B030D-6E8A-4147-A177-3AD203B41FA5}">
                      <a16:colId xmlns:a16="http://schemas.microsoft.com/office/drawing/2014/main" val="20000"/>
                    </a:ext>
                  </a:extLst>
                </a:gridCol>
                <a:gridCol w="1200693">
                  <a:extLst>
                    <a:ext uri="{9D8B030D-6E8A-4147-A177-3AD203B41FA5}">
                      <a16:colId xmlns:a16="http://schemas.microsoft.com/office/drawing/2014/main" val="2593547805"/>
                    </a:ext>
                  </a:extLst>
                </a:gridCol>
                <a:gridCol w="2156621">
                  <a:extLst>
                    <a:ext uri="{9D8B030D-6E8A-4147-A177-3AD203B41FA5}">
                      <a16:colId xmlns:a16="http://schemas.microsoft.com/office/drawing/2014/main" val="20001"/>
                    </a:ext>
                  </a:extLst>
                </a:gridCol>
                <a:gridCol w="3501190">
                  <a:extLst>
                    <a:ext uri="{9D8B030D-6E8A-4147-A177-3AD203B41FA5}">
                      <a16:colId xmlns:a16="http://schemas.microsoft.com/office/drawing/2014/main" val="20002"/>
                    </a:ext>
                  </a:extLst>
                </a:gridCol>
                <a:gridCol w="1939603">
                  <a:extLst>
                    <a:ext uri="{9D8B030D-6E8A-4147-A177-3AD203B41FA5}">
                      <a16:colId xmlns:a16="http://schemas.microsoft.com/office/drawing/2014/main" val="20003"/>
                    </a:ext>
                  </a:extLst>
                </a:gridCol>
                <a:gridCol w="1775636">
                  <a:extLst>
                    <a:ext uri="{9D8B030D-6E8A-4147-A177-3AD203B41FA5}">
                      <a16:colId xmlns:a16="http://schemas.microsoft.com/office/drawing/2014/main" val="973154114"/>
                    </a:ext>
                  </a:extLst>
                </a:gridCol>
              </a:tblGrid>
              <a:tr h="1028274">
                <a:tc>
                  <a:txBody>
                    <a:bodyPr/>
                    <a:lstStyle/>
                    <a:p>
                      <a:pPr marL="117475" marR="73025" indent="0" algn="ctr">
                        <a:spcBef>
                          <a:spcPts val="400"/>
                        </a:spcBef>
                        <a:spcAft>
                          <a:spcPts val="400"/>
                        </a:spcAft>
                      </a:pPr>
                      <a:r>
                        <a:rPr lang="en-US" sz="1400">
                          <a:effectLst/>
                          <a:latin typeface="Montserrat" panose="00000500000000000000" pitchFamily="2" charset="0"/>
                        </a:rPr>
                        <a:t>User Role</a:t>
                      </a:r>
                      <a:endParaRPr lang="en-US" sz="1400">
                        <a:solidFill>
                          <a:srgbClr val="FFFFFF"/>
                        </a:solidFill>
                        <a:effectLst/>
                        <a:latin typeface="Montserrat" panose="00000500000000000000" pitchFamily="2"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73025" marR="73025" algn="ctr">
                        <a:spcBef>
                          <a:spcPts val="400"/>
                        </a:spcBef>
                        <a:spcAft>
                          <a:spcPts val="400"/>
                        </a:spcAft>
                      </a:pPr>
                      <a:r>
                        <a:rPr lang="en-US" sz="1400">
                          <a:solidFill>
                            <a:srgbClr val="FFFFFF"/>
                          </a:solidFill>
                          <a:effectLst/>
                          <a:latin typeface="Montserrat" panose="00000500000000000000" pitchFamily="2" charset="0"/>
                        </a:rPr>
                        <a:t>Level of Access</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73025" marR="73025" algn="ctr">
                        <a:spcBef>
                          <a:spcPts val="400"/>
                        </a:spcBef>
                        <a:spcAft>
                          <a:spcPts val="400"/>
                        </a:spcAft>
                      </a:pPr>
                      <a:r>
                        <a:rPr lang="en-US" sz="1400" err="1">
                          <a:solidFill>
                            <a:srgbClr val="FFFFFF"/>
                          </a:solidFill>
                          <a:effectLst/>
                          <a:latin typeface="Montserrat" panose="00000500000000000000" pitchFamily="2" charset="0"/>
                        </a:rPr>
                        <a:t>LaunchPad</a:t>
                      </a:r>
                      <a:r>
                        <a:rPr lang="en-US" sz="1400">
                          <a:solidFill>
                            <a:srgbClr val="FFFFFF"/>
                          </a:solidFill>
                          <a:effectLst/>
                          <a:latin typeface="Montserrat" panose="00000500000000000000" pitchFamily="2" charset="0"/>
                        </a:rPr>
                        <a:t> Responsibilities</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73025" marR="73025" algn="ctr">
                        <a:spcBef>
                          <a:spcPts val="400"/>
                        </a:spcBef>
                        <a:spcAft>
                          <a:spcPts val="400"/>
                        </a:spcAft>
                      </a:pPr>
                      <a:r>
                        <a:rPr lang="en-US" sz="1400">
                          <a:solidFill>
                            <a:srgbClr val="FFFFFF"/>
                          </a:solidFill>
                          <a:effectLst/>
                          <a:latin typeface="Montserrat" panose="00000500000000000000" pitchFamily="2" charset="0"/>
                        </a:rPr>
                        <a:t>TIDE Responsibilities</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73025" marR="73025" algn="ctr">
                        <a:spcBef>
                          <a:spcPts val="400"/>
                        </a:spcBef>
                        <a:spcAft>
                          <a:spcPts val="400"/>
                        </a:spcAft>
                      </a:pPr>
                      <a:r>
                        <a:rPr lang="en-US" sz="1400">
                          <a:solidFill>
                            <a:srgbClr val="FFFFFF"/>
                          </a:solidFill>
                          <a:effectLst/>
                          <a:latin typeface="Montserrat" panose="00000500000000000000" pitchFamily="2" charset="0"/>
                        </a:rPr>
                        <a:t>TDS Responsibilities</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73025" marR="73025" algn="ctr">
                        <a:spcBef>
                          <a:spcPts val="400"/>
                        </a:spcBef>
                        <a:spcAft>
                          <a:spcPts val="400"/>
                        </a:spcAft>
                      </a:pPr>
                      <a:r>
                        <a:rPr lang="en-US" sz="1400">
                          <a:solidFill>
                            <a:srgbClr val="FFFFFF"/>
                          </a:solidFill>
                          <a:effectLst/>
                          <a:latin typeface="Montserrat" panose="00000500000000000000" pitchFamily="2" charset="0"/>
                        </a:rPr>
                        <a:t>CRS Responsibilities  </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0"/>
                  </a:ext>
                </a:extLst>
              </a:tr>
              <a:tr h="2046065">
                <a:tc>
                  <a:txBody>
                    <a:bodyPr/>
                    <a:lstStyle/>
                    <a:p>
                      <a:pPr marL="117475" marR="73025" lvl="2" indent="0" algn="l" defTabSz="914400" rtl="0" eaLnBrk="1" latinLnBrk="0" hangingPunct="1">
                        <a:spcBef>
                          <a:spcPts val="400"/>
                        </a:spcBef>
                        <a:spcAft>
                          <a:spcPts val="400"/>
                        </a:spcAft>
                        <a:buNone/>
                      </a:pPr>
                      <a:r>
                        <a:rPr lang="en-US" sz="1400" b="1" kern="1200">
                          <a:solidFill>
                            <a:schemeClr val="lt1"/>
                          </a:solidFill>
                          <a:effectLst/>
                          <a:latin typeface="Montserrat" panose="00000500000000000000" pitchFamily="2" charset="0"/>
                          <a:ea typeface="+mn-ea"/>
                          <a:cs typeface="+mn-cs"/>
                        </a:rPr>
                        <a:t>TA</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73025" marR="73025" algn="ctr">
                        <a:spcBef>
                          <a:spcPts val="400"/>
                        </a:spcBef>
                        <a:spcAft>
                          <a:spcPts val="400"/>
                        </a:spcAft>
                      </a:pPr>
                      <a:r>
                        <a:rPr lang="en-US" sz="1400">
                          <a:effectLst/>
                          <a:latin typeface="Montserrat" panose="00000500000000000000" pitchFamily="2" charset="0"/>
                          <a:sym typeface="Wingdings"/>
                        </a:rPr>
                        <a:t>School</a:t>
                      </a:r>
                      <a:endParaRPr lang="en-US" sz="1400">
                        <a:effectLst/>
                        <a:latin typeface="Montserrat" panose="00000500000000000000" pitchFamily="2"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73025" marR="73025" lvl="0" indent="0" algn="ctr" defTabSz="914400" rtl="0" eaLnBrk="1" fontAlgn="auto" latinLnBrk="0" hangingPunct="1">
                        <a:lnSpc>
                          <a:spcPct val="100000"/>
                        </a:lnSpc>
                        <a:spcBef>
                          <a:spcPts val="400"/>
                        </a:spcBef>
                        <a:spcAft>
                          <a:spcPts val="400"/>
                        </a:spcAft>
                        <a:buClrTx/>
                        <a:buSzTx/>
                        <a:buFontTx/>
                        <a:buNone/>
                        <a:tabLst/>
                        <a:defRPr/>
                      </a:pPr>
                      <a:r>
                        <a:rPr lang="en-US" sz="1400">
                          <a:solidFill>
                            <a:srgbClr val="FFFFFF"/>
                          </a:solidFill>
                          <a:effectLst/>
                          <a:latin typeface="Montserrat" panose="00000500000000000000" pitchFamily="2" charset="0"/>
                        </a:rPr>
                        <a:t>N/A</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358775" marR="73025" indent="-285750" algn="l">
                        <a:lnSpc>
                          <a:spcPct val="100000"/>
                        </a:lnSpc>
                        <a:spcBef>
                          <a:spcPts val="400"/>
                        </a:spcBef>
                        <a:spcAft>
                          <a:spcPts val="200"/>
                        </a:spcAft>
                        <a:buFont typeface="Arial" panose="020B0604020202020204" pitchFamily="34" charset="0"/>
                        <a:buChar char="•"/>
                      </a:pPr>
                      <a:r>
                        <a:rPr lang="en-US" sz="1400" dirty="0">
                          <a:solidFill>
                            <a:srgbClr val="FFFFFF"/>
                          </a:solidFill>
                          <a:effectLst/>
                          <a:latin typeface="Montserrat" panose="00000500000000000000" pitchFamily="2" charset="0"/>
                        </a:rPr>
                        <a:t>Views Student Accommodations</a:t>
                      </a:r>
                    </a:p>
                    <a:p>
                      <a:pPr marL="358775" marR="73025" indent="-285750" algn="l">
                        <a:lnSpc>
                          <a:spcPct val="100000"/>
                        </a:lnSpc>
                        <a:spcBef>
                          <a:spcPts val="400"/>
                        </a:spcBef>
                        <a:spcAft>
                          <a:spcPts val="200"/>
                        </a:spcAft>
                        <a:buFont typeface="Arial" panose="020B0604020202020204" pitchFamily="34" charset="0"/>
                        <a:buChar char="•"/>
                      </a:pPr>
                      <a:r>
                        <a:rPr lang="en-US" sz="1400" dirty="0">
                          <a:solidFill>
                            <a:srgbClr val="FFFFFF"/>
                          </a:solidFill>
                          <a:effectLst/>
                          <a:latin typeface="Montserrat" panose="00000500000000000000" pitchFamily="2" charset="0"/>
                        </a:rPr>
                        <a:t>Uploads Interim Grades</a:t>
                      </a:r>
                    </a:p>
                    <a:p>
                      <a:pPr marL="358775" marR="73025" indent="-285750" algn="l">
                        <a:lnSpc>
                          <a:spcPct val="100000"/>
                        </a:lnSpc>
                        <a:spcBef>
                          <a:spcPts val="400"/>
                        </a:spcBef>
                        <a:spcAft>
                          <a:spcPts val="200"/>
                        </a:spcAft>
                        <a:buFont typeface="Arial" panose="020B0604020202020204" pitchFamily="34" charset="0"/>
                        <a:buChar char="•"/>
                      </a:pPr>
                      <a:r>
                        <a:rPr lang="en-US" sz="1400">
                          <a:solidFill>
                            <a:srgbClr val="FFFFFF"/>
                          </a:solidFill>
                          <a:effectLst/>
                          <a:latin typeface="Montserrat" panose="00000500000000000000" pitchFamily="2" charset="0"/>
                        </a:rPr>
                        <a:t>Cannot Create </a:t>
                      </a:r>
                      <a:r>
                        <a:rPr lang="en-US" sz="1400" dirty="0">
                          <a:solidFill>
                            <a:srgbClr val="FFFFFF"/>
                          </a:solidFill>
                          <a:effectLst/>
                          <a:latin typeface="Montserrat" panose="00000500000000000000" pitchFamily="2" charset="0"/>
                        </a:rPr>
                        <a:t>Rosters </a:t>
                      </a:r>
                    </a:p>
                    <a:p>
                      <a:pPr marL="358775" marR="73025" lvl="0" indent="-285750" algn="l" defTabSz="914400" rtl="0" eaLnBrk="1" fontAlgn="auto" latinLnBrk="0" hangingPunct="1">
                        <a:lnSpc>
                          <a:spcPct val="100000"/>
                        </a:lnSpc>
                        <a:spcBef>
                          <a:spcPts val="400"/>
                        </a:spcBef>
                        <a:spcAft>
                          <a:spcPts val="200"/>
                        </a:spcAft>
                        <a:buClrTx/>
                        <a:buSzTx/>
                        <a:buFont typeface="Arial" panose="020B0604020202020204" pitchFamily="34" charset="0"/>
                        <a:buChar char="•"/>
                        <a:tabLst/>
                        <a:defRPr/>
                      </a:pPr>
                      <a:r>
                        <a:rPr lang="en-US" sz="1400" dirty="0">
                          <a:solidFill>
                            <a:srgbClr val="FFFFFF"/>
                          </a:solidFill>
                          <a:effectLst/>
                          <a:latin typeface="Montserrat" panose="00000500000000000000" pitchFamily="2" charset="0"/>
                        </a:rPr>
                        <a:t>Prints Test Tickets and </a:t>
                      </a:r>
                      <a:r>
                        <a:rPr lang="en-US" sz="1400" dirty="0" err="1">
                          <a:solidFill>
                            <a:srgbClr val="FFFFFF"/>
                          </a:solidFill>
                          <a:effectLst/>
                          <a:latin typeface="Montserrat" panose="00000500000000000000" pitchFamily="2" charset="0"/>
                        </a:rPr>
                        <a:t>PreID</a:t>
                      </a:r>
                      <a:r>
                        <a:rPr lang="en-US" sz="1400" dirty="0">
                          <a:solidFill>
                            <a:srgbClr val="FFFFFF"/>
                          </a:solidFill>
                          <a:effectLst/>
                          <a:latin typeface="Montserrat" panose="00000500000000000000" pitchFamily="2" charset="0"/>
                        </a:rPr>
                        <a:t> Labels</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358775" marR="73025" indent="-285750" algn="l">
                        <a:lnSpc>
                          <a:spcPct val="100000"/>
                        </a:lnSpc>
                        <a:spcBef>
                          <a:spcPts val="400"/>
                        </a:spcBef>
                        <a:spcAft>
                          <a:spcPts val="200"/>
                        </a:spcAft>
                        <a:buFont typeface="Arial" panose="020B0604020202020204" pitchFamily="34" charset="0"/>
                        <a:buChar char="•"/>
                      </a:pPr>
                      <a:r>
                        <a:rPr lang="en-US" sz="1400">
                          <a:solidFill>
                            <a:srgbClr val="FFFFFF"/>
                          </a:solidFill>
                          <a:effectLst/>
                          <a:latin typeface="Montserrat" panose="00000500000000000000" pitchFamily="2" charset="0"/>
                        </a:rPr>
                        <a:t>Creates Test Sessions</a:t>
                      </a:r>
                    </a:p>
                    <a:p>
                      <a:pPr marL="358775" marR="73025" indent="-285750" algn="l">
                        <a:lnSpc>
                          <a:spcPct val="100000"/>
                        </a:lnSpc>
                        <a:spcBef>
                          <a:spcPts val="400"/>
                        </a:spcBef>
                        <a:spcAft>
                          <a:spcPts val="200"/>
                        </a:spcAft>
                        <a:buFont typeface="Arial" panose="020B0604020202020204" pitchFamily="34" charset="0"/>
                        <a:buChar char="•"/>
                      </a:pPr>
                      <a:r>
                        <a:rPr lang="en-US" sz="1400">
                          <a:solidFill>
                            <a:srgbClr val="FFFFFF"/>
                          </a:solidFill>
                          <a:effectLst/>
                          <a:latin typeface="Montserrat" panose="00000500000000000000" pitchFamily="2" charset="0"/>
                        </a:rPr>
                        <a:t>Monitors Students During Testing</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73025" marR="0" lvl="0" indent="0" algn="ctr" defTabSz="914400" rtl="0" eaLnBrk="1" fontAlgn="auto" latinLnBrk="0" hangingPunct="1">
                        <a:lnSpc>
                          <a:spcPct val="100000"/>
                        </a:lnSpc>
                        <a:spcBef>
                          <a:spcPts val="400"/>
                        </a:spcBef>
                        <a:spcAft>
                          <a:spcPts val="400"/>
                        </a:spcAft>
                        <a:buClrTx/>
                        <a:buSzTx/>
                        <a:buFontTx/>
                        <a:buNone/>
                        <a:tabLst/>
                        <a:defRPr/>
                      </a:pPr>
                      <a:r>
                        <a:rPr lang="en-US" sz="1400">
                          <a:solidFill>
                            <a:srgbClr val="FFFFFF"/>
                          </a:solidFill>
                          <a:effectLst/>
                          <a:latin typeface="Montserrat" panose="00000500000000000000" pitchFamily="2" charset="0"/>
                        </a:rPr>
                        <a:t>Views Student Score Results</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7"/>
                  </a:ext>
                </a:extLst>
              </a:tr>
              <a:tr h="972114">
                <a:tc>
                  <a:txBody>
                    <a:bodyPr/>
                    <a:lstStyle/>
                    <a:p>
                      <a:pPr marL="117475" marR="73025" lvl="2" indent="0" algn="l" defTabSz="914400" rtl="0" eaLnBrk="1" fontAlgn="auto" latinLnBrk="0" hangingPunct="1">
                        <a:lnSpc>
                          <a:spcPct val="100000"/>
                        </a:lnSpc>
                        <a:spcBef>
                          <a:spcPts val="400"/>
                        </a:spcBef>
                        <a:spcAft>
                          <a:spcPts val="400"/>
                        </a:spcAft>
                        <a:buClrTx/>
                        <a:buSzTx/>
                        <a:buFontTx/>
                        <a:buNone/>
                        <a:tabLst/>
                        <a:defRPr/>
                      </a:pPr>
                      <a:r>
                        <a:rPr lang="en-US" sz="1400" b="1" kern="1200">
                          <a:solidFill>
                            <a:schemeClr val="lt1"/>
                          </a:solidFill>
                          <a:effectLst/>
                          <a:latin typeface="Montserrat" panose="00000500000000000000" pitchFamily="2" charset="0"/>
                          <a:ea typeface="+mn-ea"/>
                          <a:cs typeface="+mn-cs"/>
                        </a:rPr>
                        <a:t>DRA</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73025" marR="73025" algn="ctr">
                        <a:spcBef>
                          <a:spcPts val="400"/>
                        </a:spcBef>
                        <a:spcAft>
                          <a:spcPts val="400"/>
                        </a:spcAft>
                      </a:pPr>
                      <a:r>
                        <a:rPr lang="en-US" sz="1400">
                          <a:effectLst/>
                          <a:latin typeface="Montserrat" panose="00000500000000000000" pitchFamily="2" charset="0"/>
                        </a:rPr>
                        <a:t>LEA</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73025" marR="73025" lvl="0" indent="0" algn="ctr" defTabSz="914400" rtl="0" eaLnBrk="1" fontAlgn="auto" latinLnBrk="0" hangingPunct="1">
                        <a:lnSpc>
                          <a:spcPct val="100000"/>
                        </a:lnSpc>
                        <a:spcBef>
                          <a:spcPts val="400"/>
                        </a:spcBef>
                        <a:spcAft>
                          <a:spcPts val="400"/>
                        </a:spcAft>
                        <a:buClrTx/>
                        <a:buSzTx/>
                        <a:buFontTx/>
                        <a:buNone/>
                        <a:tabLst/>
                        <a:defRPr/>
                      </a:pPr>
                      <a:r>
                        <a:rPr lang="en-US" sz="1400">
                          <a:solidFill>
                            <a:srgbClr val="FFFFFF"/>
                          </a:solidFill>
                          <a:effectLst/>
                          <a:latin typeface="Montserrat" panose="00000500000000000000" pitchFamily="2" charset="0"/>
                        </a:rPr>
                        <a:t>N/A</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358775" marR="73025" lvl="0" indent="-285750" algn="l" defTabSz="914400" rtl="0" eaLnBrk="1" fontAlgn="auto" latinLnBrk="0" hangingPunct="1">
                        <a:lnSpc>
                          <a:spcPct val="100000"/>
                        </a:lnSpc>
                        <a:spcBef>
                          <a:spcPts val="400"/>
                        </a:spcBef>
                        <a:spcAft>
                          <a:spcPts val="200"/>
                        </a:spcAft>
                        <a:buClrTx/>
                        <a:buSzTx/>
                        <a:buFont typeface="Arial" panose="020B0604020202020204" pitchFamily="34" charset="0"/>
                        <a:buChar char="•"/>
                        <a:tabLst/>
                        <a:defRPr/>
                      </a:pPr>
                      <a:r>
                        <a:rPr lang="en-US" sz="1400" kern="1200">
                          <a:solidFill>
                            <a:srgbClr val="FFFFFF"/>
                          </a:solidFill>
                          <a:effectLst/>
                          <a:latin typeface="Montserrat" panose="00000500000000000000" pitchFamily="2" charset="0"/>
                          <a:ea typeface="+mn-ea"/>
                          <a:cs typeface="+mn-cs"/>
                        </a:rPr>
                        <a:t>Uploads Interim Grades</a:t>
                      </a:r>
                    </a:p>
                    <a:p>
                      <a:pPr marL="358775" marR="73025" lvl="0" indent="-285750" algn="l" defTabSz="914400" rtl="0" eaLnBrk="1" fontAlgn="auto" latinLnBrk="0" hangingPunct="1">
                        <a:lnSpc>
                          <a:spcPct val="100000"/>
                        </a:lnSpc>
                        <a:spcBef>
                          <a:spcPts val="400"/>
                        </a:spcBef>
                        <a:spcAft>
                          <a:spcPts val="200"/>
                        </a:spcAft>
                        <a:buClrTx/>
                        <a:buSzTx/>
                        <a:buFont typeface="Arial" panose="020B0604020202020204" pitchFamily="34" charset="0"/>
                        <a:buChar char="•"/>
                        <a:tabLst/>
                        <a:defRPr/>
                      </a:pPr>
                      <a:r>
                        <a:rPr lang="en-US" sz="1400" kern="1200">
                          <a:solidFill>
                            <a:srgbClr val="FFFFFF"/>
                          </a:solidFill>
                          <a:effectLst/>
                          <a:latin typeface="Montserrat" panose="00000500000000000000" pitchFamily="2" charset="0"/>
                          <a:ea typeface="+mn-ea"/>
                          <a:cs typeface="+mn-cs"/>
                        </a:rPr>
                        <a:t>Views Resets and Invalidations</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73025" marR="73025" algn="ctr">
                        <a:spcBef>
                          <a:spcPts val="400"/>
                        </a:spcBef>
                        <a:spcAft>
                          <a:spcPts val="400"/>
                        </a:spcAft>
                      </a:pPr>
                      <a:r>
                        <a:rPr lang="en-US" sz="1400">
                          <a:solidFill>
                            <a:srgbClr val="FFFFFF"/>
                          </a:solidFill>
                          <a:effectLst/>
                          <a:latin typeface="Montserrat" panose="00000500000000000000" pitchFamily="2" charset="0"/>
                        </a:rPr>
                        <a:t>N/A</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73025" marR="0" lvl="0" indent="0" algn="ctr" defTabSz="914400" rtl="0" eaLnBrk="1" fontAlgn="auto" latinLnBrk="0" hangingPunct="1">
                        <a:lnSpc>
                          <a:spcPct val="100000"/>
                        </a:lnSpc>
                        <a:spcBef>
                          <a:spcPts val="400"/>
                        </a:spcBef>
                        <a:spcAft>
                          <a:spcPts val="400"/>
                        </a:spcAft>
                        <a:buClrTx/>
                        <a:buSzTx/>
                        <a:buFontTx/>
                        <a:buNone/>
                        <a:tabLst/>
                        <a:defRPr/>
                      </a:pPr>
                      <a:r>
                        <a:rPr lang="en-US" sz="1400">
                          <a:solidFill>
                            <a:srgbClr val="FFFFFF"/>
                          </a:solidFill>
                          <a:effectLst/>
                          <a:latin typeface="Montserrat" panose="00000500000000000000" pitchFamily="2" charset="0"/>
                        </a:rPr>
                        <a:t>Views Student Score Results</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446722682"/>
                  </a:ext>
                </a:extLst>
              </a:tr>
              <a:tr h="972114">
                <a:tc>
                  <a:txBody>
                    <a:bodyPr/>
                    <a:lstStyle/>
                    <a:p>
                      <a:pPr marL="117475" marR="73025" lvl="2" indent="0" algn="l" defTabSz="914400" rtl="0" eaLnBrk="1" fontAlgn="auto" latinLnBrk="0" hangingPunct="1">
                        <a:lnSpc>
                          <a:spcPct val="100000"/>
                        </a:lnSpc>
                        <a:spcBef>
                          <a:spcPts val="400"/>
                        </a:spcBef>
                        <a:spcAft>
                          <a:spcPts val="400"/>
                        </a:spcAft>
                        <a:buClrTx/>
                        <a:buSzTx/>
                        <a:buFontTx/>
                        <a:buNone/>
                        <a:tabLst/>
                        <a:defRPr/>
                      </a:pPr>
                      <a:r>
                        <a:rPr lang="en-US" sz="1400" b="1" kern="1200" dirty="0">
                          <a:solidFill>
                            <a:schemeClr val="lt1"/>
                          </a:solidFill>
                          <a:effectLst/>
                          <a:latin typeface="Montserrat" panose="00000500000000000000" pitchFamily="2" charset="0"/>
                          <a:ea typeface="+mn-ea"/>
                          <a:cs typeface="+mn-cs"/>
                        </a:rPr>
                        <a:t>RA</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73025" marR="73025" algn="ctr">
                        <a:spcBef>
                          <a:spcPts val="400"/>
                        </a:spcBef>
                        <a:spcAft>
                          <a:spcPts val="400"/>
                        </a:spcAft>
                      </a:pPr>
                      <a:r>
                        <a:rPr lang="en-US" sz="1400">
                          <a:effectLst/>
                          <a:latin typeface="Montserrat" panose="00000500000000000000" pitchFamily="2" charset="0"/>
                          <a:sym typeface="Wingdings"/>
                        </a:rPr>
                        <a:t>School</a:t>
                      </a:r>
                      <a:endParaRPr lang="en-US" sz="1400">
                        <a:effectLst/>
                        <a:latin typeface="Montserrat" panose="00000500000000000000" pitchFamily="2"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73025" marR="73025" lvl="0" indent="0" algn="ctr" defTabSz="914400" rtl="0" eaLnBrk="1" fontAlgn="auto" latinLnBrk="0" hangingPunct="1">
                        <a:lnSpc>
                          <a:spcPct val="100000"/>
                        </a:lnSpc>
                        <a:spcBef>
                          <a:spcPts val="400"/>
                        </a:spcBef>
                        <a:spcAft>
                          <a:spcPts val="400"/>
                        </a:spcAft>
                        <a:buClrTx/>
                        <a:buSzTx/>
                        <a:buFontTx/>
                        <a:buNone/>
                        <a:tabLst/>
                        <a:defRPr/>
                      </a:pPr>
                      <a:r>
                        <a:rPr lang="en-US" sz="1400">
                          <a:solidFill>
                            <a:srgbClr val="FFFFFF"/>
                          </a:solidFill>
                          <a:effectLst/>
                          <a:latin typeface="Montserrat" panose="00000500000000000000" pitchFamily="2" charset="0"/>
                        </a:rPr>
                        <a:t>N/A</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358775" marR="73025" lvl="0" indent="-285750" algn="l" defTabSz="914400" rtl="0" eaLnBrk="1" fontAlgn="auto" latinLnBrk="0" hangingPunct="1">
                        <a:lnSpc>
                          <a:spcPct val="100000"/>
                        </a:lnSpc>
                        <a:spcBef>
                          <a:spcPts val="400"/>
                        </a:spcBef>
                        <a:spcAft>
                          <a:spcPts val="200"/>
                        </a:spcAft>
                        <a:buClrTx/>
                        <a:buSzTx/>
                        <a:buFont typeface="Arial" panose="020B0604020202020204" pitchFamily="34" charset="0"/>
                        <a:buChar char="•"/>
                        <a:tabLst/>
                        <a:defRPr/>
                      </a:pPr>
                      <a:r>
                        <a:rPr lang="en-US" sz="1400" kern="1200">
                          <a:solidFill>
                            <a:srgbClr val="FFFFFF"/>
                          </a:solidFill>
                          <a:effectLst/>
                          <a:latin typeface="Montserrat" panose="00000500000000000000" pitchFamily="2" charset="0"/>
                          <a:ea typeface="+mn-ea"/>
                          <a:cs typeface="+mn-cs"/>
                        </a:rPr>
                        <a:t>Views Resets and Invalidations</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73025" marR="73025" algn="ctr">
                        <a:spcBef>
                          <a:spcPts val="400"/>
                        </a:spcBef>
                        <a:spcAft>
                          <a:spcPts val="400"/>
                        </a:spcAft>
                      </a:pPr>
                      <a:r>
                        <a:rPr lang="en-US" sz="1400">
                          <a:solidFill>
                            <a:srgbClr val="FFFFFF"/>
                          </a:solidFill>
                          <a:effectLst/>
                          <a:latin typeface="Montserrat" panose="00000500000000000000" pitchFamily="2" charset="0"/>
                        </a:rPr>
                        <a:t>N/A</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73025" marR="0" lvl="0" indent="0" algn="ctr" defTabSz="914400" rtl="0" eaLnBrk="1" fontAlgn="auto" latinLnBrk="0" hangingPunct="1">
                        <a:lnSpc>
                          <a:spcPct val="100000"/>
                        </a:lnSpc>
                        <a:spcBef>
                          <a:spcPts val="400"/>
                        </a:spcBef>
                        <a:spcAft>
                          <a:spcPts val="400"/>
                        </a:spcAft>
                        <a:buClrTx/>
                        <a:buSzTx/>
                        <a:buFontTx/>
                        <a:buNone/>
                        <a:tabLst/>
                        <a:defRPr/>
                      </a:pPr>
                      <a:r>
                        <a:rPr lang="en-US" sz="1400" dirty="0">
                          <a:solidFill>
                            <a:srgbClr val="FFFFFF"/>
                          </a:solidFill>
                          <a:effectLst/>
                          <a:latin typeface="Montserrat" panose="00000500000000000000" pitchFamily="2" charset="0"/>
                        </a:rPr>
                        <a:t>Views Student Score Results</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164043586"/>
                  </a:ext>
                </a:extLst>
              </a:tr>
            </a:tbl>
          </a:graphicData>
        </a:graphic>
      </p:graphicFrame>
    </p:spTree>
    <p:extLst>
      <p:ext uri="{BB962C8B-B14F-4D97-AF65-F5344CB8AC3E}">
        <p14:creationId xmlns:p14="http://schemas.microsoft.com/office/powerpoint/2010/main" val="14698499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1FD83D-0AD4-70BE-6180-62BE151A2560}"/>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3AD847CD-1664-3487-3E5B-F120DB8BA229}"/>
              </a:ext>
              <a:ext uri="{C183D7F6-B498-43B3-948B-1728B52AA6E4}">
                <adec:decorative xmlns:adec="http://schemas.microsoft.com/office/drawing/2017/decorative" val="1"/>
              </a:ext>
            </a:extLst>
          </p:cNvPr>
          <p:cNvSpPr>
            <a:spLocks noGrp="1"/>
          </p:cNvSpPr>
          <p:nvPr>
            <p:ph type="body" sz="quarter" idx="15"/>
          </p:nvPr>
        </p:nvSpPr>
        <p:spPr/>
        <p:txBody>
          <a:bodyPr lIns="0" tIns="45720" rIns="91440" bIns="45720" anchor="t"/>
          <a:lstStyle/>
          <a:p>
            <a:r>
              <a:rPr lang="en-US">
                <a:latin typeface="Montserrat"/>
              </a:rPr>
              <a:t>Launchpad</a:t>
            </a:r>
            <a:endParaRPr lang="en-US"/>
          </a:p>
        </p:txBody>
      </p:sp>
      <p:sp>
        <p:nvSpPr>
          <p:cNvPr id="10" name="Title 9">
            <a:extLst>
              <a:ext uri="{FF2B5EF4-FFF2-40B4-BE49-F238E27FC236}">
                <a16:creationId xmlns:a16="http://schemas.microsoft.com/office/drawing/2014/main" id="{E3485D99-0B50-0E28-9462-FB3837F6F6B4}"/>
              </a:ext>
              <a:ext uri="{C183D7F6-B498-43B3-948B-1728B52AA6E4}">
                <adec:decorative xmlns:adec="http://schemas.microsoft.com/office/drawing/2017/decorative" val="1"/>
              </a:ext>
            </a:extLst>
          </p:cNvPr>
          <p:cNvSpPr>
            <a:spLocks noGrp="1"/>
          </p:cNvSpPr>
          <p:nvPr>
            <p:ph type="title"/>
          </p:nvPr>
        </p:nvSpPr>
        <p:spPr/>
        <p:txBody>
          <a:bodyPr wrap="square" lIns="0" tIns="0" rIns="0" bIns="0" anchor="t">
            <a:spAutoFit/>
          </a:bodyPr>
          <a:lstStyle/>
          <a:p>
            <a:r>
              <a:rPr lang="en-US">
                <a:latin typeface="Montserrat SemiBold"/>
              </a:rPr>
              <a:t>Required Fields: Reminder </a:t>
            </a:r>
          </a:p>
        </p:txBody>
      </p:sp>
      <p:sp>
        <p:nvSpPr>
          <p:cNvPr id="13" name="Text Placeholder 12">
            <a:extLst>
              <a:ext uri="{FF2B5EF4-FFF2-40B4-BE49-F238E27FC236}">
                <a16:creationId xmlns:a16="http://schemas.microsoft.com/office/drawing/2014/main" id="{6FB2AEEE-4CE7-E740-A3F5-DE55248EBFFC}"/>
              </a:ext>
              <a:ext uri="{C183D7F6-B498-43B3-948B-1728B52AA6E4}">
                <adec:decorative xmlns:adec="http://schemas.microsoft.com/office/drawing/2017/decorative" val="1"/>
              </a:ext>
            </a:extLst>
          </p:cNvPr>
          <p:cNvSpPr>
            <a:spLocks noGrp="1"/>
          </p:cNvSpPr>
          <p:nvPr>
            <p:ph type="body" sz="quarter" idx="18"/>
          </p:nvPr>
        </p:nvSpPr>
        <p:spPr>
          <a:xfrm>
            <a:off x="571500" y="1950191"/>
            <a:ext cx="4631496" cy="3199984"/>
          </a:xfrm>
        </p:spPr>
        <p:txBody>
          <a:bodyPr lIns="0" tIns="45720" rIns="91440" bIns="45720" anchor="t"/>
          <a:lstStyle/>
          <a:p>
            <a:pPr marL="342900" indent="-342900">
              <a:spcAft>
                <a:spcPts val="400"/>
              </a:spcAft>
              <a:buFont typeface="+mj-lt"/>
              <a:buAutoNum type="arabicPeriod"/>
            </a:pPr>
            <a:r>
              <a:rPr lang="en-US">
                <a:latin typeface="Montserrat"/>
              </a:rPr>
              <a:t>SASID </a:t>
            </a:r>
          </a:p>
          <a:p>
            <a:pPr marL="342900" indent="-342900">
              <a:spcAft>
                <a:spcPts val="400"/>
              </a:spcAft>
              <a:buFont typeface="+mj-lt"/>
              <a:buAutoNum type="arabicPeriod"/>
            </a:pPr>
            <a:r>
              <a:rPr lang="en-US">
                <a:latin typeface="Montserrat"/>
              </a:rPr>
              <a:t>Grade</a:t>
            </a:r>
          </a:p>
          <a:p>
            <a:pPr marL="342900" indent="-342900">
              <a:spcAft>
                <a:spcPts val="400"/>
              </a:spcAft>
              <a:buFont typeface="+mj-lt"/>
              <a:buAutoNum type="arabicPeriod"/>
            </a:pPr>
            <a:r>
              <a:rPr lang="en-US">
                <a:latin typeface="Montserrat"/>
              </a:rPr>
              <a:t>School/Organization</a:t>
            </a:r>
          </a:p>
          <a:p>
            <a:pPr marL="342900" indent="-342900">
              <a:spcAft>
                <a:spcPts val="400"/>
              </a:spcAft>
              <a:buFont typeface="+mj-lt"/>
              <a:buAutoNum type="arabicPeriod"/>
            </a:pPr>
            <a:r>
              <a:rPr lang="en-US">
                <a:latin typeface="Montserrat"/>
              </a:rPr>
              <a:t>Date of Birth</a:t>
            </a:r>
          </a:p>
          <a:p>
            <a:pPr marL="342900" indent="-342900">
              <a:spcAft>
                <a:spcPts val="400"/>
              </a:spcAft>
              <a:buFont typeface="+mj-lt"/>
              <a:buAutoNum type="arabicPeriod"/>
            </a:pPr>
            <a:r>
              <a:rPr lang="en-US">
                <a:latin typeface="Montserrat"/>
              </a:rPr>
              <a:t>Gender</a:t>
            </a:r>
          </a:p>
          <a:p>
            <a:pPr marL="342900" indent="-342900">
              <a:spcAft>
                <a:spcPts val="400"/>
              </a:spcAft>
              <a:buFont typeface="+mj-lt"/>
              <a:buAutoNum type="arabicPeriod"/>
            </a:pPr>
            <a:r>
              <a:rPr lang="en-US">
                <a:latin typeface="Montserrat"/>
              </a:rPr>
              <a:t>Race</a:t>
            </a:r>
          </a:p>
        </p:txBody>
      </p:sp>
      <p:sp>
        <p:nvSpPr>
          <p:cNvPr id="2" name="Text Placeholder 12">
            <a:extLst>
              <a:ext uri="{FF2B5EF4-FFF2-40B4-BE49-F238E27FC236}">
                <a16:creationId xmlns:a16="http://schemas.microsoft.com/office/drawing/2014/main" id="{BEFCE1FB-16E4-2326-A9FC-4D378B07F125}"/>
              </a:ext>
              <a:ext uri="{C183D7F6-B498-43B3-948B-1728B52AA6E4}">
                <adec:decorative xmlns:adec="http://schemas.microsoft.com/office/drawing/2017/decorative" val="1"/>
              </a:ext>
            </a:extLst>
          </p:cNvPr>
          <p:cNvSpPr txBox="1">
            <a:spLocks/>
          </p:cNvSpPr>
          <p:nvPr/>
        </p:nvSpPr>
        <p:spPr>
          <a:xfrm>
            <a:off x="6414193" y="1950192"/>
            <a:ext cx="4518852" cy="3199983"/>
          </a:xfrm>
          <a:prstGeom prst="rect">
            <a:avLst/>
          </a:prstGeom>
        </p:spPr>
        <p:txBody>
          <a:bodyPr lIns="0" tIns="45720" rIns="91440" bIns="45720" anchor="t"/>
          <a:lstStyle>
            <a:lvl1pPr marL="0" indent="0" algn="l" defTabSz="914400" rtl="0" eaLnBrk="1" latinLnBrk="0" hangingPunct="1">
              <a:lnSpc>
                <a:spcPct val="100000"/>
              </a:lnSpc>
              <a:spcBef>
                <a:spcPts val="1000"/>
              </a:spcBef>
              <a:spcAft>
                <a:spcPts val="600"/>
              </a:spcAft>
              <a:buFont typeface="Arial" panose="020B0604020202020204" pitchFamily="34" charset="0"/>
              <a:buNone/>
              <a:defRPr sz="1800" b="0" i="0" kern="1200">
                <a:solidFill>
                  <a:schemeClr val="tx2">
                    <a:lumMod val="50000"/>
                  </a:schemeClr>
                </a:solidFill>
                <a:latin typeface="Montserrat" pitchFamily="2" charset="77"/>
                <a:ea typeface="+mn-ea"/>
                <a:cs typeface="+mn-cs"/>
              </a:defRPr>
            </a:lvl1pPr>
            <a:lvl2pPr marL="457200" indent="0" algn="ctr" defTabSz="914400" rtl="0" eaLnBrk="1" latinLnBrk="0" hangingPunct="1">
              <a:lnSpc>
                <a:spcPct val="100000"/>
              </a:lnSpc>
              <a:spcBef>
                <a:spcPts val="500"/>
              </a:spcBef>
              <a:spcAft>
                <a:spcPts val="600"/>
              </a:spcAft>
              <a:buFont typeface="Arial" panose="020B0604020202020204" pitchFamily="34" charset="0"/>
              <a:buNone/>
              <a:defRPr sz="2000" b="0" i="0" kern="1200">
                <a:solidFill>
                  <a:schemeClr val="tx2">
                    <a:lumMod val="50000"/>
                  </a:schemeClr>
                </a:solidFill>
                <a:latin typeface="Lato Light" panose="020F0302020204030203" pitchFamily="34" charset="77"/>
                <a:ea typeface="+mn-ea"/>
                <a:cs typeface="+mn-cs"/>
              </a:defRPr>
            </a:lvl2pPr>
            <a:lvl3pPr marL="914400" indent="0" algn="ctr" defTabSz="914400" rtl="0" eaLnBrk="1" latinLnBrk="0" hangingPunct="1">
              <a:lnSpc>
                <a:spcPct val="100000"/>
              </a:lnSpc>
              <a:spcBef>
                <a:spcPts val="500"/>
              </a:spcBef>
              <a:spcAft>
                <a:spcPts val="600"/>
              </a:spcAft>
              <a:buFont typeface="Arial" panose="020B0604020202020204" pitchFamily="34" charset="0"/>
              <a:buNone/>
              <a:defRPr sz="2000" b="0" i="0" kern="1200">
                <a:solidFill>
                  <a:schemeClr val="tx2">
                    <a:lumMod val="50000"/>
                  </a:schemeClr>
                </a:solidFill>
                <a:latin typeface="Lato Light" panose="020F0302020204030203" pitchFamily="34" charset="77"/>
                <a:ea typeface="+mn-ea"/>
                <a:cs typeface="+mn-cs"/>
              </a:defRPr>
            </a:lvl3pPr>
            <a:lvl4pPr marL="1371600" indent="0" algn="ctr" defTabSz="914400" rtl="0" eaLnBrk="1" latinLnBrk="0" hangingPunct="1">
              <a:lnSpc>
                <a:spcPct val="100000"/>
              </a:lnSpc>
              <a:spcBef>
                <a:spcPts val="500"/>
              </a:spcBef>
              <a:spcAft>
                <a:spcPts val="600"/>
              </a:spcAft>
              <a:buFont typeface="Arial" panose="020B0604020202020204" pitchFamily="34" charset="0"/>
              <a:buNone/>
              <a:defRPr sz="2000" b="0" i="0" kern="1200">
                <a:solidFill>
                  <a:schemeClr val="tx2">
                    <a:lumMod val="50000"/>
                  </a:schemeClr>
                </a:solidFill>
                <a:latin typeface="Lato Light" panose="020F0302020204030203" pitchFamily="34" charset="77"/>
                <a:ea typeface="+mn-ea"/>
                <a:cs typeface="+mn-cs"/>
              </a:defRPr>
            </a:lvl4pPr>
            <a:lvl5pPr marL="1828800" indent="0" algn="ctr" defTabSz="914400" rtl="0" eaLnBrk="1" latinLnBrk="0" hangingPunct="1">
              <a:lnSpc>
                <a:spcPct val="100000"/>
              </a:lnSpc>
              <a:spcBef>
                <a:spcPts val="500"/>
              </a:spcBef>
              <a:spcAft>
                <a:spcPts val="600"/>
              </a:spcAft>
              <a:buFont typeface="Arial" panose="020B0604020202020204" pitchFamily="34" charset="0"/>
              <a:buNone/>
              <a:defRPr sz="2000" b="0" i="0" kern="1200">
                <a:solidFill>
                  <a:schemeClr val="tx2">
                    <a:lumMod val="50000"/>
                  </a:schemeClr>
                </a:solidFill>
                <a:latin typeface="Lato Light" panose="020F030202020403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spcAft>
                <a:spcPts val="400"/>
              </a:spcAft>
              <a:buFont typeface="+mj-lt"/>
              <a:buAutoNum type="arabicPeriod" startAt="7"/>
            </a:pPr>
            <a:r>
              <a:rPr lang="en-US">
                <a:latin typeface="Montserrat"/>
              </a:rPr>
              <a:t>Ethnicity</a:t>
            </a:r>
          </a:p>
          <a:p>
            <a:pPr marL="342900" indent="-342900">
              <a:spcAft>
                <a:spcPts val="400"/>
              </a:spcAft>
              <a:buFont typeface="+mj-lt"/>
              <a:buAutoNum type="arabicPeriod" startAt="7"/>
            </a:pPr>
            <a:r>
              <a:rPr lang="en-US">
                <a:latin typeface="Montserrat"/>
              </a:rPr>
              <a:t>IEP</a:t>
            </a:r>
          </a:p>
          <a:p>
            <a:pPr marL="342900" indent="-342900">
              <a:spcAft>
                <a:spcPts val="400"/>
              </a:spcAft>
              <a:buFont typeface="+mj-lt"/>
              <a:buAutoNum type="arabicPeriod" startAt="7"/>
            </a:pPr>
            <a:r>
              <a:rPr lang="en-US">
                <a:latin typeface="Montserrat"/>
              </a:rPr>
              <a:t>Limited English Proficiency</a:t>
            </a:r>
          </a:p>
          <a:p>
            <a:pPr marL="342900" indent="-342900">
              <a:spcAft>
                <a:spcPts val="400"/>
              </a:spcAft>
              <a:buFont typeface="+mj-lt"/>
              <a:buAutoNum type="arabicPeriod" startAt="7"/>
            </a:pPr>
            <a:r>
              <a:rPr lang="en-US">
                <a:latin typeface="Montserrat"/>
              </a:rPr>
              <a:t>Section 504</a:t>
            </a:r>
          </a:p>
          <a:p>
            <a:pPr marL="342900" indent="-342900">
              <a:spcAft>
                <a:spcPts val="400"/>
              </a:spcAft>
              <a:buFont typeface="+mj-lt"/>
              <a:buAutoNum type="arabicPeriod" startAt="7"/>
            </a:pPr>
            <a:r>
              <a:rPr lang="en-US">
                <a:latin typeface="Montserrat"/>
              </a:rPr>
              <a:t>Local ID</a:t>
            </a:r>
          </a:p>
          <a:p>
            <a:pPr marL="342900" indent="-342900">
              <a:spcAft>
                <a:spcPts val="400"/>
              </a:spcAft>
              <a:buFont typeface="+mj-lt"/>
              <a:buAutoNum type="arabicPeriod" startAt="7"/>
            </a:pPr>
            <a:r>
              <a:rPr lang="en-US">
                <a:latin typeface="Montserrat"/>
              </a:rPr>
              <a:t>Economic Disadvantage</a:t>
            </a:r>
          </a:p>
        </p:txBody>
      </p:sp>
      <p:sp>
        <p:nvSpPr>
          <p:cNvPr id="8" name="TextBox 7">
            <a:extLst>
              <a:ext uri="{FF2B5EF4-FFF2-40B4-BE49-F238E27FC236}">
                <a16:creationId xmlns:a16="http://schemas.microsoft.com/office/drawing/2014/main" id="{5C87E068-8F19-CCAB-9AE8-29AA20593614}"/>
              </a:ext>
            </a:extLst>
          </p:cNvPr>
          <p:cNvSpPr txBox="1"/>
          <p:nvPr/>
        </p:nvSpPr>
        <p:spPr>
          <a:xfrm>
            <a:off x="592265" y="4991785"/>
            <a:ext cx="9633916"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1000"/>
              </a:spcBef>
              <a:spcAft>
                <a:spcPts val="600"/>
              </a:spcAft>
              <a:buClrTx/>
              <a:buSzTx/>
              <a:buFont typeface="Arial" panose="020B0604020202020204" pitchFamily="34" charset="0"/>
              <a:buNone/>
              <a:tabLst/>
              <a:defRPr/>
            </a:pPr>
            <a:r>
              <a:rPr kumimoji="0" lang="en-US" sz="1800" b="1" i="0" u="none" strike="noStrike" kern="1200" cap="none" spc="0" normalizeH="0" baseline="0" noProof="0">
                <a:ln>
                  <a:noFill/>
                </a:ln>
                <a:solidFill>
                  <a:srgbClr val="424242">
                    <a:lumMod val="50000"/>
                  </a:srgbClr>
                </a:solidFill>
                <a:effectLst/>
                <a:uLnTx/>
                <a:uFillTx/>
                <a:latin typeface="Montserrat" pitchFamily="2" charset="77"/>
                <a:ea typeface="+mn-ea"/>
                <a:cs typeface="+mn-cs"/>
              </a:rPr>
              <a:t>*NOTE: </a:t>
            </a:r>
            <a:r>
              <a:rPr lang="en-US" sz="1800" b="1">
                <a:solidFill>
                  <a:srgbClr val="424242">
                    <a:lumMod val="50000"/>
                  </a:srgbClr>
                </a:solidFill>
                <a:latin typeface="Montserrat" pitchFamily="2" charset="77"/>
              </a:rPr>
              <a:t>Temporary SASIDs are not allowed.</a:t>
            </a:r>
            <a:endParaRPr kumimoji="0" lang="en-US" sz="1800" b="1" i="0" u="none" strike="noStrike" kern="1200" cap="none" spc="0" normalizeH="0" baseline="0" noProof="0">
              <a:ln>
                <a:noFill/>
              </a:ln>
              <a:solidFill>
                <a:srgbClr val="424242">
                  <a:lumMod val="50000"/>
                </a:srgbClr>
              </a:solidFill>
              <a:effectLst/>
              <a:uLnTx/>
              <a:uFillTx/>
              <a:latin typeface="Montserrat" pitchFamily="2" charset="77"/>
              <a:ea typeface="+mn-ea"/>
              <a:cs typeface="+mn-cs"/>
            </a:endParaRPr>
          </a:p>
        </p:txBody>
      </p:sp>
    </p:spTree>
    <p:extLst>
      <p:ext uri="{BB962C8B-B14F-4D97-AF65-F5344CB8AC3E}">
        <p14:creationId xmlns:p14="http://schemas.microsoft.com/office/powerpoint/2010/main" val="3390538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B20CAA-433D-F2B9-FFA6-BB3B10D32439}"/>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07023EC4-2187-A380-3EDD-7E87DA34752B}"/>
              </a:ext>
            </a:extLst>
          </p:cNvPr>
          <p:cNvSpPr>
            <a:spLocks noGrp="1"/>
          </p:cNvSpPr>
          <p:nvPr>
            <p:ph type="body" sz="quarter" idx="15"/>
          </p:nvPr>
        </p:nvSpPr>
        <p:spPr/>
        <p:txBody>
          <a:bodyPr lIns="0" tIns="45720" rIns="91440" bIns="45720" anchor="t"/>
          <a:lstStyle/>
          <a:p>
            <a:r>
              <a:rPr lang="en-US">
                <a:latin typeface="Montserrat"/>
              </a:rPr>
              <a:t>Launchpad</a:t>
            </a:r>
            <a:endParaRPr lang="en-US"/>
          </a:p>
        </p:txBody>
      </p:sp>
      <p:sp>
        <p:nvSpPr>
          <p:cNvPr id="10" name="Title 9">
            <a:extLst>
              <a:ext uri="{FF2B5EF4-FFF2-40B4-BE49-F238E27FC236}">
                <a16:creationId xmlns:a16="http://schemas.microsoft.com/office/drawing/2014/main" id="{36C5CA5C-C5EF-D7A8-703A-335563E1DF3D}"/>
              </a:ext>
            </a:extLst>
          </p:cNvPr>
          <p:cNvSpPr>
            <a:spLocks noGrp="1"/>
          </p:cNvSpPr>
          <p:nvPr>
            <p:ph type="title"/>
          </p:nvPr>
        </p:nvSpPr>
        <p:spPr/>
        <p:txBody>
          <a:bodyPr wrap="square" lIns="0" tIns="0" rIns="0" bIns="0" anchor="t">
            <a:spAutoFit/>
          </a:bodyPr>
          <a:lstStyle/>
          <a:p>
            <a:r>
              <a:rPr lang="en-US">
                <a:latin typeface="Montserrat SemiBold"/>
              </a:rPr>
              <a:t>Fields Available but not Required</a:t>
            </a:r>
            <a:endParaRPr lang="en-US"/>
          </a:p>
        </p:txBody>
      </p:sp>
      <p:sp>
        <p:nvSpPr>
          <p:cNvPr id="13" name="Text Placeholder 12">
            <a:extLst>
              <a:ext uri="{FF2B5EF4-FFF2-40B4-BE49-F238E27FC236}">
                <a16:creationId xmlns:a16="http://schemas.microsoft.com/office/drawing/2014/main" id="{33B85909-E54A-2CF2-E9D5-6442562F9083}"/>
              </a:ext>
            </a:extLst>
          </p:cNvPr>
          <p:cNvSpPr>
            <a:spLocks noGrp="1"/>
          </p:cNvSpPr>
          <p:nvPr>
            <p:ph type="body" sz="quarter" idx="18"/>
          </p:nvPr>
        </p:nvSpPr>
        <p:spPr/>
        <p:txBody>
          <a:bodyPr lIns="0" tIns="45720" rIns="91440" bIns="45720" anchor="t"/>
          <a:lstStyle/>
          <a:p>
            <a:r>
              <a:rPr lang="en-US" b="1">
                <a:latin typeface="Montserrat"/>
              </a:rPr>
              <a:t>Fields on Student Import in Launchpad (Not Required)</a:t>
            </a:r>
          </a:p>
          <a:p>
            <a:pPr marL="285750" indent="-285750">
              <a:buChar char="•"/>
            </a:pPr>
            <a:r>
              <a:rPr lang="en-US">
                <a:latin typeface="Montserrat"/>
              </a:rPr>
              <a:t>preferredGivenName</a:t>
            </a:r>
          </a:p>
          <a:p>
            <a:pPr marL="285750" indent="-285750">
              <a:buChar char="•"/>
            </a:pPr>
            <a:r>
              <a:rPr lang="en-US">
                <a:latin typeface="Montserrat"/>
              </a:rPr>
              <a:t>preferredMiddleName</a:t>
            </a:r>
          </a:p>
          <a:p>
            <a:pPr marL="285750" indent="-285750">
              <a:buChar char="•"/>
            </a:pPr>
            <a:r>
              <a:rPr lang="en-US">
                <a:latin typeface="Montserrat"/>
              </a:rPr>
              <a:t>preferredLastName</a:t>
            </a:r>
          </a:p>
          <a:p>
            <a:pPr marL="285750" indent="-285750">
              <a:buChar char="•"/>
            </a:pPr>
            <a:r>
              <a:rPr lang="en-US">
                <a:latin typeface="Montserrat"/>
              </a:rPr>
              <a:t>pronouns</a:t>
            </a:r>
          </a:p>
          <a:p>
            <a:endParaRPr lang="en-US" b="1">
              <a:latin typeface="Montserrat"/>
            </a:endParaRPr>
          </a:p>
          <a:p>
            <a:endParaRPr lang="en-US">
              <a:latin typeface="Montserrat"/>
            </a:endParaRPr>
          </a:p>
          <a:p>
            <a:endParaRPr lang="en-US"/>
          </a:p>
          <a:p>
            <a:endParaRPr lang="en-US"/>
          </a:p>
        </p:txBody>
      </p:sp>
      <p:sp>
        <p:nvSpPr>
          <p:cNvPr id="5" name="Content Placeholder 4">
            <a:extLst>
              <a:ext uri="{FF2B5EF4-FFF2-40B4-BE49-F238E27FC236}">
                <a16:creationId xmlns:a16="http://schemas.microsoft.com/office/drawing/2014/main" id="{98B52B60-053B-8041-D2F4-5E32F32DB924}"/>
              </a:ext>
            </a:extLst>
          </p:cNvPr>
          <p:cNvSpPr>
            <a:spLocks noGrp="1"/>
          </p:cNvSpPr>
          <p:nvPr>
            <p:ph sz="quarter" idx="17"/>
          </p:nvPr>
        </p:nvSpPr>
        <p:spPr/>
        <p:txBody>
          <a:bodyPr/>
          <a:lstStyle/>
          <a:p>
            <a:endParaRPr lang="en-US"/>
          </a:p>
        </p:txBody>
      </p:sp>
    </p:spTree>
    <p:extLst>
      <p:ext uri="{BB962C8B-B14F-4D97-AF65-F5344CB8AC3E}">
        <p14:creationId xmlns:p14="http://schemas.microsoft.com/office/powerpoint/2010/main" val="39234603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091FC8E-B3DE-3F9F-F916-7DA90C616D4F}"/>
              </a:ext>
            </a:extLst>
          </p:cNvPr>
          <p:cNvSpPr>
            <a:spLocks noGrp="1"/>
          </p:cNvSpPr>
          <p:nvPr>
            <p:ph type="body" sz="quarter" idx="18"/>
          </p:nvPr>
        </p:nvSpPr>
        <p:spPr/>
        <p:txBody>
          <a:bodyPr/>
          <a:lstStyle/>
          <a:p>
            <a:r>
              <a:rPr lang="en-US" sz="1800">
                <a:latin typeface="Montserrat" panose="00000500000000000000" pitchFamily="2" charset="0"/>
              </a:rPr>
              <a:t>Current Fields on Import – Primary Disability Type</a:t>
            </a:r>
          </a:p>
        </p:txBody>
      </p:sp>
      <p:sp>
        <p:nvSpPr>
          <p:cNvPr id="3" name="Text Placeholder 2">
            <a:extLst>
              <a:ext uri="{FF2B5EF4-FFF2-40B4-BE49-F238E27FC236}">
                <a16:creationId xmlns:a16="http://schemas.microsoft.com/office/drawing/2014/main" id="{4827EBC0-8B6A-0E3F-8FBE-8CAE3E7AE110}"/>
              </a:ext>
            </a:extLst>
          </p:cNvPr>
          <p:cNvSpPr>
            <a:spLocks noGrp="1"/>
          </p:cNvSpPr>
          <p:nvPr>
            <p:ph type="body" sz="quarter" idx="19"/>
          </p:nvPr>
        </p:nvSpPr>
        <p:spPr>
          <a:xfrm>
            <a:off x="571499" y="1976284"/>
            <a:ext cx="4511777" cy="3987953"/>
          </a:xfrm>
        </p:spPr>
        <p:txBody>
          <a:bodyPr/>
          <a:lstStyle/>
          <a:p>
            <a:r>
              <a:rPr lang="en-US"/>
              <a:t>AUT = Autism </a:t>
            </a:r>
          </a:p>
          <a:p>
            <a:r>
              <a:rPr lang="en-US"/>
              <a:t>DB = Deaf-blindness </a:t>
            </a:r>
          </a:p>
          <a:p>
            <a:r>
              <a:rPr lang="en-US"/>
              <a:t>DD = Developmental delay </a:t>
            </a:r>
          </a:p>
          <a:p>
            <a:r>
              <a:rPr lang="en-US"/>
              <a:t>EMN = Emotional disturbance </a:t>
            </a:r>
          </a:p>
          <a:p>
            <a:r>
              <a:rPr lang="en-US"/>
              <a:t>HI = Hearing impairment </a:t>
            </a:r>
          </a:p>
          <a:p>
            <a:r>
              <a:rPr lang="en-US"/>
              <a:t>ID = Intellectual disability </a:t>
            </a:r>
          </a:p>
          <a:p>
            <a:r>
              <a:rPr lang="en-US"/>
              <a:t>MD = Multiple disabilities</a:t>
            </a:r>
          </a:p>
          <a:p>
            <a:r>
              <a:rPr lang="en-US">
                <a:solidFill>
                  <a:srgbClr val="000000"/>
                </a:solidFill>
                <a:latin typeface="Montserrat" panose="00000500000000000000" pitchFamily="2" charset="0"/>
              </a:rPr>
              <a:t>OI = Orthopedic impairment </a:t>
            </a:r>
          </a:p>
          <a:p>
            <a:endParaRPr lang="en-US"/>
          </a:p>
        </p:txBody>
      </p:sp>
      <p:sp>
        <p:nvSpPr>
          <p:cNvPr id="4" name="Title 3">
            <a:extLst>
              <a:ext uri="{FF2B5EF4-FFF2-40B4-BE49-F238E27FC236}">
                <a16:creationId xmlns:a16="http://schemas.microsoft.com/office/drawing/2014/main" id="{62804E6B-6B49-252B-4038-490E89F52593}"/>
              </a:ext>
            </a:extLst>
          </p:cNvPr>
          <p:cNvSpPr>
            <a:spLocks noGrp="1"/>
          </p:cNvSpPr>
          <p:nvPr>
            <p:ph type="title"/>
          </p:nvPr>
        </p:nvSpPr>
        <p:spPr/>
        <p:txBody>
          <a:bodyPr wrap="square" lIns="0" tIns="0" rIns="0" bIns="0">
            <a:spAutoFit/>
          </a:bodyPr>
          <a:lstStyle/>
          <a:p>
            <a:r>
              <a:rPr lang="en-US">
                <a:latin typeface="Montserrat SemiBold"/>
              </a:rPr>
              <a:t>Primary Disability Type (Valid Values)</a:t>
            </a:r>
          </a:p>
        </p:txBody>
      </p:sp>
      <p:sp>
        <p:nvSpPr>
          <p:cNvPr id="5" name="Content Placeholder 4">
            <a:extLst>
              <a:ext uri="{FF2B5EF4-FFF2-40B4-BE49-F238E27FC236}">
                <a16:creationId xmlns:a16="http://schemas.microsoft.com/office/drawing/2014/main" id="{548982E3-EDDF-575E-0513-121B3D244988}"/>
              </a:ext>
            </a:extLst>
          </p:cNvPr>
          <p:cNvSpPr>
            <a:spLocks noGrp="1"/>
          </p:cNvSpPr>
          <p:nvPr>
            <p:ph sz="quarter" idx="17"/>
          </p:nvPr>
        </p:nvSpPr>
        <p:spPr/>
        <p:txBody>
          <a:bodyPr/>
          <a:lstStyle/>
          <a:p>
            <a:endParaRPr lang="en-US"/>
          </a:p>
        </p:txBody>
      </p:sp>
      <p:sp>
        <p:nvSpPr>
          <p:cNvPr id="6" name="Text Placeholder 5">
            <a:extLst>
              <a:ext uri="{FF2B5EF4-FFF2-40B4-BE49-F238E27FC236}">
                <a16:creationId xmlns:a16="http://schemas.microsoft.com/office/drawing/2014/main" id="{C0D1B108-17B8-50BC-400F-5C2355497BA1}"/>
              </a:ext>
            </a:extLst>
          </p:cNvPr>
          <p:cNvSpPr>
            <a:spLocks noGrp="1"/>
          </p:cNvSpPr>
          <p:nvPr>
            <p:ph type="body" sz="quarter" idx="15"/>
          </p:nvPr>
        </p:nvSpPr>
        <p:spPr/>
        <p:txBody>
          <a:bodyPr/>
          <a:lstStyle/>
          <a:p>
            <a:r>
              <a:rPr lang="en-US">
                <a:latin typeface="Montserrat"/>
              </a:rPr>
              <a:t>Launchpad</a:t>
            </a:r>
            <a:endParaRPr lang="en-US"/>
          </a:p>
          <a:p>
            <a:endParaRPr lang="en-US"/>
          </a:p>
        </p:txBody>
      </p:sp>
      <p:sp>
        <p:nvSpPr>
          <p:cNvPr id="7" name="TextBox 6">
            <a:extLst>
              <a:ext uri="{FF2B5EF4-FFF2-40B4-BE49-F238E27FC236}">
                <a16:creationId xmlns:a16="http://schemas.microsoft.com/office/drawing/2014/main" id="{1B63AA2F-59F0-F49C-09A6-30B215846F0A}"/>
              </a:ext>
            </a:extLst>
          </p:cNvPr>
          <p:cNvSpPr txBox="1"/>
          <p:nvPr/>
        </p:nvSpPr>
        <p:spPr>
          <a:xfrm>
            <a:off x="6204155" y="2082741"/>
            <a:ext cx="4758813" cy="3416320"/>
          </a:xfrm>
          <a:prstGeom prst="rect">
            <a:avLst/>
          </a:prstGeom>
          <a:noFill/>
        </p:spPr>
        <p:txBody>
          <a:bodyPr wrap="square" rtlCol="0">
            <a:spAutoFit/>
          </a:bodyPr>
          <a:lstStyle/>
          <a:p>
            <a:pPr marL="285750" indent="-285750">
              <a:buFont typeface="Arial" panose="020B0604020202020204" pitchFamily="34" charset="0"/>
              <a:buChar char="•"/>
            </a:pPr>
            <a:r>
              <a:rPr lang="en-US" sz="1800">
                <a:solidFill>
                  <a:srgbClr val="000000"/>
                </a:solidFill>
                <a:latin typeface="Montserrat" panose="00000500000000000000" pitchFamily="2" charset="0"/>
              </a:rPr>
              <a:t>OHI = Other health impairment </a:t>
            </a:r>
          </a:p>
          <a:p>
            <a:pPr marL="285750" indent="-285750">
              <a:buFont typeface="Arial" panose="020B0604020202020204" pitchFamily="34" charset="0"/>
              <a:buChar char="•"/>
            </a:pPr>
            <a:endParaRPr lang="en-US" sz="1800">
              <a:solidFill>
                <a:srgbClr val="000000"/>
              </a:solidFill>
              <a:latin typeface="Montserrat" panose="00000500000000000000" pitchFamily="2" charset="0"/>
            </a:endParaRPr>
          </a:p>
          <a:p>
            <a:pPr marL="285750" indent="-285750">
              <a:buFont typeface="Arial" panose="020B0604020202020204" pitchFamily="34" charset="0"/>
              <a:buChar char="•"/>
            </a:pPr>
            <a:r>
              <a:rPr lang="en-US" sz="1800">
                <a:solidFill>
                  <a:srgbClr val="000000"/>
                </a:solidFill>
                <a:latin typeface="Montserrat" panose="00000500000000000000" pitchFamily="2" charset="0"/>
              </a:rPr>
              <a:t>SLD = Specific learning disability </a:t>
            </a:r>
          </a:p>
          <a:p>
            <a:pPr marL="285750" indent="-285750">
              <a:buFont typeface="Arial" panose="020B0604020202020204" pitchFamily="34" charset="0"/>
              <a:buChar char="•"/>
            </a:pPr>
            <a:endParaRPr lang="en-US" sz="1800">
              <a:solidFill>
                <a:srgbClr val="000000"/>
              </a:solidFill>
              <a:latin typeface="Montserrat" panose="00000500000000000000" pitchFamily="2" charset="0"/>
            </a:endParaRPr>
          </a:p>
          <a:p>
            <a:pPr marL="285750" indent="-285750">
              <a:buFont typeface="Arial" panose="020B0604020202020204" pitchFamily="34" charset="0"/>
              <a:buChar char="•"/>
            </a:pPr>
            <a:r>
              <a:rPr lang="en-US" sz="1800">
                <a:solidFill>
                  <a:srgbClr val="000000"/>
                </a:solidFill>
                <a:latin typeface="Montserrat" panose="00000500000000000000" pitchFamily="2" charset="0"/>
              </a:rPr>
              <a:t>SLI = Speech or language impairment </a:t>
            </a:r>
          </a:p>
          <a:p>
            <a:pPr marL="285750" indent="-285750">
              <a:buFont typeface="Arial" panose="020B0604020202020204" pitchFamily="34" charset="0"/>
              <a:buChar char="•"/>
            </a:pPr>
            <a:endParaRPr lang="en-US" sz="1800">
              <a:solidFill>
                <a:srgbClr val="000000"/>
              </a:solidFill>
              <a:latin typeface="Montserrat" panose="00000500000000000000" pitchFamily="2" charset="0"/>
            </a:endParaRPr>
          </a:p>
          <a:p>
            <a:pPr marL="285750" indent="-285750">
              <a:buFont typeface="Arial" panose="020B0604020202020204" pitchFamily="34" charset="0"/>
              <a:buChar char="•"/>
            </a:pPr>
            <a:r>
              <a:rPr lang="en-US" sz="1800">
                <a:solidFill>
                  <a:srgbClr val="000000"/>
                </a:solidFill>
                <a:latin typeface="Montserrat" panose="00000500000000000000" pitchFamily="2" charset="0"/>
              </a:rPr>
              <a:t>TBI = Traumatic brain injury </a:t>
            </a:r>
          </a:p>
          <a:p>
            <a:pPr marL="285750" indent="-285750">
              <a:buFont typeface="Arial" panose="020B0604020202020204" pitchFamily="34" charset="0"/>
              <a:buChar char="•"/>
            </a:pPr>
            <a:endParaRPr lang="en-US" sz="1800">
              <a:solidFill>
                <a:srgbClr val="000000"/>
              </a:solidFill>
              <a:latin typeface="Montserrat" panose="00000500000000000000" pitchFamily="2" charset="0"/>
            </a:endParaRPr>
          </a:p>
          <a:p>
            <a:pPr marL="285750" indent="-285750">
              <a:buFont typeface="Arial" panose="020B0604020202020204" pitchFamily="34" charset="0"/>
              <a:buChar char="•"/>
            </a:pPr>
            <a:r>
              <a:rPr lang="en-US" sz="1800">
                <a:solidFill>
                  <a:srgbClr val="000000"/>
                </a:solidFill>
                <a:latin typeface="Montserrat" panose="00000500000000000000" pitchFamily="2" charset="0"/>
              </a:rPr>
              <a:t>VI = Visual impairment </a:t>
            </a:r>
          </a:p>
          <a:p>
            <a:pPr marL="285750" indent="-285750">
              <a:buFont typeface="Arial" panose="020B0604020202020204" pitchFamily="34" charset="0"/>
              <a:buChar char="•"/>
            </a:pPr>
            <a:endParaRPr lang="en-US" sz="1800">
              <a:solidFill>
                <a:srgbClr val="000000"/>
              </a:solidFill>
              <a:latin typeface="Montserrat" panose="00000500000000000000" pitchFamily="2" charset="0"/>
            </a:endParaRPr>
          </a:p>
          <a:p>
            <a:pPr marL="285750" indent="-285750">
              <a:buFont typeface="Arial" panose="020B0604020202020204" pitchFamily="34" charset="0"/>
              <a:buChar char="•"/>
            </a:pPr>
            <a:r>
              <a:rPr lang="en-US" sz="1800">
                <a:solidFill>
                  <a:srgbClr val="000000"/>
                </a:solidFill>
                <a:latin typeface="Montserrat" panose="00000500000000000000" pitchFamily="2" charset="0"/>
              </a:rPr>
              <a:t>Blank = Not specified </a:t>
            </a:r>
          </a:p>
        </p:txBody>
      </p:sp>
    </p:spTree>
    <p:extLst>
      <p:ext uri="{BB962C8B-B14F-4D97-AF65-F5344CB8AC3E}">
        <p14:creationId xmlns:p14="http://schemas.microsoft.com/office/powerpoint/2010/main" val="11004486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6CE8BC-AAC2-1F4B-F67E-3247DC7D8199}"/>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90690E68-5B1A-3784-6466-526BD6938A16}"/>
              </a:ext>
            </a:extLst>
          </p:cNvPr>
          <p:cNvSpPr>
            <a:spLocks noGrp="1"/>
          </p:cNvSpPr>
          <p:nvPr>
            <p:ph type="body" sz="quarter" idx="15"/>
          </p:nvPr>
        </p:nvSpPr>
        <p:spPr/>
        <p:txBody>
          <a:bodyPr lIns="0" tIns="45720" rIns="91440" bIns="45720" anchor="t"/>
          <a:lstStyle/>
          <a:p>
            <a:r>
              <a:rPr lang="en-US">
                <a:latin typeface="Montserrat"/>
              </a:rPr>
              <a:t>Launchpad</a:t>
            </a:r>
            <a:endParaRPr lang="en-US"/>
          </a:p>
        </p:txBody>
      </p:sp>
      <p:sp>
        <p:nvSpPr>
          <p:cNvPr id="10" name="Title 9">
            <a:extLst>
              <a:ext uri="{FF2B5EF4-FFF2-40B4-BE49-F238E27FC236}">
                <a16:creationId xmlns:a16="http://schemas.microsoft.com/office/drawing/2014/main" id="{492B9059-1ADD-8D5F-B36B-D85945D3B53B}"/>
              </a:ext>
            </a:extLst>
          </p:cNvPr>
          <p:cNvSpPr>
            <a:spLocks noGrp="1"/>
          </p:cNvSpPr>
          <p:nvPr>
            <p:ph type="title"/>
          </p:nvPr>
        </p:nvSpPr>
        <p:spPr/>
        <p:txBody>
          <a:bodyPr wrap="square" lIns="0" tIns="0" rIns="0" bIns="0" anchor="t">
            <a:spAutoFit/>
          </a:bodyPr>
          <a:lstStyle/>
          <a:p>
            <a:r>
              <a:rPr lang="en-US">
                <a:latin typeface="Montserrat SemiBold"/>
              </a:rPr>
              <a:t>Guide to Importing Users</a:t>
            </a:r>
            <a:endParaRPr lang="en-US"/>
          </a:p>
        </p:txBody>
      </p:sp>
      <p:sp>
        <p:nvSpPr>
          <p:cNvPr id="13" name="Text Placeholder 12">
            <a:extLst>
              <a:ext uri="{FF2B5EF4-FFF2-40B4-BE49-F238E27FC236}">
                <a16:creationId xmlns:a16="http://schemas.microsoft.com/office/drawing/2014/main" id="{4FF5D47B-92BC-BBCE-FF72-792B5C503CC9}"/>
              </a:ext>
            </a:extLst>
          </p:cNvPr>
          <p:cNvSpPr>
            <a:spLocks noGrp="1"/>
          </p:cNvSpPr>
          <p:nvPr>
            <p:ph type="body" sz="quarter" idx="18"/>
          </p:nvPr>
        </p:nvSpPr>
        <p:spPr>
          <a:xfrm>
            <a:off x="571500" y="1435510"/>
            <a:ext cx="11049000" cy="4528728"/>
          </a:xfrm>
        </p:spPr>
        <p:txBody>
          <a:bodyPr lIns="0" tIns="45720" rIns="91440" bIns="45720" anchor="t"/>
          <a:lstStyle/>
          <a:p>
            <a:r>
              <a:rPr lang="en-US" b="1">
                <a:latin typeface="Montserrat"/>
              </a:rPr>
              <a:t>Available from the file upload screen</a:t>
            </a:r>
          </a:p>
          <a:p>
            <a:r>
              <a:rPr lang="en-US">
                <a:latin typeface="Montserrat"/>
              </a:rPr>
              <a:t>You can pull the guide from the upload screen itself as well as the MCAP Portal.</a:t>
            </a:r>
          </a:p>
          <a:p>
            <a:endParaRPr lang="en-US">
              <a:latin typeface="Montserrat"/>
            </a:endParaRPr>
          </a:p>
          <a:p>
            <a:endParaRPr lang="en-US"/>
          </a:p>
          <a:p>
            <a:endParaRPr lang="en-US"/>
          </a:p>
        </p:txBody>
      </p:sp>
      <p:sp>
        <p:nvSpPr>
          <p:cNvPr id="5" name="Content Placeholder 4">
            <a:extLst>
              <a:ext uri="{FF2B5EF4-FFF2-40B4-BE49-F238E27FC236}">
                <a16:creationId xmlns:a16="http://schemas.microsoft.com/office/drawing/2014/main" id="{C3225FB0-DA10-DA6F-CDF0-332206FEAF7F}"/>
              </a:ext>
            </a:extLst>
          </p:cNvPr>
          <p:cNvSpPr>
            <a:spLocks noGrp="1"/>
          </p:cNvSpPr>
          <p:nvPr>
            <p:ph sz="quarter" idx="17"/>
          </p:nvPr>
        </p:nvSpPr>
        <p:spPr/>
        <p:txBody>
          <a:bodyPr/>
          <a:lstStyle/>
          <a:p>
            <a:endParaRPr lang="en-US"/>
          </a:p>
        </p:txBody>
      </p:sp>
      <p:sp>
        <p:nvSpPr>
          <p:cNvPr id="2" name="TextBox 1">
            <a:extLst>
              <a:ext uri="{FF2B5EF4-FFF2-40B4-BE49-F238E27FC236}">
                <a16:creationId xmlns:a16="http://schemas.microsoft.com/office/drawing/2014/main" id="{364DC8E8-F162-435C-A86E-07141231DBC2}"/>
              </a:ext>
            </a:extLst>
          </p:cNvPr>
          <p:cNvSpPr txBox="1"/>
          <p:nvPr/>
        </p:nvSpPr>
        <p:spPr>
          <a:xfrm>
            <a:off x="5633884" y="2777613"/>
            <a:ext cx="914400" cy="914400"/>
          </a:xfrm>
          <a:prstGeom prst="rect">
            <a:avLst/>
          </a:prstGeom>
          <a:noFill/>
        </p:spPr>
        <p:txBody>
          <a:bodyPr wrap="square" rtlCol="0">
            <a:spAutoFit/>
          </a:bodyPr>
          <a:lstStyle/>
          <a:p>
            <a:endParaRPr lang="en-US"/>
          </a:p>
        </p:txBody>
      </p:sp>
      <p:pic>
        <p:nvPicPr>
          <p:cNvPr id="6" name="Picture 5">
            <a:extLst>
              <a:ext uri="{FF2B5EF4-FFF2-40B4-BE49-F238E27FC236}">
                <a16:creationId xmlns:a16="http://schemas.microsoft.com/office/drawing/2014/main" id="{42E1D9F7-F394-5E26-5141-478AE00DE3DA}"/>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165301" y="2349694"/>
            <a:ext cx="6937166" cy="3413989"/>
          </a:xfrm>
          <a:prstGeom prst="rect">
            <a:avLst/>
          </a:prstGeom>
        </p:spPr>
      </p:pic>
      <p:pic>
        <p:nvPicPr>
          <p:cNvPr id="3" name="Picture 2">
            <a:extLst>
              <a:ext uri="{FF2B5EF4-FFF2-40B4-BE49-F238E27FC236}">
                <a16:creationId xmlns:a16="http://schemas.microsoft.com/office/drawing/2014/main" id="{7DF5BAAC-9FC7-4335-B237-99601DFD235F}"/>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3399419" y="2429926"/>
            <a:ext cx="4469388" cy="3604496"/>
          </a:xfrm>
          <a:prstGeom prst="rect">
            <a:avLst/>
          </a:prstGeom>
        </p:spPr>
      </p:pic>
    </p:spTree>
    <p:extLst>
      <p:ext uri="{BB962C8B-B14F-4D97-AF65-F5344CB8AC3E}">
        <p14:creationId xmlns:p14="http://schemas.microsoft.com/office/powerpoint/2010/main" val="7441237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par>
                                <p:cTn id="7" presetID="10"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4CBCB1-62CA-E24B-95A9-7BDEB68C4E17}"/>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40072F30-2456-C816-F44B-58F941B3572B}"/>
              </a:ext>
            </a:extLst>
          </p:cNvPr>
          <p:cNvSpPr>
            <a:spLocks noGrp="1"/>
          </p:cNvSpPr>
          <p:nvPr>
            <p:ph type="body" sz="quarter" idx="15"/>
          </p:nvPr>
        </p:nvSpPr>
        <p:spPr/>
        <p:txBody>
          <a:bodyPr lIns="0" tIns="45720" rIns="91440" bIns="45720" anchor="t"/>
          <a:lstStyle/>
          <a:p>
            <a:r>
              <a:rPr lang="en-US">
                <a:latin typeface="Montserrat"/>
              </a:rPr>
              <a:t>Launchpad</a:t>
            </a:r>
            <a:endParaRPr lang="en-US"/>
          </a:p>
        </p:txBody>
      </p:sp>
      <p:sp>
        <p:nvSpPr>
          <p:cNvPr id="10" name="Title 9">
            <a:extLst>
              <a:ext uri="{FF2B5EF4-FFF2-40B4-BE49-F238E27FC236}">
                <a16:creationId xmlns:a16="http://schemas.microsoft.com/office/drawing/2014/main" id="{D65DC08A-97DB-035D-0BB9-21392739843A}"/>
              </a:ext>
            </a:extLst>
          </p:cNvPr>
          <p:cNvSpPr>
            <a:spLocks noGrp="1"/>
          </p:cNvSpPr>
          <p:nvPr>
            <p:ph type="title"/>
          </p:nvPr>
        </p:nvSpPr>
        <p:spPr/>
        <p:txBody>
          <a:bodyPr wrap="square" lIns="0" tIns="0" rIns="0" bIns="0" anchor="t">
            <a:spAutoFit/>
          </a:bodyPr>
          <a:lstStyle/>
          <a:p>
            <a:r>
              <a:rPr lang="en-US">
                <a:latin typeface="Montserrat SemiBold"/>
              </a:rPr>
              <a:t>Creating Non-Student Users (UI)</a:t>
            </a:r>
            <a:endParaRPr lang="en-US"/>
          </a:p>
        </p:txBody>
      </p:sp>
      <p:sp>
        <p:nvSpPr>
          <p:cNvPr id="13" name="Text Placeholder 12">
            <a:extLst>
              <a:ext uri="{FF2B5EF4-FFF2-40B4-BE49-F238E27FC236}">
                <a16:creationId xmlns:a16="http://schemas.microsoft.com/office/drawing/2014/main" id="{90DF845E-8490-A0E0-F95C-6F8EAFEF3DAB}"/>
              </a:ext>
            </a:extLst>
          </p:cNvPr>
          <p:cNvSpPr>
            <a:spLocks noGrp="1"/>
          </p:cNvSpPr>
          <p:nvPr>
            <p:ph type="body" sz="quarter" idx="18"/>
          </p:nvPr>
        </p:nvSpPr>
        <p:spPr>
          <a:xfrm>
            <a:off x="571500" y="1435510"/>
            <a:ext cx="11049000" cy="4528728"/>
          </a:xfrm>
        </p:spPr>
        <p:txBody>
          <a:bodyPr lIns="0" tIns="45720" rIns="91440" bIns="45720" anchor="t"/>
          <a:lstStyle/>
          <a:p>
            <a:pPr marL="285750" indent="-285750">
              <a:buFont typeface="Arial" panose="020B0604020202020204" pitchFamily="34" charset="0"/>
              <a:buChar char="•"/>
            </a:pPr>
            <a:r>
              <a:rPr lang="en-US">
                <a:latin typeface="Montserrat"/>
              </a:rPr>
              <a:t>Users &gt; Actions &gt; Create New User</a:t>
            </a:r>
          </a:p>
          <a:p>
            <a:pPr marL="285750" indent="-285750">
              <a:buFont typeface="Arial" panose="020B0604020202020204" pitchFamily="34" charset="0"/>
              <a:buChar char="•"/>
            </a:pPr>
            <a:r>
              <a:rPr lang="en-US">
                <a:latin typeface="Montserrat"/>
              </a:rPr>
              <a:t>Fill out required information, including role</a:t>
            </a:r>
          </a:p>
          <a:p>
            <a:pPr marL="285750" indent="-285750">
              <a:buFont typeface="Arial" panose="020B0604020202020204" pitchFamily="34" charset="0"/>
              <a:buChar char="•"/>
            </a:pPr>
            <a:r>
              <a:rPr lang="en-US">
                <a:latin typeface="Montserrat"/>
              </a:rPr>
              <a:t>Toggle off if you don’t want welcome email sent automatically after creation.</a:t>
            </a:r>
          </a:p>
          <a:p>
            <a:pPr marL="285750" indent="-285750">
              <a:buFont typeface="Arial" panose="020B0604020202020204" pitchFamily="34" charset="0"/>
              <a:buChar char="•"/>
            </a:pPr>
            <a:r>
              <a:rPr lang="en-US">
                <a:latin typeface="Montserrat"/>
              </a:rPr>
              <a:t>Save Changes</a:t>
            </a:r>
          </a:p>
          <a:p>
            <a:endParaRPr lang="en-US">
              <a:latin typeface="Montserrat"/>
            </a:endParaRPr>
          </a:p>
          <a:p>
            <a:endParaRPr lang="en-US"/>
          </a:p>
          <a:p>
            <a:endParaRPr lang="en-US"/>
          </a:p>
        </p:txBody>
      </p:sp>
      <p:sp>
        <p:nvSpPr>
          <p:cNvPr id="5" name="Content Placeholder 4">
            <a:extLst>
              <a:ext uri="{FF2B5EF4-FFF2-40B4-BE49-F238E27FC236}">
                <a16:creationId xmlns:a16="http://schemas.microsoft.com/office/drawing/2014/main" id="{BC2988EF-2939-5B53-D5B9-C27501C7EE7F}"/>
              </a:ext>
            </a:extLst>
          </p:cNvPr>
          <p:cNvSpPr>
            <a:spLocks noGrp="1"/>
          </p:cNvSpPr>
          <p:nvPr>
            <p:ph sz="quarter" idx="17"/>
          </p:nvPr>
        </p:nvSpPr>
        <p:spPr/>
        <p:txBody>
          <a:bodyPr/>
          <a:lstStyle/>
          <a:p>
            <a:endParaRPr lang="en-US"/>
          </a:p>
        </p:txBody>
      </p:sp>
      <p:sp>
        <p:nvSpPr>
          <p:cNvPr id="2" name="TextBox 1">
            <a:extLst>
              <a:ext uri="{FF2B5EF4-FFF2-40B4-BE49-F238E27FC236}">
                <a16:creationId xmlns:a16="http://schemas.microsoft.com/office/drawing/2014/main" id="{6ACA139C-0039-1A73-976F-5489CC6B2684}"/>
              </a:ext>
            </a:extLst>
          </p:cNvPr>
          <p:cNvSpPr txBox="1"/>
          <p:nvPr/>
        </p:nvSpPr>
        <p:spPr>
          <a:xfrm>
            <a:off x="5633884" y="2777613"/>
            <a:ext cx="914400" cy="914400"/>
          </a:xfrm>
          <a:prstGeom prst="rect">
            <a:avLst/>
          </a:prstGeom>
          <a:noFill/>
        </p:spPr>
        <p:txBody>
          <a:bodyPr wrap="square" rtlCol="0">
            <a:spAutoFit/>
          </a:bodyPr>
          <a:lstStyle/>
          <a:p>
            <a:endParaRPr lang="en-US"/>
          </a:p>
        </p:txBody>
      </p:sp>
      <p:pic>
        <p:nvPicPr>
          <p:cNvPr id="6" name="Picture 5">
            <a:extLst>
              <a:ext uri="{FF2B5EF4-FFF2-40B4-BE49-F238E27FC236}">
                <a16:creationId xmlns:a16="http://schemas.microsoft.com/office/drawing/2014/main" id="{F53A5E9F-8400-DAE2-470D-0315F3EAE6FC}"/>
              </a:ext>
            </a:extLst>
          </p:cNvPr>
          <p:cNvPicPr>
            <a:picLocks noChangeAspect="1"/>
          </p:cNvPicPr>
          <p:nvPr/>
        </p:nvPicPr>
        <p:blipFill>
          <a:blip r:embed="rId3"/>
          <a:stretch>
            <a:fillRect/>
          </a:stretch>
        </p:blipFill>
        <p:spPr>
          <a:xfrm>
            <a:off x="861206" y="3304472"/>
            <a:ext cx="10240685" cy="2659766"/>
          </a:xfrm>
          <a:prstGeom prst="rect">
            <a:avLst/>
          </a:prstGeom>
        </p:spPr>
      </p:pic>
    </p:spTree>
    <p:extLst>
      <p:ext uri="{BB962C8B-B14F-4D97-AF65-F5344CB8AC3E}">
        <p14:creationId xmlns:p14="http://schemas.microsoft.com/office/powerpoint/2010/main" val="33137148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2A9942-02B0-A4B8-8C38-55D5AE4EA37F}"/>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2259F8AC-3A75-D8D4-0FCB-2A63DAB67263}"/>
              </a:ext>
            </a:extLst>
          </p:cNvPr>
          <p:cNvSpPr>
            <a:spLocks noGrp="1"/>
          </p:cNvSpPr>
          <p:nvPr>
            <p:ph type="body" sz="quarter" idx="15"/>
          </p:nvPr>
        </p:nvSpPr>
        <p:spPr/>
        <p:txBody>
          <a:bodyPr lIns="0" tIns="45720" rIns="91440" bIns="45720" anchor="t"/>
          <a:lstStyle/>
          <a:p>
            <a:r>
              <a:rPr lang="en-US">
                <a:latin typeface="Montserrat"/>
              </a:rPr>
              <a:t>Launchpad</a:t>
            </a:r>
            <a:endParaRPr lang="en-US"/>
          </a:p>
        </p:txBody>
      </p:sp>
      <p:sp>
        <p:nvSpPr>
          <p:cNvPr id="10" name="Title 9">
            <a:extLst>
              <a:ext uri="{FF2B5EF4-FFF2-40B4-BE49-F238E27FC236}">
                <a16:creationId xmlns:a16="http://schemas.microsoft.com/office/drawing/2014/main" id="{6162810D-4E98-A7A5-D2EC-F9F58E2AF787}"/>
              </a:ext>
            </a:extLst>
          </p:cNvPr>
          <p:cNvSpPr>
            <a:spLocks noGrp="1"/>
          </p:cNvSpPr>
          <p:nvPr>
            <p:ph type="title"/>
          </p:nvPr>
        </p:nvSpPr>
        <p:spPr/>
        <p:txBody>
          <a:bodyPr wrap="square" lIns="0" tIns="0" rIns="0" bIns="0" anchor="t">
            <a:spAutoFit/>
          </a:bodyPr>
          <a:lstStyle/>
          <a:p>
            <a:r>
              <a:rPr lang="en-US">
                <a:latin typeface="Montserrat SemiBold"/>
              </a:rPr>
              <a:t>Creating Non-Student Users Same Role (Import)</a:t>
            </a:r>
            <a:endParaRPr lang="en-US"/>
          </a:p>
        </p:txBody>
      </p:sp>
      <p:sp>
        <p:nvSpPr>
          <p:cNvPr id="13" name="Text Placeholder 12">
            <a:extLst>
              <a:ext uri="{FF2B5EF4-FFF2-40B4-BE49-F238E27FC236}">
                <a16:creationId xmlns:a16="http://schemas.microsoft.com/office/drawing/2014/main" id="{2661E064-D5BB-DA85-91BC-A2AD43A01A55}"/>
              </a:ext>
            </a:extLst>
          </p:cNvPr>
          <p:cNvSpPr>
            <a:spLocks noGrp="1"/>
          </p:cNvSpPr>
          <p:nvPr>
            <p:ph type="body" sz="quarter" idx="18"/>
          </p:nvPr>
        </p:nvSpPr>
        <p:spPr>
          <a:xfrm>
            <a:off x="571499" y="1420009"/>
            <a:ext cx="11205849" cy="4639225"/>
          </a:xfrm>
        </p:spPr>
        <p:txBody>
          <a:bodyPr lIns="0" tIns="45720" rIns="91440" bIns="45720" anchor="t"/>
          <a:lstStyle/>
          <a:p>
            <a:pPr marL="285750" indent="-285750">
              <a:buFont typeface="Arial" panose="020B0604020202020204" pitchFamily="34" charset="0"/>
              <a:buChar char="•"/>
            </a:pPr>
            <a:r>
              <a:rPr lang="en-US">
                <a:latin typeface="Montserrat"/>
              </a:rPr>
              <a:t>Data Import &gt; Upload File</a:t>
            </a:r>
          </a:p>
          <a:p>
            <a:pPr marL="285750" indent="-285750">
              <a:buFont typeface="Arial" panose="020B0604020202020204" pitchFamily="34" charset="0"/>
              <a:buChar char="•"/>
            </a:pPr>
            <a:r>
              <a:rPr lang="en-US">
                <a:latin typeface="Montserrat"/>
              </a:rPr>
              <a:t>File type &gt; Non-Student Users</a:t>
            </a:r>
          </a:p>
          <a:p>
            <a:pPr marL="285750" indent="-285750">
              <a:buFont typeface="Arial" panose="020B0604020202020204" pitchFamily="34" charset="0"/>
              <a:buChar char="•"/>
            </a:pPr>
            <a:r>
              <a:rPr lang="en-US">
                <a:latin typeface="Montserrat"/>
              </a:rPr>
              <a:t>Make sure school year is 2026-2027</a:t>
            </a:r>
          </a:p>
          <a:p>
            <a:pPr marL="285750" indent="-285750">
              <a:buFont typeface="Arial" panose="020B0604020202020204" pitchFamily="34" charset="0"/>
              <a:buChar char="•"/>
            </a:pPr>
            <a:r>
              <a:rPr lang="en-US">
                <a:latin typeface="Montserrat"/>
              </a:rPr>
              <a:t>Select Role</a:t>
            </a:r>
          </a:p>
          <a:p>
            <a:pPr marL="285750" indent="-285750">
              <a:buFont typeface="Arial" panose="020B0604020202020204" pitchFamily="34" charset="0"/>
              <a:buChar char="•"/>
            </a:pPr>
            <a:r>
              <a:rPr lang="en-US">
                <a:latin typeface="Montserrat"/>
              </a:rPr>
              <a:t>Click toggle off to not send welcome email at creation</a:t>
            </a:r>
          </a:p>
          <a:p>
            <a:pPr marL="285750" indent="-285750">
              <a:buFont typeface="Arial" panose="020B0604020202020204" pitchFamily="34" charset="0"/>
              <a:buChar char="•"/>
            </a:pPr>
            <a:r>
              <a:rPr lang="en-US">
                <a:latin typeface="Montserrat"/>
              </a:rPr>
              <a:t>Download Users Template</a:t>
            </a:r>
          </a:p>
          <a:p>
            <a:pPr marL="285750" indent="-285750">
              <a:buFont typeface="Arial" panose="020B0604020202020204" pitchFamily="34" charset="0"/>
              <a:buChar char="•"/>
            </a:pPr>
            <a:r>
              <a:rPr lang="en-US">
                <a:latin typeface="Montserrat"/>
              </a:rPr>
              <a:t>Fill out required information &gt; Save as CSV UTF-8</a:t>
            </a:r>
          </a:p>
          <a:p>
            <a:pPr marL="285750" indent="-285750">
              <a:buFont typeface="Arial" panose="020B0604020202020204" pitchFamily="34" charset="0"/>
              <a:buChar char="•"/>
            </a:pPr>
            <a:r>
              <a:rPr lang="en-US">
                <a:latin typeface="Montserrat"/>
              </a:rPr>
              <a:t>Click Choose file and attach saved file &gt; Upload File</a:t>
            </a:r>
          </a:p>
          <a:p>
            <a:endParaRPr lang="en-US"/>
          </a:p>
          <a:p>
            <a:r>
              <a:rPr lang="en-US" b="1"/>
              <a:t>**Note: Guide to Importing Non-Student is attached for reference</a:t>
            </a:r>
          </a:p>
          <a:p>
            <a:endParaRPr lang="en-US"/>
          </a:p>
        </p:txBody>
      </p:sp>
      <p:sp>
        <p:nvSpPr>
          <p:cNvPr id="2" name="TextBox 1">
            <a:extLst>
              <a:ext uri="{FF2B5EF4-FFF2-40B4-BE49-F238E27FC236}">
                <a16:creationId xmlns:a16="http://schemas.microsoft.com/office/drawing/2014/main" id="{E1B4A678-650F-1C4B-5E51-A924B9CF3423}"/>
              </a:ext>
            </a:extLst>
          </p:cNvPr>
          <p:cNvSpPr txBox="1"/>
          <p:nvPr/>
        </p:nvSpPr>
        <p:spPr>
          <a:xfrm>
            <a:off x="5638800" y="2777613"/>
            <a:ext cx="914400" cy="914400"/>
          </a:xfrm>
          <a:prstGeom prst="rect">
            <a:avLst/>
          </a:prstGeom>
          <a:noFill/>
        </p:spPr>
        <p:txBody>
          <a:bodyPr wrap="square" rtlCol="0">
            <a:spAutoFit/>
          </a:bodyPr>
          <a:lstStyle/>
          <a:p>
            <a:endParaRPr lang="en-US"/>
          </a:p>
        </p:txBody>
      </p:sp>
      <p:pic>
        <p:nvPicPr>
          <p:cNvPr id="7" name="Picture 6">
            <a:extLst>
              <a:ext uri="{FF2B5EF4-FFF2-40B4-BE49-F238E27FC236}">
                <a16:creationId xmlns:a16="http://schemas.microsoft.com/office/drawing/2014/main" id="{D8863317-D328-FCF1-41A5-8137558908A3}"/>
              </a:ext>
            </a:extLst>
          </p:cNvPr>
          <p:cNvPicPr>
            <a:picLocks noChangeAspect="1"/>
          </p:cNvPicPr>
          <p:nvPr/>
        </p:nvPicPr>
        <p:blipFill>
          <a:blip r:embed="rId3"/>
          <a:stretch>
            <a:fillRect/>
          </a:stretch>
        </p:blipFill>
        <p:spPr>
          <a:xfrm>
            <a:off x="7151289" y="1561401"/>
            <a:ext cx="4468643" cy="3883879"/>
          </a:xfrm>
          <a:prstGeom prst="rect">
            <a:avLst/>
          </a:prstGeom>
        </p:spPr>
      </p:pic>
      <p:sp>
        <p:nvSpPr>
          <p:cNvPr id="12" name="Content Placeholder 11">
            <a:extLst>
              <a:ext uri="{FF2B5EF4-FFF2-40B4-BE49-F238E27FC236}">
                <a16:creationId xmlns:a16="http://schemas.microsoft.com/office/drawing/2014/main" id="{05822560-05F2-75AA-2B03-1096B3C745A3}"/>
              </a:ext>
            </a:extLst>
          </p:cNvPr>
          <p:cNvSpPr>
            <a:spLocks noGrp="1"/>
          </p:cNvSpPr>
          <p:nvPr>
            <p:ph sz="quarter" idx="17"/>
          </p:nvPr>
        </p:nvSpPr>
        <p:spPr/>
        <p:txBody>
          <a:bodyPr/>
          <a:lstStyle/>
          <a:p>
            <a:endParaRPr lang="en-US"/>
          </a:p>
        </p:txBody>
      </p:sp>
    </p:spTree>
    <p:extLst>
      <p:ext uri="{BB962C8B-B14F-4D97-AF65-F5344CB8AC3E}">
        <p14:creationId xmlns:p14="http://schemas.microsoft.com/office/powerpoint/2010/main" val="22651188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98080C-EB2A-119D-3CA2-9735EAE73BCC}"/>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00B9A8A8-9193-EBB6-0A99-297B66AEC764}"/>
              </a:ext>
            </a:extLst>
          </p:cNvPr>
          <p:cNvSpPr>
            <a:spLocks noGrp="1"/>
          </p:cNvSpPr>
          <p:nvPr>
            <p:ph type="body" sz="quarter" idx="15"/>
          </p:nvPr>
        </p:nvSpPr>
        <p:spPr/>
        <p:txBody>
          <a:bodyPr lIns="0" tIns="45720" rIns="91440" bIns="45720" anchor="t"/>
          <a:lstStyle/>
          <a:p>
            <a:r>
              <a:rPr lang="en-US">
                <a:latin typeface="Montserrat"/>
              </a:rPr>
              <a:t>Launchpad</a:t>
            </a:r>
            <a:endParaRPr lang="en-US"/>
          </a:p>
        </p:txBody>
      </p:sp>
      <p:sp>
        <p:nvSpPr>
          <p:cNvPr id="10" name="Title 9">
            <a:extLst>
              <a:ext uri="{FF2B5EF4-FFF2-40B4-BE49-F238E27FC236}">
                <a16:creationId xmlns:a16="http://schemas.microsoft.com/office/drawing/2014/main" id="{0EBEACF6-33F2-1A71-A5CC-B08499D38B8E}"/>
              </a:ext>
            </a:extLst>
          </p:cNvPr>
          <p:cNvSpPr>
            <a:spLocks noGrp="1"/>
          </p:cNvSpPr>
          <p:nvPr>
            <p:ph type="title"/>
          </p:nvPr>
        </p:nvSpPr>
        <p:spPr/>
        <p:txBody>
          <a:bodyPr wrap="square" lIns="0" tIns="0" rIns="0" bIns="0" anchor="t">
            <a:spAutoFit/>
          </a:bodyPr>
          <a:lstStyle/>
          <a:p>
            <a:r>
              <a:rPr lang="en-US">
                <a:latin typeface="Montserrat SemiBold"/>
              </a:rPr>
              <a:t>**NEW Creating Non-Student Users Multiple Roles (Import)</a:t>
            </a:r>
            <a:endParaRPr lang="en-US"/>
          </a:p>
        </p:txBody>
      </p:sp>
      <p:sp>
        <p:nvSpPr>
          <p:cNvPr id="13" name="Text Placeholder 12">
            <a:extLst>
              <a:ext uri="{FF2B5EF4-FFF2-40B4-BE49-F238E27FC236}">
                <a16:creationId xmlns:a16="http://schemas.microsoft.com/office/drawing/2014/main" id="{B5B5D003-02FC-8F17-C5D4-2260839E26DA}"/>
              </a:ext>
            </a:extLst>
          </p:cNvPr>
          <p:cNvSpPr>
            <a:spLocks noGrp="1"/>
          </p:cNvSpPr>
          <p:nvPr>
            <p:ph type="body" sz="quarter" idx="18"/>
          </p:nvPr>
        </p:nvSpPr>
        <p:spPr>
          <a:xfrm>
            <a:off x="571499" y="1420009"/>
            <a:ext cx="11205849" cy="4639225"/>
          </a:xfrm>
        </p:spPr>
        <p:txBody>
          <a:bodyPr lIns="0" tIns="45720" rIns="91440" bIns="45720" anchor="t"/>
          <a:lstStyle/>
          <a:p>
            <a:pPr marL="285750" indent="-285750">
              <a:buFont typeface="Arial" panose="020B0604020202020204" pitchFamily="34" charset="0"/>
              <a:buChar char="•"/>
            </a:pPr>
            <a:r>
              <a:rPr lang="en-US">
                <a:latin typeface="Montserrat"/>
              </a:rPr>
              <a:t>Data Import &gt; Upload File</a:t>
            </a:r>
          </a:p>
          <a:p>
            <a:pPr marL="285750" indent="-285750">
              <a:buFont typeface="Arial" panose="020B0604020202020204" pitchFamily="34" charset="0"/>
              <a:buChar char="•"/>
            </a:pPr>
            <a:r>
              <a:rPr lang="en-US">
                <a:latin typeface="Montserrat"/>
              </a:rPr>
              <a:t>File type &gt; Non-Student Users</a:t>
            </a:r>
          </a:p>
          <a:p>
            <a:pPr marL="285750" indent="-285750">
              <a:buFont typeface="Arial" panose="020B0604020202020204" pitchFamily="34" charset="0"/>
              <a:buChar char="•"/>
            </a:pPr>
            <a:r>
              <a:rPr lang="en-US">
                <a:latin typeface="Montserrat"/>
              </a:rPr>
              <a:t>Make sure school year is 2026-2027</a:t>
            </a:r>
          </a:p>
          <a:p>
            <a:pPr marL="285750" indent="-285750">
              <a:buFont typeface="Arial" panose="020B0604020202020204" pitchFamily="34" charset="0"/>
              <a:buChar char="•"/>
            </a:pPr>
            <a:r>
              <a:rPr lang="en-US">
                <a:latin typeface="Montserrat"/>
              </a:rPr>
              <a:t>Click toggle off to not send welcome email at creation</a:t>
            </a:r>
          </a:p>
          <a:p>
            <a:pPr marL="285750" indent="-285750">
              <a:buFont typeface="Arial" panose="020B0604020202020204" pitchFamily="34" charset="0"/>
              <a:buChar char="•"/>
            </a:pPr>
            <a:r>
              <a:rPr lang="en-US">
                <a:latin typeface="Montserrat"/>
              </a:rPr>
              <a:t>Download Users Template</a:t>
            </a:r>
          </a:p>
          <a:p>
            <a:pPr marL="285750" indent="-285750">
              <a:buFont typeface="Arial" panose="020B0604020202020204" pitchFamily="34" charset="0"/>
              <a:buChar char="•"/>
            </a:pPr>
            <a:r>
              <a:rPr lang="en-US">
                <a:latin typeface="Montserrat"/>
              </a:rPr>
              <a:t>Fill out required information &gt; Save as CSV UTF-8</a:t>
            </a:r>
          </a:p>
          <a:p>
            <a:pPr marL="285750" indent="-285750">
              <a:buFont typeface="Arial" panose="020B0604020202020204" pitchFamily="34" charset="0"/>
              <a:buChar char="•"/>
            </a:pPr>
            <a:r>
              <a:rPr lang="en-US">
                <a:latin typeface="Montserrat"/>
              </a:rPr>
              <a:t>Click Choose file and attach saved file &gt; Upload File</a:t>
            </a:r>
          </a:p>
          <a:p>
            <a:endParaRPr lang="en-US"/>
          </a:p>
          <a:p>
            <a:r>
              <a:rPr lang="en-US" b="1"/>
              <a:t>**Note: Guide to Importing Non-Student is attached for reference</a:t>
            </a:r>
          </a:p>
          <a:p>
            <a:endParaRPr lang="en-US"/>
          </a:p>
        </p:txBody>
      </p:sp>
      <p:pic>
        <p:nvPicPr>
          <p:cNvPr id="3" name="Content Placeholder 2">
            <a:extLst>
              <a:ext uri="{FF2B5EF4-FFF2-40B4-BE49-F238E27FC236}">
                <a16:creationId xmlns:a16="http://schemas.microsoft.com/office/drawing/2014/main" id="{AB956587-BC5E-8E8C-3F00-B1D8952D9DBD}"/>
              </a:ext>
            </a:extLst>
          </p:cNvPr>
          <p:cNvPicPr>
            <a:picLocks noGrp="1" noChangeAspect="1"/>
          </p:cNvPicPr>
          <p:nvPr>
            <p:ph sz="quarter" idx="17"/>
          </p:nvPr>
        </p:nvPicPr>
        <p:blipFill>
          <a:blip r:embed="rId3"/>
          <a:stretch>
            <a:fillRect/>
          </a:stretch>
        </p:blipFill>
        <p:spPr>
          <a:xfrm>
            <a:off x="7171111" y="1529107"/>
            <a:ext cx="4178095" cy="3639512"/>
          </a:xfrm>
          <a:prstGeom prst="rect">
            <a:avLst/>
          </a:prstGeom>
        </p:spPr>
      </p:pic>
      <p:sp>
        <p:nvSpPr>
          <p:cNvPr id="2" name="TextBox 1">
            <a:extLst>
              <a:ext uri="{FF2B5EF4-FFF2-40B4-BE49-F238E27FC236}">
                <a16:creationId xmlns:a16="http://schemas.microsoft.com/office/drawing/2014/main" id="{4FF8A517-A97C-7E94-A669-50E09155E01D}"/>
              </a:ext>
            </a:extLst>
          </p:cNvPr>
          <p:cNvSpPr txBox="1"/>
          <p:nvPr/>
        </p:nvSpPr>
        <p:spPr>
          <a:xfrm>
            <a:off x="5638800" y="2777613"/>
            <a:ext cx="914400" cy="914400"/>
          </a:xfrm>
          <a:prstGeom prst="rect">
            <a:avLst/>
          </a:prstGeom>
          <a:noFill/>
        </p:spPr>
        <p:txBody>
          <a:bodyPr wrap="square" rtlCol="0">
            <a:spAutoFit/>
          </a:bodyPr>
          <a:lstStyle/>
          <a:p>
            <a:endParaRPr lang="en-US"/>
          </a:p>
        </p:txBody>
      </p:sp>
    </p:spTree>
    <p:extLst>
      <p:ext uri="{BB962C8B-B14F-4D97-AF65-F5344CB8AC3E}">
        <p14:creationId xmlns:p14="http://schemas.microsoft.com/office/powerpoint/2010/main" val="921501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6A6A2A-4A77-4BA5-2610-0E093050701C}"/>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CC2223B5-E942-CB73-AE21-FF06E194E5B5}"/>
              </a:ext>
            </a:extLst>
          </p:cNvPr>
          <p:cNvSpPr>
            <a:spLocks noGrp="1"/>
          </p:cNvSpPr>
          <p:nvPr>
            <p:ph type="body" sz="quarter" idx="15"/>
          </p:nvPr>
        </p:nvSpPr>
        <p:spPr/>
        <p:txBody>
          <a:bodyPr lIns="0" tIns="45720" rIns="91440" bIns="45720" anchor="t"/>
          <a:lstStyle/>
          <a:p>
            <a:r>
              <a:rPr lang="en-US">
                <a:latin typeface="Montserrat"/>
              </a:rPr>
              <a:t>Launchpad</a:t>
            </a:r>
            <a:endParaRPr lang="en-US"/>
          </a:p>
        </p:txBody>
      </p:sp>
      <p:sp>
        <p:nvSpPr>
          <p:cNvPr id="10" name="Title 9">
            <a:extLst>
              <a:ext uri="{FF2B5EF4-FFF2-40B4-BE49-F238E27FC236}">
                <a16:creationId xmlns:a16="http://schemas.microsoft.com/office/drawing/2014/main" id="{1EA53932-0C64-64C3-E90E-FC0A803831CF}"/>
              </a:ext>
            </a:extLst>
          </p:cNvPr>
          <p:cNvSpPr>
            <a:spLocks noGrp="1"/>
          </p:cNvSpPr>
          <p:nvPr>
            <p:ph type="title"/>
          </p:nvPr>
        </p:nvSpPr>
        <p:spPr/>
        <p:txBody>
          <a:bodyPr wrap="square" lIns="0" tIns="0" rIns="0" bIns="0" anchor="t">
            <a:spAutoFit/>
          </a:bodyPr>
          <a:lstStyle/>
          <a:p>
            <a:r>
              <a:rPr lang="en-US">
                <a:latin typeface="Montserrat SemiBold"/>
              </a:rPr>
              <a:t>Creating Non-Student Users (Import Updates)</a:t>
            </a:r>
            <a:endParaRPr lang="en-US"/>
          </a:p>
        </p:txBody>
      </p:sp>
      <p:sp>
        <p:nvSpPr>
          <p:cNvPr id="13" name="Text Placeholder 12">
            <a:extLst>
              <a:ext uri="{FF2B5EF4-FFF2-40B4-BE49-F238E27FC236}">
                <a16:creationId xmlns:a16="http://schemas.microsoft.com/office/drawing/2014/main" id="{3B4C35F9-B95B-EB5B-7AE3-2D536DC7B5BE}"/>
              </a:ext>
            </a:extLst>
          </p:cNvPr>
          <p:cNvSpPr>
            <a:spLocks noGrp="1"/>
          </p:cNvSpPr>
          <p:nvPr>
            <p:ph type="body" sz="quarter" idx="18"/>
          </p:nvPr>
        </p:nvSpPr>
        <p:spPr>
          <a:xfrm>
            <a:off x="571499" y="1420009"/>
            <a:ext cx="11205849" cy="4639225"/>
          </a:xfrm>
        </p:spPr>
        <p:txBody>
          <a:bodyPr lIns="0" tIns="45720" rIns="91440" bIns="45720" anchor="t"/>
          <a:lstStyle/>
          <a:p>
            <a:r>
              <a:rPr lang="en-US" b="1">
                <a:latin typeface="Montserrat"/>
              </a:rPr>
              <a:t>Creating Non-Student Users Same Role</a:t>
            </a:r>
            <a:endParaRPr lang="en-US" b="1"/>
          </a:p>
          <a:p>
            <a:pPr marL="285750" indent="-285750">
              <a:buChar char="•"/>
            </a:pPr>
            <a:endParaRPr lang="en-US"/>
          </a:p>
          <a:p>
            <a:endParaRPr lang="en-US"/>
          </a:p>
          <a:p>
            <a:endParaRPr lang="en-US" b="1">
              <a:latin typeface="Montserrat"/>
            </a:endParaRPr>
          </a:p>
          <a:p>
            <a:r>
              <a:rPr lang="en-US" b="1">
                <a:latin typeface="Montserrat"/>
              </a:rPr>
              <a:t>Creating Non-Student Users Multiple Roles</a:t>
            </a:r>
          </a:p>
          <a:p>
            <a:endParaRPr lang="en-US" b="1">
              <a:latin typeface="Montserrat"/>
            </a:endParaRPr>
          </a:p>
          <a:p>
            <a:endParaRPr lang="en-US" b="1">
              <a:latin typeface="Montserrat"/>
            </a:endParaRPr>
          </a:p>
          <a:p>
            <a:endParaRPr lang="en-US" b="1">
              <a:latin typeface="Montserrat"/>
            </a:endParaRPr>
          </a:p>
          <a:p>
            <a:r>
              <a:rPr lang="en-US" b="1">
                <a:latin typeface="Montserrat"/>
              </a:rPr>
              <a:t>**Note: </a:t>
            </a:r>
            <a:r>
              <a:rPr lang="en-US" b="1">
                <a:solidFill>
                  <a:srgbClr val="000000"/>
                </a:solidFill>
                <a:latin typeface="Montserrat"/>
                <a:cs typeface="Segoe UI"/>
              </a:rPr>
              <a:t>Role names must match the display name configured in the account. One row per user, per role, per org is required.</a:t>
            </a:r>
            <a:endParaRPr lang="en-US" b="1">
              <a:latin typeface="Montserrat"/>
            </a:endParaRPr>
          </a:p>
        </p:txBody>
      </p:sp>
      <p:sp>
        <p:nvSpPr>
          <p:cNvPr id="2" name="TextBox 1">
            <a:extLst>
              <a:ext uri="{FF2B5EF4-FFF2-40B4-BE49-F238E27FC236}">
                <a16:creationId xmlns:a16="http://schemas.microsoft.com/office/drawing/2014/main" id="{B4EAEDD8-5C7E-15B9-FB66-BB6AE9F9DBE7}"/>
              </a:ext>
            </a:extLst>
          </p:cNvPr>
          <p:cNvSpPr txBox="1"/>
          <p:nvPr/>
        </p:nvSpPr>
        <p:spPr>
          <a:xfrm>
            <a:off x="5638800" y="2777613"/>
            <a:ext cx="914400" cy="914400"/>
          </a:xfrm>
          <a:prstGeom prst="rect">
            <a:avLst/>
          </a:prstGeom>
          <a:noFill/>
        </p:spPr>
        <p:txBody>
          <a:bodyPr wrap="square" rtlCol="0">
            <a:spAutoFit/>
          </a:bodyPr>
          <a:lstStyle/>
          <a:p>
            <a:endParaRPr lang="en-US"/>
          </a:p>
        </p:txBody>
      </p:sp>
      <p:pic>
        <p:nvPicPr>
          <p:cNvPr id="6" name="Content Placeholder 5">
            <a:extLst>
              <a:ext uri="{FF2B5EF4-FFF2-40B4-BE49-F238E27FC236}">
                <a16:creationId xmlns:a16="http://schemas.microsoft.com/office/drawing/2014/main" id="{735DFBED-CB0E-0223-59D7-22DFEBB3BAD5}"/>
              </a:ext>
            </a:extLst>
          </p:cNvPr>
          <p:cNvPicPr>
            <a:picLocks noGrp="1" noChangeAspect="1"/>
          </p:cNvPicPr>
          <p:nvPr>
            <p:ph sz="quarter" idx="17"/>
          </p:nvPr>
        </p:nvPicPr>
        <p:blipFill>
          <a:blip r:embed="rId3"/>
          <a:stretch>
            <a:fillRect/>
          </a:stretch>
        </p:blipFill>
        <p:spPr>
          <a:xfrm>
            <a:off x="1088883" y="1881078"/>
            <a:ext cx="6836136" cy="1151376"/>
          </a:xfrm>
          <a:prstGeom prst="rect">
            <a:avLst/>
          </a:prstGeom>
        </p:spPr>
      </p:pic>
      <p:pic>
        <p:nvPicPr>
          <p:cNvPr id="7" name="Picture 6">
            <a:extLst>
              <a:ext uri="{FF2B5EF4-FFF2-40B4-BE49-F238E27FC236}">
                <a16:creationId xmlns:a16="http://schemas.microsoft.com/office/drawing/2014/main" id="{43CC5187-C7DE-C44B-1B25-2DF935A47697}"/>
              </a:ext>
            </a:extLst>
          </p:cNvPr>
          <p:cNvPicPr>
            <a:picLocks noChangeAspect="1"/>
          </p:cNvPicPr>
          <p:nvPr/>
        </p:nvPicPr>
        <p:blipFill>
          <a:blip r:embed="rId4"/>
          <a:stretch>
            <a:fillRect/>
          </a:stretch>
        </p:blipFill>
        <p:spPr>
          <a:xfrm>
            <a:off x="1085385" y="3741931"/>
            <a:ext cx="7010400" cy="1009650"/>
          </a:xfrm>
          <a:prstGeom prst="rect">
            <a:avLst/>
          </a:prstGeom>
        </p:spPr>
      </p:pic>
    </p:spTree>
    <p:extLst>
      <p:ext uri="{BB962C8B-B14F-4D97-AF65-F5344CB8AC3E}">
        <p14:creationId xmlns:p14="http://schemas.microsoft.com/office/powerpoint/2010/main" val="31410236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74FD35-ECEF-CAB5-A110-CE8719CD0EA0}"/>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F3818B79-53CE-6FA0-91FE-14080D638771}"/>
              </a:ext>
            </a:extLst>
          </p:cNvPr>
          <p:cNvSpPr>
            <a:spLocks noGrp="1"/>
          </p:cNvSpPr>
          <p:nvPr>
            <p:ph type="body" sz="quarter" idx="15"/>
          </p:nvPr>
        </p:nvSpPr>
        <p:spPr/>
        <p:txBody>
          <a:bodyPr lIns="0" tIns="45720" rIns="91440" bIns="45720" anchor="t"/>
          <a:lstStyle/>
          <a:p>
            <a:r>
              <a:rPr lang="en-US">
                <a:latin typeface="Montserrat"/>
              </a:rPr>
              <a:t>Launchpad</a:t>
            </a:r>
            <a:endParaRPr lang="en-US"/>
          </a:p>
        </p:txBody>
      </p:sp>
      <p:sp>
        <p:nvSpPr>
          <p:cNvPr id="10" name="Title 9">
            <a:extLst>
              <a:ext uri="{FF2B5EF4-FFF2-40B4-BE49-F238E27FC236}">
                <a16:creationId xmlns:a16="http://schemas.microsoft.com/office/drawing/2014/main" id="{6827C9C6-C4C9-BD04-C4FD-BEF8622CCAD5}"/>
              </a:ext>
            </a:extLst>
          </p:cNvPr>
          <p:cNvSpPr>
            <a:spLocks noGrp="1"/>
          </p:cNvSpPr>
          <p:nvPr>
            <p:ph type="title"/>
          </p:nvPr>
        </p:nvSpPr>
        <p:spPr/>
        <p:txBody>
          <a:bodyPr wrap="square" lIns="0" tIns="0" rIns="0" bIns="0" anchor="t">
            <a:spAutoFit/>
          </a:bodyPr>
          <a:lstStyle/>
          <a:p>
            <a:r>
              <a:rPr lang="en-US">
                <a:latin typeface="Montserrat SemiBold"/>
              </a:rPr>
              <a:t>Creating Student Users (UI)</a:t>
            </a:r>
            <a:endParaRPr lang="en-US"/>
          </a:p>
        </p:txBody>
      </p:sp>
      <p:sp>
        <p:nvSpPr>
          <p:cNvPr id="13" name="Text Placeholder 12">
            <a:extLst>
              <a:ext uri="{FF2B5EF4-FFF2-40B4-BE49-F238E27FC236}">
                <a16:creationId xmlns:a16="http://schemas.microsoft.com/office/drawing/2014/main" id="{2E70F484-63EA-1AE4-0443-A20FE3174241}"/>
              </a:ext>
            </a:extLst>
          </p:cNvPr>
          <p:cNvSpPr>
            <a:spLocks noGrp="1"/>
          </p:cNvSpPr>
          <p:nvPr>
            <p:ph type="body" sz="quarter" idx="18"/>
          </p:nvPr>
        </p:nvSpPr>
        <p:spPr>
          <a:xfrm>
            <a:off x="571500" y="1435510"/>
            <a:ext cx="11049000" cy="4528728"/>
          </a:xfrm>
        </p:spPr>
        <p:txBody>
          <a:bodyPr lIns="0" tIns="45720" rIns="91440" bIns="45720" anchor="t"/>
          <a:lstStyle/>
          <a:p>
            <a:pPr marL="285750" indent="-285750">
              <a:buFont typeface="Arial" panose="020B0604020202020204" pitchFamily="34" charset="0"/>
              <a:buChar char="•"/>
            </a:pPr>
            <a:r>
              <a:rPr lang="en-US">
                <a:latin typeface="Montserrat"/>
              </a:rPr>
              <a:t> Users &gt; Actions  &gt; Create New User</a:t>
            </a:r>
          </a:p>
          <a:p>
            <a:pPr marL="285750" indent="-285750">
              <a:buFont typeface="Arial" panose="020B0604020202020204" pitchFamily="34" charset="0"/>
              <a:buChar char="•"/>
            </a:pPr>
            <a:r>
              <a:rPr lang="en-US">
                <a:latin typeface="Montserrat"/>
              </a:rPr>
              <a:t>Fill out required information (All required information has a red asterisk)</a:t>
            </a:r>
          </a:p>
          <a:p>
            <a:pPr marL="285750" indent="-285750">
              <a:buFont typeface="Arial" panose="020B0604020202020204" pitchFamily="34" charset="0"/>
              <a:buChar char="•"/>
            </a:pPr>
            <a:r>
              <a:rPr lang="en-US">
                <a:latin typeface="Montserrat"/>
              </a:rPr>
              <a:t>Save Changes</a:t>
            </a:r>
          </a:p>
          <a:p>
            <a:endParaRPr lang="en-US"/>
          </a:p>
        </p:txBody>
      </p:sp>
      <p:sp>
        <p:nvSpPr>
          <p:cNvPr id="5" name="Content Placeholder 4">
            <a:extLst>
              <a:ext uri="{FF2B5EF4-FFF2-40B4-BE49-F238E27FC236}">
                <a16:creationId xmlns:a16="http://schemas.microsoft.com/office/drawing/2014/main" id="{4677FFAD-A9D7-F6F1-D62D-6B65CB274CE9}"/>
              </a:ext>
            </a:extLst>
          </p:cNvPr>
          <p:cNvSpPr>
            <a:spLocks noGrp="1"/>
          </p:cNvSpPr>
          <p:nvPr>
            <p:ph sz="quarter" idx="17"/>
          </p:nvPr>
        </p:nvSpPr>
        <p:spPr/>
        <p:txBody>
          <a:bodyPr/>
          <a:lstStyle/>
          <a:p>
            <a:endParaRPr lang="en-US"/>
          </a:p>
        </p:txBody>
      </p:sp>
      <p:sp>
        <p:nvSpPr>
          <p:cNvPr id="2" name="TextBox 1">
            <a:extLst>
              <a:ext uri="{FF2B5EF4-FFF2-40B4-BE49-F238E27FC236}">
                <a16:creationId xmlns:a16="http://schemas.microsoft.com/office/drawing/2014/main" id="{702AA7CE-2A59-5D04-2403-6651E4873FB7}"/>
              </a:ext>
            </a:extLst>
          </p:cNvPr>
          <p:cNvSpPr txBox="1"/>
          <p:nvPr/>
        </p:nvSpPr>
        <p:spPr>
          <a:xfrm>
            <a:off x="5633884" y="2777613"/>
            <a:ext cx="914400" cy="914400"/>
          </a:xfrm>
          <a:prstGeom prst="rect">
            <a:avLst/>
          </a:prstGeom>
          <a:noFill/>
        </p:spPr>
        <p:txBody>
          <a:bodyPr wrap="square" rtlCol="0">
            <a:spAutoFit/>
          </a:bodyPr>
          <a:lstStyle/>
          <a:p>
            <a:endParaRPr lang="en-US"/>
          </a:p>
        </p:txBody>
      </p:sp>
      <p:pic>
        <p:nvPicPr>
          <p:cNvPr id="9" name="Picture 8">
            <a:extLst>
              <a:ext uri="{FF2B5EF4-FFF2-40B4-BE49-F238E27FC236}">
                <a16:creationId xmlns:a16="http://schemas.microsoft.com/office/drawing/2014/main" id="{E28206DA-B58C-69E2-7DFF-2401470ED26E}"/>
              </a:ext>
            </a:extLst>
          </p:cNvPr>
          <p:cNvPicPr>
            <a:picLocks noChangeAspect="1"/>
          </p:cNvPicPr>
          <p:nvPr/>
        </p:nvPicPr>
        <p:blipFill>
          <a:blip r:embed="rId3"/>
          <a:stretch>
            <a:fillRect/>
          </a:stretch>
        </p:blipFill>
        <p:spPr>
          <a:xfrm>
            <a:off x="2717531" y="2344965"/>
            <a:ext cx="7508650" cy="3640166"/>
          </a:xfrm>
          <a:prstGeom prst="rect">
            <a:avLst/>
          </a:prstGeom>
        </p:spPr>
      </p:pic>
    </p:spTree>
    <p:extLst>
      <p:ext uri="{BB962C8B-B14F-4D97-AF65-F5344CB8AC3E}">
        <p14:creationId xmlns:p14="http://schemas.microsoft.com/office/powerpoint/2010/main" val="32095975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CDBF93-CEAF-50E1-D7B0-026E7DC26485}"/>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458900BA-D854-3495-AC73-7971151912C3}"/>
              </a:ext>
            </a:extLst>
          </p:cNvPr>
          <p:cNvSpPr>
            <a:spLocks noGrp="1"/>
          </p:cNvSpPr>
          <p:nvPr>
            <p:ph type="body" sz="quarter" idx="15"/>
          </p:nvPr>
        </p:nvSpPr>
        <p:spPr/>
        <p:txBody>
          <a:bodyPr lIns="0" tIns="45720" rIns="91440" bIns="45720" anchor="t"/>
          <a:lstStyle/>
          <a:p>
            <a:r>
              <a:rPr lang="en-US">
                <a:latin typeface="Montserrat"/>
              </a:rPr>
              <a:t>Launchpad</a:t>
            </a:r>
            <a:endParaRPr lang="en-US"/>
          </a:p>
        </p:txBody>
      </p:sp>
      <p:sp>
        <p:nvSpPr>
          <p:cNvPr id="10" name="Title 9">
            <a:extLst>
              <a:ext uri="{FF2B5EF4-FFF2-40B4-BE49-F238E27FC236}">
                <a16:creationId xmlns:a16="http://schemas.microsoft.com/office/drawing/2014/main" id="{717FB395-F411-CDF6-B4FB-9CEE85A32EA6}"/>
              </a:ext>
            </a:extLst>
          </p:cNvPr>
          <p:cNvSpPr>
            <a:spLocks noGrp="1"/>
          </p:cNvSpPr>
          <p:nvPr>
            <p:ph type="title"/>
          </p:nvPr>
        </p:nvSpPr>
        <p:spPr/>
        <p:txBody>
          <a:bodyPr wrap="square" lIns="0" tIns="0" rIns="0" bIns="0" anchor="t">
            <a:spAutoFit/>
          </a:bodyPr>
          <a:lstStyle/>
          <a:p>
            <a:r>
              <a:rPr lang="en-US">
                <a:latin typeface="Montserrat SemiBold"/>
              </a:rPr>
              <a:t>**NEW Creating Student Users (Update)</a:t>
            </a:r>
            <a:endParaRPr lang="en-US"/>
          </a:p>
        </p:txBody>
      </p:sp>
      <p:sp>
        <p:nvSpPr>
          <p:cNvPr id="13" name="Text Placeholder 12">
            <a:extLst>
              <a:ext uri="{FF2B5EF4-FFF2-40B4-BE49-F238E27FC236}">
                <a16:creationId xmlns:a16="http://schemas.microsoft.com/office/drawing/2014/main" id="{E577A356-59FC-F001-747B-45247AC3C8AD}"/>
              </a:ext>
            </a:extLst>
          </p:cNvPr>
          <p:cNvSpPr>
            <a:spLocks noGrp="1"/>
          </p:cNvSpPr>
          <p:nvPr>
            <p:ph type="body" sz="quarter" idx="18"/>
          </p:nvPr>
        </p:nvSpPr>
        <p:spPr>
          <a:xfrm>
            <a:off x="571499" y="1420009"/>
            <a:ext cx="11205849" cy="4639225"/>
          </a:xfrm>
        </p:spPr>
        <p:txBody>
          <a:bodyPr lIns="0" tIns="45720" rIns="91440" bIns="45720" anchor="t"/>
          <a:lstStyle/>
          <a:p>
            <a:r>
              <a:rPr lang="en-US" b="1">
                <a:latin typeface="Montserrat"/>
              </a:rPr>
              <a:t>Update to Race &amp; Ethnicity</a:t>
            </a:r>
          </a:p>
          <a:p>
            <a:r>
              <a:rPr lang="en-US">
                <a:latin typeface="Montserrat"/>
              </a:rPr>
              <a:t>Nothing changing on import</a:t>
            </a:r>
            <a:endParaRPr lang="en-US"/>
          </a:p>
          <a:p>
            <a:r>
              <a:rPr lang="en-US">
                <a:latin typeface="Montserrat"/>
              </a:rPr>
              <a:t>This is now a multi-select field (UI)</a:t>
            </a:r>
          </a:p>
          <a:p>
            <a:r>
              <a:rPr lang="en-US">
                <a:latin typeface="Montserrat"/>
              </a:rPr>
              <a:t>You can now select multiple races in the (UI)</a:t>
            </a:r>
          </a:p>
          <a:p>
            <a:r>
              <a:rPr lang="en-US">
                <a:latin typeface="Montserrat"/>
              </a:rPr>
              <a:t>Allows the user to update student race without losing what was on the import.</a:t>
            </a:r>
          </a:p>
          <a:p>
            <a:endParaRPr lang="en-US" b="1">
              <a:latin typeface="Montserrat"/>
            </a:endParaRPr>
          </a:p>
          <a:p>
            <a:endParaRPr lang="en-US" b="1">
              <a:latin typeface="Montserrat"/>
            </a:endParaRPr>
          </a:p>
          <a:p>
            <a:endParaRPr lang="en-US" b="1">
              <a:latin typeface="Montserrat"/>
            </a:endParaRPr>
          </a:p>
          <a:p>
            <a:endParaRPr lang="en-US" b="1"/>
          </a:p>
          <a:p>
            <a:endParaRPr lang="en-US" b="1"/>
          </a:p>
          <a:p>
            <a:endParaRPr lang="en-US"/>
          </a:p>
        </p:txBody>
      </p:sp>
      <p:sp>
        <p:nvSpPr>
          <p:cNvPr id="2" name="TextBox 1">
            <a:extLst>
              <a:ext uri="{FF2B5EF4-FFF2-40B4-BE49-F238E27FC236}">
                <a16:creationId xmlns:a16="http://schemas.microsoft.com/office/drawing/2014/main" id="{06D279F5-0C2D-2D79-9E4A-BE1EEE48D7C7}"/>
              </a:ext>
            </a:extLst>
          </p:cNvPr>
          <p:cNvSpPr txBox="1"/>
          <p:nvPr/>
        </p:nvSpPr>
        <p:spPr>
          <a:xfrm>
            <a:off x="5633884" y="2777613"/>
            <a:ext cx="914400" cy="914400"/>
          </a:xfrm>
          <a:prstGeom prst="rect">
            <a:avLst/>
          </a:prstGeom>
          <a:noFill/>
        </p:spPr>
        <p:txBody>
          <a:bodyPr wrap="square" rtlCol="0">
            <a:spAutoFit/>
          </a:bodyPr>
          <a:lstStyle/>
          <a:p>
            <a:endParaRPr lang="en-US"/>
          </a:p>
        </p:txBody>
      </p:sp>
      <p:pic>
        <p:nvPicPr>
          <p:cNvPr id="12" name="Picture 11">
            <a:extLst>
              <a:ext uri="{FF2B5EF4-FFF2-40B4-BE49-F238E27FC236}">
                <a16:creationId xmlns:a16="http://schemas.microsoft.com/office/drawing/2014/main" id="{2CED337E-38BE-EAEA-2195-0AB00B46FF97}"/>
              </a:ext>
            </a:extLst>
          </p:cNvPr>
          <p:cNvPicPr>
            <a:picLocks noChangeAspect="1"/>
          </p:cNvPicPr>
          <p:nvPr/>
        </p:nvPicPr>
        <p:blipFill>
          <a:blip r:embed="rId3"/>
          <a:stretch>
            <a:fillRect/>
          </a:stretch>
        </p:blipFill>
        <p:spPr>
          <a:xfrm>
            <a:off x="2546668" y="3684316"/>
            <a:ext cx="2587625" cy="2313848"/>
          </a:xfrm>
          <a:prstGeom prst="rect">
            <a:avLst/>
          </a:prstGeom>
        </p:spPr>
      </p:pic>
      <p:pic>
        <p:nvPicPr>
          <p:cNvPr id="16" name="Content Placeholder 15">
            <a:extLst>
              <a:ext uri="{FF2B5EF4-FFF2-40B4-BE49-F238E27FC236}">
                <a16:creationId xmlns:a16="http://schemas.microsoft.com/office/drawing/2014/main" id="{7C6DD0C3-971E-654F-D4E3-741061E54661}"/>
              </a:ext>
            </a:extLst>
          </p:cNvPr>
          <p:cNvPicPr>
            <a:picLocks noGrp="1" noChangeAspect="1"/>
          </p:cNvPicPr>
          <p:nvPr>
            <p:ph sz="quarter" idx="17"/>
          </p:nvPr>
        </p:nvPicPr>
        <p:blipFill>
          <a:blip r:embed="rId4"/>
          <a:stretch>
            <a:fillRect/>
          </a:stretch>
        </p:blipFill>
        <p:spPr>
          <a:xfrm>
            <a:off x="6274999" y="3739367"/>
            <a:ext cx="2862722" cy="2283720"/>
          </a:xfrm>
          <a:prstGeom prst="rect">
            <a:avLst/>
          </a:prstGeom>
        </p:spPr>
      </p:pic>
    </p:spTree>
    <p:extLst>
      <p:ext uri="{BB962C8B-B14F-4D97-AF65-F5344CB8AC3E}">
        <p14:creationId xmlns:p14="http://schemas.microsoft.com/office/powerpoint/2010/main" val="24491894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5A43E7-463E-A20F-5137-725F90F47684}"/>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9F38D408-49C1-F824-E1E2-BD5E9EA25E3C}"/>
              </a:ext>
            </a:extLst>
          </p:cNvPr>
          <p:cNvSpPr>
            <a:spLocks noGrp="1"/>
          </p:cNvSpPr>
          <p:nvPr>
            <p:ph type="body" sz="quarter" idx="15"/>
          </p:nvPr>
        </p:nvSpPr>
        <p:spPr/>
        <p:txBody>
          <a:bodyPr lIns="0" tIns="45720" rIns="91440" bIns="45720" anchor="t"/>
          <a:lstStyle/>
          <a:p>
            <a:r>
              <a:rPr lang="en-US">
                <a:latin typeface="Montserrat"/>
              </a:rPr>
              <a:t>Launchpad</a:t>
            </a:r>
            <a:endParaRPr lang="en-US"/>
          </a:p>
        </p:txBody>
      </p:sp>
      <p:sp>
        <p:nvSpPr>
          <p:cNvPr id="10" name="Title 9">
            <a:extLst>
              <a:ext uri="{FF2B5EF4-FFF2-40B4-BE49-F238E27FC236}">
                <a16:creationId xmlns:a16="http://schemas.microsoft.com/office/drawing/2014/main" id="{0ADE3529-430B-5678-EBAD-0F8B79748B84}"/>
              </a:ext>
            </a:extLst>
          </p:cNvPr>
          <p:cNvSpPr>
            <a:spLocks noGrp="1"/>
          </p:cNvSpPr>
          <p:nvPr>
            <p:ph type="title"/>
          </p:nvPr>
        </p:nvSpPr>
        <p:spPr/>
        <p:txBody>
          <a:bodyPr wrap="square" lIns="0" tIns="0" rIns="0" bIns="0" anchor="t">
            <a:spAutoFit/>
          </a:bodyPr>
          <a:lstStyle/>
          <a:p>
            <a:r>
              <a:rPr lang="en-US">
                <a:latin typeface="Montserrat SemiBold"/>
              </a:rPr>
              <a:t>Creating Student Users (Import)</a:t>
            </a:r>
            <a:endParaRPr lang="en-US"/>
          </a:p>
        </p:txBody>
      </p:sp>
      <p:sp>
        <p:nvSpPr>
          <p:cNvPr id="13" name="Text Placeholder 12">
            <a:extLst>
              <a:ext uri="{FF2B5EF4-FFF2-40B4-BE49-F238E27FC236}">
                <a16:creationId xmlns:a16="http://schemas.microsoft.com/office/drawing/2014/main" id="{2FD5E752-D451-AC46-38B9-1E25F316616F}"/>
              </a:ext>
            </a:extLst>
          </p:cNvPr>
          <p:cNvSpPr>
            <a:spLocks noGrp="1"/>
          </p:cNvSpPr>
          <p:nvPr>
            <p:ph type="body" sz="quarter" idx="18"/>
          </p:nvPr>
        </p:nvSpPr>
        <p:spPr>
          <a:xfrm>
            <a:off x="571499" y="1420009"/>
            <a:ext cx="11205849" cy="4639225"/>
          </a:xfrm>
        </p:spPr>
        <p:txBody>
          <a:bodyPr lIns="0" tIns="45720" rIns="91440" bIns="45720" anchor="t"/>
          <a:lstStyle/>
          <a:p>
            <a:pPr marL="285750" indent="-285750">
              <a:buFont typeface="Arial" panose="020B0604020202020204" pitchFamily="34" charset="0"/>
              <a:buChar char="•"/>
            </a:pPr>
            <a:r>
              <a:rPr lang="en-US">
                <a:latin typeface="Montserrat"/>
              </a:rPr>
              <a:t>Data Import &gt; Upload File</a:t>
            </a:r>
          </a:p>
          <a:p>
            <a:pPr marL="285750" indent="-285750">
              <a:buFont typeface="Arial" panose="020B0604020202020204" pitchFamily="34" charset="0"/>
              <a:buChar char="•"/>
            </a:pPr>
            <a:r>
              <a:rPr lang="en-US">
                <a:latin typeface="Montserrat"/>
              </a:rPr>
              <a:t>File type &gt; Students</a:t>
            </a:r>
          </a:p>
          <a:p>
            <a:pPr marL="285750" indent="-285750">
              <a:buFont typeface="Arial" panose="020B0604020202020204" pitchFamily="34" charset="0"/>
              <a:buChar char="•"/>
            </a:pPr>
            <a:r>
              <a:rPr lang="en-US">
                <a:latin typeface="Montserrat"/>
              </a:rPr>
              <a:t>Make sure school year is 2026-2027</a:t>
            </a:r>
          </a:p>
          <a:p>
            <a:pPr marL="285750" indent="-285750">
              <a:buFont typeface="Arial" panose="020B0604020202020204" pitchFamily="34" charset="0"/>
              <a:buChar char="•"/>
            </a:pPr>
            <a:r>
              <a:rPr lang="en-US">
                <a:latin typeface="Montserrat"/>
              </a:rPr>
              <a:t>Download Students Template</a:t>
            </a:r>
          </a:p>
          <a:p>
            <a:pPr marL="285750" indent="-285750">
              <a:buFont typeface="Arial" panose="020B0604020202020204" pitchFamily="34" charset="0"/>
              <a:buChar char="•"/>
            </a:pPr>
            <a:r>
              <a:rPr lang="en-US">
                <a:latin typeface="Montserrat"/>
              </a:rPr>
              <a:t>Fill out required information </a:t>
            </a:r>
          </a:p>
          <a:p>
            <a:pPr marL="285750" indent="-285750">
              <a:buFont typeface="Arial" panose="020B0604020202020204" pitchFamily="34" charset="0"/>
              <a:buChar char="•"/>
            </a:pPr>
            <a:r>
              <a:rPr lang="en-US">
                <a:latin typeface="Montserrat"/>
              </a:rPr>
              <a:t>Save as CSV UTF-8</a:t>
            </a:r>
          </a:p>
          <a:p>
            <a:pPr marL="285750" indent="-285750">
              <a:buFont typeface="Arial" panose="020B0604020202020204" pitchFamily="34" charset="0"/>
              <a:buChar char="•"/>
            </a:pPr>
            <a:r>
              <a:rPr lang="en-US">
                <a:latin typeface="Montserrat"/>
              </a:rPr>
              <a:t>Click Choose file and attach saved file </a:t>
            </a:r>
          </a:p>
          <a:p>
            <a:pPr marL="285750" indent="-285750">
              <a:buFont typeface="Arial" panose="020B0604020202020204" pitchFamily="34" charset="0"/>
              <a:buChar char="•"/>
            </a:pPr>
            <a:r>
              <a:rPr lang="en-US">
                <a:latin typeface="Montserrat"/>
              </a:rPr>
              <a:t>Upload File</a:t>
            </a:r>
          </a:p>
          <a:p>
            <a:r>
              <a:rPr lang="en-US" b="1"/>
              <a:t>**Note: Guide to Importing Students is attached for reference</a:t>
            </a:r>
          </a:p>
          <a:p>
            <a:endParaRPr lang="en-US"/>
          </a:p>
        </p:txBody>
      </p:sp>
      <p:sp>
        <p:nvSpPr>
          <p:cNvPr id="5" name="Content Placeholder 4">
            <a:extLst>
              <a:ext uri="{FF2B5EF4-FFF2-40B4-BE49-F238E27FC236}">
                <a16:creationId xmlns:a16="http://schemas.microsoft.com/office/drawing/2014/main" id="{95922766-E5EB-5018-1AD5-4A28694CD10D}"/>
              </a:ext>
            </a:extLst>
          </p:cNvPr>
          <p:cNvSpPr>
            <a:spLocks noGrp="1"/>
          </p:cNvSpPr>
          <p:nvPr>
            <p:ph sz="quarter" idx="17"/>
          </p:nvPr>
        </p:nvSpPr>
        <p:spPr/>
        <p:txBody>
          <a:bodyPr/>
          <a:lstStyle/>
          <a:p>
            <a:endParaRPr lang="en-US"/>
          </a:p>
        </p:txBody>
      </p:sp>
      <p:sp>
        <p:nvSpPr>
          <p:cNvPr id="2" name="TextBox 1">
            <a:extLst>
              <a:ext uri="{FF2B5EF4-FFF2-40B4-BE49-F238E27FC236}">
                <a16:creationId xmlns:a16="http://schemas.microsoft.com/office/drawing/2014/main" id="{F26F5D58-2378-1766-0D42-8298BCCC1C29}"/>
              </a:ext>
            </a:extLst>
          </p:cNvPr>
          <p:cNvSpPr txBox="1"/>
          <p:nvPr/>
        </p:nvSpPr>
        <p:spPr>
          <a:xfrm>
            <a:off x="5633884" y="2777613"/>
            <a:ext cx="914400" cy="914400"/>
          </a:xfrm>
          <a:prstGeom prst="rect">
            <a:avLst/>
          </a:prstGeom>
          <a:noFill/>
        </p:spPr>
        <p:txBody>
          <a:bodyPr wrap="square" rtlCol="0">
            <a:spAutoFit/>
          </a:bodyPr>
          <a:lstStyle/>
          <a:p>
            <a:endParaRPr lang="en-US"/>
          </a:p>
        </p:txBody>
      </p:sp>
      <p:pic>
        <p:nvPicPr>
          <p:cNvPr id="4" name="Picture 3">
            <a:extLst>
              <a:ext uri="{FF2B5EF4-FFF2-40B4-BE49-F238E27FC236}">
                <a16:creationId xmlns:a16="http://schemas.microsoft.com/office/drawing/2014/main" id="{9CD9EA00-D509-9035-6F5B-F64B6ECEC2AD}"/>
              </a:ext>
            </a:extLst>
          </p:cNvPr>
          <p:cNvPicPr>
            <a:picLocks noChangeAspect="1"/>
          </p:cNvPicPr>
          <p:nvPr/>
        </p:nvPicPr>
        <p:blipFill>
          <a:blip r:embed="rId3"/>
          <a:stretch>
            <a:fillRect/>
          </a:stretch>
        </p:blipFill>
        <p:spPr>
          <a:xfrm>
            <a:off x="5409223" y="1642990"/>
            <a:ext cx="6085840" cy="3411398"/>
          </a:xfrm>
          <a:prstGeom prst="rect">
            <a:avLst/>
          </a:prstGeom>
        </p:spPr>
      </p:pic>
    </p:spTree>
    <p:extLst>
      <p:ext uri="{BB962C8B-B14F-4D97-AF65-F5344CB8AC3E}">
        <p14:creationId xmlns:p14="http://schemas.microsoft.com/office/powerpoint/2010/main" val="1237685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FC23A7-5781-0624-F5DE-3ABEEE3F3742}"/>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B8FEB418-A13B-0B46-30B0-750F39D94222}"/>
              </a:ext>
            </a:extLst>
          </p:cNvPr>
          <p:cNvSpPr>
            <a:spLocks noGrp="1"/>
          </p:cNvSpPr>
          <p:nvPr>
            <p:ph type="body" sz="quarter" idx="15"/>
          </p:nvPr>
        </p:nvSpPr>
        <p:spPr/>
        <p:txBody>
          <a:bodyPr lIns="0" tIns="45720" rIns="91440" bIns="45720" anchor="t"/>
          <a:lstStyle/>
          <a:p>
            <a:r>
              <a:rPr lang="en-US">
                <a:latin typeface="Montserrat"/>
              </a:rPr>
              <a:t>Launchpad</a:t>
            </a:r>
            <a:endParaRPr lang="en-US"/>
          </a:p>
        </p:txBody>
      </p:sp>
      <p:sp>
        <p:nvSpPr>
          <p:cNvPr id="10" name="Title 9">
            <a:extLst>
              <a:ext uri="{FF2B5EF4-FFF2-40B4-BE49-F238E27FC236}">
                <a16:creationId xmlns:a16="http://schemas.microsoft.com/office/drawing/2014/main" id="{61CE89C6-255D-A042-4B6B-B1CBBB35D08C}"/>
              </a:ext>
            </a:extLst>
          </p:cNvPr>
          <p:cNvSpPr>
            <a:spLocks noGrp="1"/>
          </p:cNvSpPr>
          <p:nvPr>
            <p:ph type="title"/>
          </p:nvPr>
        </p:nvSpPr>
        <p:spPr/>
        <p:txBody>
          <a:bodyPr wrap="square" lIns="0" tIns="0" rIns="0" bIns="0" anchor="t">
            <a:spAutoFit/>
          </a:bodyPr>
          <a:lstStyle/>
          <a:p>
            <a:r>
              <a:rPr lang="en-US">
                <a:latin typeface="Montserrat SemiBold"/>
              </a:rPr>
              <a:t>Error Message Example</a:t>
            </a:r>
            <a:endParaRPr lang="en-US"/>
          </a:p>
        </p:txBody>
      </p:sp>
      <p:sp>
        <p:nvSpPr>
          <p:cNvPr id="13" name="Text Placeholder 12">
            <a:extLst>
              <a:ext uri="{FF2B5EF4-FFF2-40B4-BE49-F238E27FC236}">
                <a16:creationId xmlns:a16="http://schemas.microsoft.com/office/drawing/2014/main" id="{C9CF075F-2768-3644-C47D-BE88539652FB}"/>
              </a:ext>
            </a:extLst>
          </p:cNvPr>
          <p:cNvSpPr>
            <a:spLocks noGrp="1"/>
          </p:cNvSpPr>
          <p:nvPr>
            <p:ph type="body" sz="quarter" idx="18"/>
          </p:nvPr>
        </p:nvSpPr>
        <p:spPr/>
        <p:txBody>
          <a:bodyPr lIns="0" tIns="45720" rIns="91440" bIns="45720" anchor="t"/>
          <a:lstStyle/>
          <a:p>
            <a:r>
              <a:rPr lang="en-US">
                <a:latin typeface="Montserrat"/>
              </a:rPr>
              <a:t>Error message in Launchpad is clear and concise</a:t>
            </a:r>
          </a:p>
          <a:p>
            <a:endParaRPr lang="en-US"/>
          </a:p>
          <a:p>
            <a:endParaRPr lang="en-US"/>
          </a:p>
          <a:p>
            <a:endParaRPr lang="en-US"/>
          </a:p>
        </p:txBody>
      </p:sp>
      <p:pic>
        <p:nvPicPr>
          <p:cNvPr id="7" name="Content Placeholder 6">
            <a:extLst>
              <a:ext uri="{FF2B5EF4-FFF2-40B4-BE49-F238E27FC236}">
                <a16:creationId xmlns:a16="http://schemas.microsoft.com/office/drawing/2014/main" id="{4EF80B36-0874-CC65-EB77-34D881D31CCE}"/>
              </a:ext>
              <a:ext uri="{C183D7F6-B498-43B3-948B-1728B52AA6E4}">
                <adec:decorative xmlns:adec="http://schemas.microsoft.com/office/drawing/2017/decorative" val="1"/>
              </a:ext>
            </a:extLst>
          </p:cNvPr>
          <p:cNvPicPr>
            <a:picLocks noGrp="1" noChangeAspect="1"/>
          </p:cNvPicPr>
          <p:nvPr>
            <p:ph sz="quarter" idx="17"/>
          </p:nvPr>
        </p:nvPicPr>
        <p:blipFill>
          <a:blip r:embed="rId3"/>
          <a:stretch>
            <a:fillRect/>
          </a:stretch>
        </p:blipFill>
        <p:spPr>
          <a:xfrm>
            <a:off x="1267220" y="2347180"/>
            <a:ext cx="9647532" cy="2467269"/>
          </a:xfrm>
          <a:prstGeom prst="rect">
            <a:avLst/>
          </a:prstGeom>
        </p:spPr>
      </p:pic>
      <p:pic>
        <p:nvPicPr>
          <p:cNvPr id="2" name="Content Placeholder 1">
            <a:extLst>
              <a:ext uri="{FF2B5EF4-FFF2-40B4-BE49-F238E27FC236}">
                <a16:creationId xmlns:a16="http://schemas.microsoft.com/office/drawing/2014/main" id="{FE21384B-1D1C-09DF-791C-7326991E25CF}"/>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2572113" y="2323892"/>
            <a:ext cx="7276373" cy="3640346"/>
          </a:xfrm>
          <a:prstGeom prst="rect">
            <a:avLst/>
          </a:prstGeom>
        </p:spPr>
      </p:pic>
    </p:spTree>
    <p:extLst>
      <p:ext uri="{BB962C8B-B14F-4D97-AF65-F5344CB8AC3E}">
        <p14:creationId xmlns:p14="http://schemas.microsoft.com/office/powerpoint/2010/main" val="1722526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7"/>
                                        </p:tgtEl>
                                      </p:cBhvr>
                                    </p:animEffect>
                                    <p:set>
                                      <p:cBhvr>
                                        <p:cTn id="7" dur="1" fill="hold">
                                          <p:stCondLst>
                                            <p:cond delay="499"/>
                                          </p:stCondLst>
                                        </p:cTn>
                                        <p:tgtEl>
                                          <p:spTgt spid="7"/>
                                        </p:tgtEl>
                                        <p:attrNameLst>
                                          <p:attrName>style.visibility</p:attrName>
                                        </p:attrNameLst>
                                      </p:cBhvr>
                                      <p:to>
                                        <p:strVal val="hidden"/>
                                      </p:to>
                                    </p:se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C17657-DB5F-3049-55AA-805A768028CC}"/>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1C07C81D-1D02-E9EA-17DA-83550A7D7459}"/>
              </a:ext>
            </a:extLst>
          </p:cNvPr>
          <p:cNvSpPr>
            <a:spLocks noGrp="1"/>
          </p:cNvSpPr>
          <p:nvPr>
            <p:ph type="body" sz="quarter" idx="15"/>
          </p:nvPr>
        </p:nvSpPr>
        <p:spPr/>
        <p:txBody>
          <a:bodyPr lIns="0" tIns="45720" rIns="91440" bIns="45720" anchor="t"/>
          <a:lstStyle/>
          <a:p>
            <a:r>
              <a:rPr lang="en-US">
                <a:latin typeface="Montserrat"/>
              </a:rPr>
              <a:t>Launchpad</a:t>
            </a:r>
            <a:endParaRPr lang="en-US"/>
          </a:p>
        </p:txBody>
      </p:sp>
      <p:sp>
        <p:nvSpPr>
          <p:cNvPr id="10" name="Title 9">
            <a:extLst>
              <a:ext uri="{FF2B5EF4-FFF2-40B4-BE49-F238E27FC236}">
                <a16:creationId xmlns:a16="http://schemas.microsoft.com/office/drawing/2014/main" id="{AF24DA30-B557-B78C-0E8D-BED9713E1D2A}"/>
              </a:ext>
            </a:extLst>
          </p:cNvPr>
          <p:cNvSpPr>
            <a:spLocks noGrp="1"/>
          </p:cNvSpPr>
          <p:nvPr>
            <p:ph type="title"/>
          </p:nvPr>
        </p:nvSpPr>
        <p:spPr/>
        <p:txBody>
          <a:bodyPr wrap="square" lIns="0" tIns="0" rIns="0" bIns="0" anchor="t">
            <a:spAutoFit/>
          </a:bodyPr>
          <a:lstStyle/>
          <a:p>
            <a:r>
              <a:rPr lang="en-US">
                <a:latin typeface="Montserrat SemiBold"/>
              </a:rPr>
              <a:t>Welcome Emails</a:t>
            </a:r>
            <a:endParaRPr lang="en-US"/>
          </a:p>
        </p:txBody>
      </p:sp>
      <p:sp>
        <p:nvSpPr>
          <p:cNvPr id="13" name="Text Placeholder 12">
            <a:extLst>
              <a:ext uri="{FF2B5EF4-FFF2-40B4-BE49-F238E27FC236}">
                <a16:creationId xmlns:a16="http://schemas.microsoft.com/office/drawing/2014/main" id="{A60CDB58-6C7B-FD72-6960-448674A55FBD}"/>
              </a:ext>
            </a:extLst>
          </p:cNvPr>
          <p:cNvSpPr>
            <a:spLocks noGrp="1"/>
          </p:cNvSpPr>
          <p:nvPr>
            <p:ph type="body" sz="quarter" idx="18"/>
          </p:nvPr>
        </p:nvSpPr>
        <p:spPr/>
        <p:txBody>
          <a:bodyPr lIns="0" tIns="45720" rIns="91440" bIns="45720" anchor="t"/>
          <a:lstStyle/>
          <a:p>
            <a:r>
              <a:rPr lang="en-US">
                <a:latin typeface="Montserrat"/>
              </a:rPr>
              <a:t>You can choose to send a welcome email to a user upon creation, either through the UI or via import</a:t>
            </a:r>
            <a:endParaRPr lang="en-US"/>
          </a:p>
          <a:p>
            <a:endParaRPr lang="en-US"/>
          </a:p>
          <a:p>
            <a:endParaRPr lang="en-US"/>
          </a:p>
          <a:p>
            <a:endParaRPr lang="en-US"/>
          </a:p>
          <a:p>
            <a:endParaRPr lang="en-US"/>
          </a:p>
          <a:p>
            <a:endParaRPr lang="en-US">
              <a:latin typeface="Montserrat"/>
            </a:endParaRPr>
          </a:p>
        </p:txBody>
      </p:sp>
      <p:pic>
        <p:nvPicPr>
          <p:cNvPr id="2" name="Content Placeholder 1">
            <a:extLst>
              <a:ext uri="{FF2B5EF4-FFF2-40B4-BE49-F238E27FC236}">
                <a16:creationId xmlns:a16="http://schemas.microsoft.com/office/drawing/2014/main" id="{BA3FCC6F-3162-FDAF-DFB0-2DB720BE55D5}"/>
              </a:ext>
              <a:ext uri="{C183D7F6-B498-43B3-948B-1728B52AA6E4}">
                <adec:decorative xmlns:adec="http://schemas.microsoft.com/office/drawing/2017/decorative" val="1"/>
              </a:ext>
            </a:extLst>
          </p:cNvPr>
          <p:cNvPicPr>
            <a:picLocks noGrp="1" noChangeAspect="1"/>
          </p:cNvPicPr>
          <p:nvPr>
            <p:ph sz="quarter" idx="17"/>
          </p:nvPr>
        </p:nvPicPr>
        <p:blipFill>
          <a:blip r:embed="rId3"/>
          <a:stretch>
            <a:fillRect/>
          </a:stretch>
        </p:blipFill>
        <p:spPr>
          <a:xfrm>
            <a:off x="1518632" y="2344512"/>
            <a:ext cx="8773733" cy="3530057"/>
          </a:xfrm>
          <a:prstGeom prst="rect">
            <a:avLst/>
          </a:prstGeom>
        </p:spPr>
      </p:pic>
      <p:pic>
        <p:nvPicPr>
          <p:cNvPr id="3" name="Content Placeholder 4">
            <a:extLst>
              <a:ext uri="{FF2B5EF4-FFF2-40B4-BE49-F238E27FC236}">
                <a16:creationId xmlns:a16="http://schemas.microsoft.com/office/drawing/2014/main" id="{5EE3E42E-61B9-0548-C828-A6EB4A89891D}"/>
              </a:ext>
              <a:ext uri="{C183D7F6-B498-43B3-948B-1728B52AA6E4}">
                <adec:decorative xmlns:adec="http://schemas.microsoft.com/office/drawing/2017/decorative" val="1"/>
              </a:ext>
            </a:extLst>
          </p:cNvPr>
          <p:cNvPicPr>
            <a:picLocks noChangeAspect="1"/>
          </p:cNvPicPr>
          <p:nvPr/>
        </p:nvPicPr>
        <p:blipFill>
          <a:blip r:embed="rId4"/>
          <a:srcRect r="1741"/>
          <a:stretch>
            <a:fillRect/>
          </a:stretch>
        </p:blipFill>
        <p:spPr>
          <a:xfrm>
            <a:off x="1456568" y="2344512"/>
            <a:ext cx="9020932" cy="1855662"/>
          </a:xfrm>
          <a:prstGeom prst="rect">
            <a:avLst/>
          </a:prstGeom>
        </p:spPr>
      </p:pic>
      <p:sp>
        <p:nvSpPr>
          <p:cNvPr id="14" name="TextBox 13">
            <a:extLst>
              <a:ext uri="{FF2B5EF4-FFF2-40B4-BE49-F238E27FC236}">
                <a16:creationId xmlns:a16="http://schemas.microsoft.com/office/drawing/2014/main" id="{F887C65F-4D5D-A592-57A5-61C0379FBCF7}"/>
              </a:ext>
            </a:extLst>
          </p:cNvPr>
          <p:cNvSpPr txBox="1"/>
          <p:nvPr/>
        </p:nvSpPr>
        <p:spPr>
          <a:xfrm>
            <a:off x="592265" y="5874569"/>
            <a:ext cx="1031386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1000"/>
              </a:spcBef>
              <a:spcAft>
                <a:spcPts val="600"/>
              </a:spcAft>
              <a:buClrTx/>
              <a:buSzTx/>
              <a:buFont typeface="Arial" panose="020B0604020202020204" pitchFamily="34" charset="0"/>
              <a:buNone/>
              <a:tabLst/>
              <a:defRPr/>
            </a:pPr>
            <a:r>
              <a:rPr kumimoji="0" lang="en-US" sz="1800" b="1" i="0" u="none" strike="noStrike" kern="1200" cap="none" spc="0" normalizeH="0" baseline="0" noProof="0">
                <a:ln>
                  <a:noFill/>
                </a:ln>
                <a:solidFill>
                  <a:srgbClr val="424242">
                    <a:lumMod val="50000"/>
                  </a:srgbClr>
                </a:solidFill>
                <a:effectLst/>
                <a:uLnTx/>
                <a:uFillTx/>
                <a:latin typeface="Montserrat"/>
                <a:ea typeface="+mn-ea"/>
                <a:cs typeface="+mn-cs"/>
              </a:rPr>
              <a:t>*Note: Welcome Emails will come from: noreply@mail.launchpad.pearson.com</a:t>
            </a:r>
          </a:p>
        </p:txBody>
      </p:sp>
    </p:spTree>
    <p:extLst>
      <p:ext uri="{BB962C8B-B14F-4D97-AF65-F5344CB8AC3E}">
        <p14:creationId xmlns:p14="http://schemas.microsoft.com/office/powerpoint/2010/main" val="12460714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2"/>
                                        </p:tgtEl>
                                      </p:cBhvr>
                                    </p:animEffect>
                                    <p:set>
                                      <p:cBhvr>
                                        <p:cTn id="7" dur="1" fill="hold">
                                          <p:stCondLst>
                                            <p:cond delay="499"/>
                                          </p:stCondLst>
                                        </p:cTn>
                                        <p:tgtEl>
                                          <p:spTgt spid="2"/>
                                        </p:tgtEl>
                                        <p:attrNameLst>
                                          <p:attrName>style.visibility</p:attrName>
                                        </p:attrNameLst>
                                      </p:cBhvr>
                                      <p:to>
                                        <p:strVal val="hidden"/>
                                      </p:to>
                                    </p:se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A56030-0D4E-ACFE-30E9-6FA3497D38DB}"/>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EC5F2086-7F5C-07BE-58FC-385F23FA91ED}"/>
              </a:ext>
            </a:extLst>
          </p:cNvPr>
          <p:cNvSpPr>
            <a:spLocks noGrp="1"/>
          </p:cNvSpPr>
          <p:nvPr>
            <p:ph type="body" sz="quarter" idx="15"/>
          </p:nvPr>
        </p:nvSpPr>
        <p:spPr/>
        <p:txBody>
          <a:bodyPr lIns="0" tIns="45720" rIns="91440" bIns="45720" anchor="t"/>
          <a:lstStyle/>
          <a:p>
            <a:r>
              <a:rPr lang="en-US">
                <a:latin typeface="Montserrat"/>
              </a:rPr>
              <a:t>Launchpad</a:t>
            </a:r>
            <a:endParaRPr lang="en-US"/>
          </a:p>
        </p:txBody>
      </p:sp>
      <p:sp>
        <p:nvSpPr>
          <p:cNvPr id="10" name="Title 9">
            <a:extLst>
              <a:ext uri="{FF2B5EF4-FFF2-40B4-BE49-F238E27FC236}">
                <a16:creationId xmlns:a16="http://schemas.microsoft.com/office/drawing/2014/main" id="{BE821252-D955-35C6-F4CE-F6FC991FBA15}"/>
              </a:ext>
            </a:extLst>
          </p:cNvPr>
          <p:cNvSpPr>
            <a:spLocks noGrp="1"/>
          </p:cNvSpPr>
          <p:nvPr>
            <p:ph type="title"/>
          </p:nvPr>
        </p:nvSpPr>
        <p:spPr/>
        <p:txBody>
          <a:bodyPr wrap="square" lIns="0" tIns="0" rIns="0" bIns="0" anchor="t">
            <a:spAutoFit/>
          </a:bodyPr>
          <a:lstStyle/>
          <a:p>
            <a:r>
              <a:rPr lang="en-US">
                <a:latin typeface="Montserrat SemiBold"/>
              </a:rPr>
              <a:t>Initiating a Transfer Request (LAC Only)</a:t>
            </a:r>
            <a:endParaRPr lang="en-US"/>
          </a:p>
        </p:txBody>
      </p:sp>
      <p:sp>
        <p:nvSpPr>
          <p:cNvPr id="13" name="Text Placeholder 12">
            <a:extLst>
              <a:ext uri="{FF2B5EF4-FFF2-40B4-BE49-F238E27FC236}">
                <a16:creationId xmlns:a16="http://schemas.microsoft.com/office/drawing/2014/main" id="{94498BBD-6E91-185F-1A57-578A7608927D}"/>
              </a:ext>
            </a:extLst>
          </p:cNvPr>
          <p:cNvSpPr>
            <a:spLocks noGrp="1"/>
          </p:cNvSpPr>
          <p:nvPr>
            <p:ph type="body" sz="quarter" idx="18"/>
          </p:nvPr>
        </p:nvSpPr>
        <p:spPr/>
        <p:txBody>
          <a:bodyPr lIns="0" tIns="45720" rIns="91440" bIns="45720" anchor="t"/>
          <a:lstStyle/>
          <a:p>
            <a:r>
              <a:rPr lang="en-US">
                <a:latin typeface="Montserrat"/>
              </a:rPr>
              <a:t>To initiate a transfer in Launchpad Transfer Requests &gt; Request Student Transfer</a:t>
            </a:r>
            <a:endParaRPr lang="en-US"/>
          </a:p>
          <a:p>
            <a:endParaRPr lang="en-US"/>
          </a:p>
          <a:p>
            <a:endParaRPr lang="en-US"/>
          </a:p>
          <a:p>
            <a:endParaRPr lang="en-US"/>
          </a:p>
          <a:p>
            <a:endParaRPr lang="en-US"/>
          </a:p>
          <a:p>
            <a:endParaRPr lang="en-US"/>
          </a:p>
          <a:p>
            <a:endParaRPr lang="en-US"/>
          </a:p>
          <a:p>
            <a:r>
              <a:rPr lang="en-US" b="1">
                <a:latin typeface="Montserrat"/>
              </a:rPr>
              <a:t>*Transfer request will be handled by LACs</a:t>
            </a:r>
            <a:endParaRPr lang="en-US"/>
          </a:p>
          <a:p>
            <a:endParaRPr lang="en-US"/>
          </a:p>
          <a:p>
            <a:endParaRPr lang="en-US"/>
          </a:p>
          <a:p>
            <a:endParaRPr lang="en-US"/>
          </a:p>
          <a:p>
            <a:endParaRPr lang="en-US"/>
          </a:p>
          <a:p>
            <a:endParaRPr lang="en-US">
              <a:latin typeface="Montserrat"/>
            </a:endParaRPr>
          </a:p>
        </p:txBody>
      </p:sp>
      <p:pic>
        <p:nvPicPr>
          <p:cNvPr id="7" name="Content Placeholder 5">
            <a:extLst>
              <a:ext uri="{FF2B5EF4-FFF2-40B4-BE49-F238E27FC236}">
                <a16:creationId xmlns:a16="http://schemas.microsoft.com/office/drawing/2014/main" id="{5CD35942-BAB0-F702-DAFE-B18CE3364C9D}"/>
              </a:ext>
              <a:ext uri="{C183D7F6-B498-43B3-948B-1728B52AA6E4}">
                <adec:decorative xmlns:adec="http://schemas.microsoft.com/office/drawing/2017/decorative" val="1"/>
              </a:ext>
            </a:extLst>
          </p:cNvPr>
          <p:cNvPicPr>
            <a:picLocks noGrp="1" noChangeAspect="1"/>
          </p:cNvPicPr>
          <p:nvPr>
            <p:ph sz="quarter" idx="17"/>
          </p:nvPr>
        </p:nvPicPr>
        <p:blipFill>
          <a:blip r:embed="rId3"/>
          <a:stretch>
            <a:fillRect/>
          </a:stretch>
        </p:blipFill>
        <p:spPr>
          <a:xfrm>
            <a:off x="593352" y="2647969"/>
            <a:ext cx="10333532" cy="1564900"/>
          </a:xfrm>
          <a:prstGeom prst="rect">
            <a:avLst/>
          </a:prstGeom>
        </p:spPr>
      </p:pic>
    </p:spTree>
    <p:extLst>
      <p:ext uri="{BB962C8B-B14F-4D97-AF65-F5344CB8AC3E}">
        <p14:creationId xmlns:p14="http://schemas.microsoft.com/office/powerpoint/2010/main" val="12110287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7E211B-82EB-9A28-2028-73595FE32B0B}"/>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EFF09357-F43C-1A95-751D-97A2F5F30254}"/>
              </a:ext>
            </a:extLst>
          </p:cNvPr>
          <p:cNvSpPr>
            <a:spLocks noGrp="1"/>
          </p:cNvSpPr>
          <p:nvPr>
            <p:ph type="body" sz="quarter" idx="15"/>
          </p:nvPr>
        </p:nvSpPr>
        <p:spPr/>
        <p:txBody>
          <a:bodyPr lIns="0" tIns="45720" rIns="91440" bIns="45720" anchor="t"/>
          <a:lstStyle/>
          <a:p>
            <a:r>
              <a:rPr lang="en-US">
                <a:latin typeface="Montserrat"/>
              </a:rPr>
              <a:t>Launchpad</a:t>
            </a:r>
            <a:endParaRPr lang="en-US"/>
          </a:p>
        </p:txBody>
      </p:sp>
      <p:sp>
        <p:nvSpPr>
          <p:cNvPr id="10" name="Title 9">
            <a:extLst>
              <a:ext uri="{FF2B5EF4-FFF2-40B4-BE49-F238E27FC236}">
                <a16:creationId xmlns:a16="http://schemas.microsoft.com/office/drawing/2014/main" id="{37AB6272-D58B-6A5B-7054-7AC41BD34C67}"/>
              </a:ext>
            </a:extLst>
          </p:cNvPr>
          <p:cNvSpPr>
            <a:spLocks noGrp="1"/>
          </p:cNvSpPr>
          <p:nvPr>
            <p:ph type="title"/>
          </p:nvPr>
        </p:nvSpPr>
        <p:spPr/>
        <p:txBody>
          <a:bodyPr wrap="square" lIns="0" tIns="0" rIns="0" bIns="0" anchor="t">
            <a:spAutoFit/>
          </a:bodyPr>
          <a:lstStyle/>
          <a:p>
            <a:r>
              <a:rPr lang="en-US">
                <a:latin typeface="Montserrat SemiBold"/>
              </a:rPr>
              <a:t>Steps to Request Student Transfer (LAC Only)</a:t>
            </a:r>
            <a:endParaRPr lang="en-US"/>
          </a:p>
        </p:txBody>
      </p:sp>
      <p:sp>
        <p:nvSpPr>
          <p:cNvPr id="13" name="Text Placeholder 12">
            <a:extLst>
              <a:ext uri="{FF2B5EF4-FFF2-40B4-BE49-F238E27FC236}">
                <a16:creationId xmlns:a16="http://schemas.microsoft.com/office/drawing/2014/main" id="{6033B4F5-B26F-1DD9-F7D1-0D804F965CAA}"/>
              </a:ext>
            </a:extLst>
          </p:cNvPr>
          <p:cNvSpPr>
            <a:spLocks noGrp="1"/>
          </p:cNvSpPr>
          <p:nvPr>
            <p:ph type="body" sz="quarter" idx="18"/>
          </p:nvPr>
        </p:nvSpPr>
        <p:spPr/>
        <p:txBody>
          <a:bodyPr lIns="0" tIns="45720" rIns="91440" bIns="45720" anchor="t"/>
          <a:lstStyle/>
          <a:p>
            <a:r>
              <a:rPr lang="en-US">
                <a:latin typeface="Montserrat"/>
              </a:rPr>
              <a:t>Must have Student ID and Date of Birth</a:t>
            </a:r>
            <a:endParaRPr lang="en-US"/>
          </a:p>
          <a:p>
            <a:r>
              <a:rPr lang="en-US">
                <a:latin typeface="Montserrat"/>
              </a:rPr>
              <a:t>Enter &gt; Click Request Transfer</a:t>
            </a:r>
            <a:endParaRPr lang="en-US"/>
          </a:p>
          <a:p>
            <a:endParaRPr lang="en-US"/>
          </a:p>
          <a:p>
            <a:endParaRPr lang="en-US"/>
          </a:p>
          <a:p>
            <a:endParaRPr lang="en-US"/>
          </a:p>
          <a:p>
            <a:endParaRPr lang="en-US"/>
          </a:p>
          <a:p>
            <a:endParaRPr lang="en-US"/>
          </a:p>
          <a:p>
            <a:endParaRPr lang="en-US">
              <a:latin typeface="Montserrat"/>
            </a:endParaRPr>
          </a:p>
        </p:txBody>
      </p:sp>
      <p:sp>
        <p:nvSpPr>
          <p:cNvPr id="3" name="Content Placeholder 2">
            <a:extLst>
              <a:ext uri="{FF2B5EF4-FFF2-40B4-BE49-F238E27FC236}">
                <a16:creationId xmlns:a16="http://schemas.microsoft.com/office/drawing/2014/main" id="{BF7E3ECE-4677-481C-BDD8-B1A1B8C73A95}"/>
              </a:ext>
            </a:extLst>
          </p:cNvPr>
          <p:cNvSpPr>
            <a:spLocks noGrp="1"/>
          </p:cNvSpPr>
          <p:nvPr>
            <p:ph sz="quarter" idx="17"/>
          </p:nvPr>
        </p:nvSpPr>
        <p:spPr/>
        <p:txBody>
          <a:bodyPr/>
          <a:lstStyle/>
          <a:p>
            <a:endParaRPr lang="en-US"/>
          </a:p>
        </p:txBody>
      </p:sp>
      <p:pic>
        <p:nvPicPr>
          <p:cNvPr id="5" name="Content Placeholder 3">
            <a:extLst>
              <a:ext uri="{FF2B5EF4-FFF2-40B4-BE49-F238E27FC236}">
                <a16:creationId xmlns:a16="http://schemas.microsoft.com/office/drawing/2014/main" id="{392ECBA3-0296-1D6A-79FD-89E369120AAA}"/>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583910" y="2617892"/>
            <a:ext cx="8232098" cy="2497346"/>
          </a:xfrm>
          <a:prstGeom prst="rect">
            <a:avLst/>
          </a:prstGeom>
        </p:spPr>
      </p:pic>
    </p:spTree>
    <p:extLst>
      <p:ext uri="{BB962C8B-B14F-4D97-AF65-F5344CB8AC3E}">
        <p14:creationId xmlns:p14="http://schemas.microsoft.com/office/powerpoint/2010/main" val="6050809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A1E571-351D-E3A9-7141-88E6A1A91707}"/>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A61A68C0-81BD-B21B-02FC-98B0AF1509E6}"/>
              </a:ext>
            </a:extLst>
          </p:cNvPr>
          <p:cNvSpPr>
            <a:spLocks noGrp="1"/>
          </p:cNvSpPr>
          <p:nvPr>
            <p:ph type="body" sz="quarter" idx="15"/>
          </p:nvPr>
        </p:nvSpPr>
        <p:spPr/>
        <p:txBody>
          <a:bodyPr lIns="0" tIns="45720" rIns="91440" bIns="45720" anchor="t"/>
          <a:lstStyle/>
          <a:p>
            <a:r>
              <a:rPr lang="en-US">
                <a:latin typeface="Montserrat"/>
              </a:rPr>
              <a:t>Launchpad</a:t>
            </a:r>
            <a:endParaRPr lang="en-US"/>
          </a:p>
        </p:txBody>
      </p:sp>
      <p:sp>
        <p:nvSpPr>
          <p:cNvPr id="10" name="Title 9">
            <a:extLst>
              <a:ext uri="{FF2B5EF4-FFF2-40B4-BE49-F238E27FC236}">
                <a16:creationId xmlns:a16="http://schemas.microsoft.com/office/drawing/2014/main" id="{1837FE4F-C0E0-726B-1BDD-DEF55FB02A75}"/>
              </a:ext>
            </a:extLst>
          </p:cNvPr>
          <p:cNvSpPr>
            <a:spLocks noGrp="1"/>
          </p:cNvSpPr>
          <p:nvPr>
            <p:ph type="title"/>
          </p:nvPr>
        </p:nvSpPr>
        <p:spPr/>
        <p:txBody>
          <a:bodyPr wrap="square" lIns="0" tIns="0" rIns="0" bIns="0" anchor="t">
            <a:spAutoFit/>
          </a:bodyPr>
          <a:lstStyle/>
          <a:p>
            <a:r>
              <a:rPr lang="en-US">
                <a:latin typeface="Montserrat SemiBold"/>
              </a:rPr>
              <a:t>Transfer Requests Continued (LAC Only)</a:t>
            </a:r>
            <a:endParaRPr lang="en-US"/>
          </a:p>
        </p:txBody>
      </p:sp>
      <p:sp>
        <p:nvSpPr>
          <p:cNvPr id="13" name="Text Placeholder 12">
            <a:extLst>
              <a:ext uri="{FF2B5EF4-FFF2-40B4-BE49-F238E27FC236}">
                <a16:creationId xmlns:a16="http://schemas.microsoft.com/office/drawing/2014/main" id="{14D3EAEF-EE31-40FF-8232-3BDE76F5FEF7}"/>
              </a:ext>
            </a:extLst>
          </p:cNvPr>
          <p:cNvSpPr>
            <a:spLocks noGrp="1"/>
          </p:cNvSpPr>
          <p:nvPr>
            <p:ph type="body" sz="quarter" idx="18"/>
          </p:nvPr>
        </p:nvSpPr>
        <p:spPr/>
        <p:txBody>
          <a:bodyPr lIns="0" tIns="45720" rIns="91440" bIns="45720" anchor="t"/>
          <a:lstStyle/>
          <a:p>
            <a:r>
              <a:rPr lang="en-US">
                <a:latin typeface="Montserrat"/>
              </a:rPr>
              <a:t>Select the school that you the student should be transferred to &gt; Request Transfer</a:t>
            </a:r>
            <a:endParaRPr lang="en-US"/>
          </a:p>
          <a:p>
            <a:endParaRPr lang="en-US"/>
          </a:p>
          <a:p>
            <a:endParaRPr lang="en-US"/>
          </a:p>
          <a:p>
            <a:endParaRPr lang="en-US"/>
          </a:p>
          <a:p>
            <a:endParaRPr lang="en-US"/>
          </a:p>
          <a:p>
            <a:endParaRPr lang="en-US"/>
          </a:p>
          <a:p>
            <a:endParaRPr lang="en-US"/>
          </a:p>
          <a:p>
            <a:endParaRPr lang="en-US"/>
          </a:p>
          <a:p>
            <a:r>
              <a:rPr lang="en-US">
                <a:latin typeface="Montserrat"/>
              </a:rPr>
              <a:t>Transfer will be submitted and the LAC at the school student is transferring from will have to approve transfer for transfer to be completed.</a:t>
            </a:r>
            <a:endParaRPr lang="en-US"/>
          </a:p>
          <a:p>
            <a:endParaRPr lang="en-US"/>
          </a:p>
          <a:p>
            <a:endParaRPr lang="en-US"/>
          </a:p>
          <a:p>
            <a:endParaRPr lang="en-US"/>
          </a:p>
          <a:p>
            <a:endParaRPr lang="en-US"/>
          </a:p>
          <a:p>
            <a:endParaRPr lang="en-US"/>
          </a:p>
          <a:p>
            <a:endParaRPr lang="en-US">
              <a:latin typeface="Montserrat"/>
            </a:endParaRPr>
          </a:p>
        </p:txBody>
      </p:sp>
      <p:pic>
        <p:nvPicPr>
          <p:cNvPr id="2" name="Content Placeholder 1">
            <a:extLst>
              <a:ext uri="{FF2B5EF4-FFF2-40B4-BE49-F238E27FC236}">
                <a16:creationId xmlns:a16="http://schemas.microsoft.com/office/drawing/2014/main" id="{1F1CBF73-AF7F-A1A5-0335-7B69A49A91F2}"/>
              </a:ext>
              <a:ext uri="{C183D7F6-B498-43B3-948B-1728B52AA6E4}">
                <adec:decorative xmlns:adec="http://schemas.microsoft.com/office/drawing/2017/decorative" val="1"/>
              </a:ext>
            </a:extLst>
          </p:cNvPr>
          <p:cNvPicPr>
            <a:picLocks noGrp="1" noChangeAspect="1"/>
          </p:cNvPicPr>
          <p:nvPr>
            <p:ph sz="quarter" idx="17"/>
          </p:nvPr>
        </p:nvPicPr>
        <p:blipFill>
          <a:blip r:embed="rId3"/>
          <a:stretch>
            <a:fillRect/>
          </a:stretch>
        </p:blipFill>
        <p:spPr>
          <a:xfrm>
            <a:off x="2224257" y="2006285"/>
            <a:ext cx="7192036" cy="3199188"/>
          </a:xfrm>
          <a:prstGeom prst="rect">
            <a:avLst/>
          </a:prstGeom>
        </p:spPr>
      </p:pic>
    </p:spTree>
    <p:extLst>
      <p:ext uri="{BB962C8B-B14F-4D97-AF65-F5344CB8AC3E}">
        <p14:creationId xmlns:p14="http://schemas.microsoft.com/office/powerpoint/2010/main" val="702359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2ACF59-EA89-7ABC-836E-0BE93DC19E85}"/>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D30ADA6C-8D36-6A6F-5950-8BA428B6F2A8}"/>
              </a:ext>
            </a:extLst>
          </p:cNvPr>
          <p:cNvSpPr>
            <a:spLocks noGrp="1"/>
          </p:cNvSpPr>
          <p:nvPr>
            <p:ph type="body" sz="quarter" idx="15"/>
          </p:nvPr>
        </p:nvSpPr>
        <p:spPr/>
        <p:txBody>
          <a:bodyPr lIns="0" tIns="45720" rIns="91440" bIns="45720" anchor="t"/>
          <a:lstStyle/>
          <a:p>
            <a:r>
              <a:rPr lang="en-US">
                <a:latin typeface="Montserrat"/>
              </a:rPr>
              <a:t>Launchpad</a:t>
            </a:r>
            <a:endParaRPr lang="en-US"/>
          </a:p>
        </p:txBody>
      </p:sp>
      <p:sp>
        <p:nvSpPr>
          <p:cNvPr id="10" name="Title 9">
            <a:extLst>
              <a:ext uri="{FF2B5EF4-FFF2-40B4-BE49-F238E27FC236}">
                <a16:creationId xmlns:a16="http://schemas.microsoft.com/office/drawing/2014/main" id="{D399B984-C80A-54CC-580C-6113349F4BF0}"/>
              </a:ext>
            </a:extLst>
          </p:cNvPr>
          <p:cNvSpPr>
            <a:spLocks noGrp="1"/>
          </p:cNvSpPr>
          <p:nvPr>
            <p:ph type="title"/>
          </p:nvPr>
        </p:nvSpPr>
        <p:spPr/>
        <p:txBody>
          <a:bodyPr wrap="square" lIns="0" tIns="0" rIns="0" bIns="0" anchor="t">
            <a:spAutoFit/>
          </a:bodyPr>
          <a:lstStyle/>
          <a:p>
            <a:r>
              <a:rPr lang="en-US">
                <a:latin typeface="Montserrat SemiBold"/>
              </a:rPr>
              <a:t>Search Transfer Requests (LAC Only)</a:t>
            </a:r>
            <a:endParaRPr lang="en-US"/>
          </a:p>
        </p:txBody>
      </p:sp>
      <p:sp>
        <p:nvSpPr>
          <p:cNvPr id="13" name="Text Placeholder 12">
            <a:extLst>
              <a:ext uri="{FF2B5EF4-FFF2-40B4-BE49-F238E27FC236}">
                <a16:creationId xmlns:a16="http://schemas.microsoft.com/office/drawing/2014/main" id="{327661D7-0467-08E1-9287-F7B99020B0E6}"/>
              </a:ext>
            </a:extLst>
          </p:cNvPr>
          <p:cNvSpPr>
            <a:spLocks noGrp="1"/>
          </p:cNvSpPr>
          <p:nvPr>
            <p:ph type="body" sz="quarter" idx="18"/>
          </p:nvPr>
        </p:nvSpPr>
        <p:spPr/>
        <p:txBody>
          <a:bodyPr lIns="0" tIns="45720" rIns="91440" bIns="45720" anchor="t"/>
          <a:lstStyle/>
          <a:p>
            <a:r>
              <a:rPr lang="en-US">
                <a:latin typeface="Montserrat"/>
              </a:rPr>
              <a:t>There is a search bar to easily find Transfer requests</a:t>
            </a:r>
          </a:p>
          <a:p>
            <a:endParaRPr lang="en-US"/>
          </a:p>
          <a:p>
            <a:endParaRPr lang="en-US"/>
          </a:p>
          <a:p>
            <a:endParaRPr lang="en-US"/>
          </a:p>
          <a:p>
            <a:endParaRPr lang="en-US"/>
          </a:p>
          <a:p>
            <a:endParaRPr lang="en-US"/>
          </a:p>
        </p:txBody>
      </p:sp>
      <p:sp>
        <p:nvSpPr>
          <p:cNvPr id="5" name="Content Placeholder 4">
            <a:extLst>
              <a:ext uri="{FF2B5EF4-FFF2-40B4-BE49-F238E27FC236}">
                <a16:creationId xmlns:a16="http://schemas.microsoft.com/office/drawing/2014/main" id="{A4A5E900-85F1-F7C4-3C7C-0367C696DDDD}"/>
              </a:ext>
            </a:extLst>
          </p:cNvPr>
          <p:cNvSpPr>
            <a:spLocks noGrp="1"/>
          </p:cNvSpPr>
          <p:nvPr>
            <p:ph sz="quarter" idx="17"/>
          </p:nvPr>
        </p:nvSpPr>
        <p:spPr/>
        <p:txBody>
          <a:bodyPr/>
          <a:lstStyle/>
          <a:p>
            <a:endParaRPr lang="en-US"/>
          </a:p>
        </p:txBody>
      </p:sp>
      <p:pic>
        <p:nvPicPr>
          <p:cNvPr id="4" name="Picture 3">
            <a:extLst>
              <a:ext uri="{FF2B5EF4-FFF2-40B4-BE49-F238E27FC236}">
                <a16:creationId xmlns:a16="http://schemas.microsoft.com/office/drawing/2014/main" id="{2C120436-373D-08E0-DEA9-61E92301741E}"/>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254492" y="2559172"/>
            <a:ext cx="8804775" cy="1461730"/>
          </a:xfrm>
          <a:prstGeom prst="rect">
            <a:avLst/>
          </a:prstGeom>
        </p:spPr>
      </p:pic>
    </p:spTree>
    <p:extLst>
      <p:ext uri="{BB962C8B-B14F-4D97-AF65-F5344CB8AC3E}">
        <p14:creationId xmlns:p14="http://schemas.microsoft.com/office/powerpoint/2010/main" val="20179662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877BFF-7B98-E041-4C03-A51B634F20CC}"/>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8AB48EEE-838B-C935-8A48-03AEBE7E7F8F}"/>
              </a:ext>
            </a:extLst>
          </p:cNvPr>
          <p:cNvSpPr>
            <a:spLocks noGrp="1"/>
          </p:cNvSpPr>
          <p:nvPr>
            <p:ph type="body" sz="quarter" idx="15"/>
          </p:nvPr>
        </p:nvSpPr>
        <p:spPr/>
        <p:txBody>
          <a:bodyPr lIns="0" tIns="45720" rIns="91440" bIns="45720" anchor="t"/>
          <a:lstStyle/>
          <a:p>
            <a:r>
              <a:rPr lang="en-US">
                <a:latin typeface="Montserrat"/>
              </a:rPr>
              <a:t>Launchpad</a:t>
            </a:r>
            <a:endParaRPr lang="en-US"/>
          </a:p>
        </p:txBody>
      </p:sp>
      <p:sp>
        <p:nvSpPr>
          <p:cNvPr id="10" name="Title 9">
            <a:extLst>
              <a:ext uri="{FF2B5EF4-FFF2-40B4-BE49-F238E27FC236}">
                <a16:creationId xmlns:a16="http://schemas.microsoft.com/office/drawing/2014/main" id="{68380FD7-054D-6175-F300-9D570A978B2E}"/>
              </a:ext>
            </a:extLst>
          </p:cNvPr>
          <p:cNvSpPr>
            <a:spLocks noGrp="1"/>
          </p:cNvSpPr>
          <p:nvPr>
            <p:ph type="title"/>
          </p:nvPr>
        </p:nvSpPr>
        <p:spPr/>
        <p:txBody>
          <a:bodyPr wrap="square" lIns="0" tIns="0" rIns="0" bIns="0" anchor="t">
            <a:spAutoFit/>
          </a:bodyPr>
          <a:lstStyle/>
          <a:p>
            <a:r>
              <a:rPr lang="en-US">
                <a:latin typeface="Montserrat SemiBold"/>
              </a:rPr>
              <a:t>Transfer Requests Email Notification (LAC Only)</a:t>
            </a:r>
            <a:endParaRPr lang="en-US"/>
          </a:p>
        </p:txBody>
      </p:sp>
      <p:sp>
        <p:nvSpPr>
          <p:cNvPr id="13" name="Text Placeholder 12">
            <a:extLst>
              <a:ext uri="{FF2B5EF4-FFF2-40B4-BE49-F238E27FC236}">
                <a16:creationId xmlns:a16="http://schemas.microsoft.com/office/drawing/2014/main" id="{0ADF7448-7708-844D-AE73-63918CC17B87}"/>
              </a:ext>
            </a:extLst>
          </p:cNvPr>
          <p:cNvSpPr>
            <a:spLocks noGrp="1"/>
          </p:cNvSpPr>
          <p:nvPr>
            <p:ph type="body" sz="quarter" idx="18"/>
          </p:nvPr>
        </p:nvSpPr>
        <p:spPr/>
        <p:txBody>
          <a:bodyPr lIns="0" tIns="45720" rIns="91440" bIns="45720" anchor="t"/>
          <a:lstStyle/>
          <a:p>
            <a:r>
              <a:rPr lang="en-US"/>
              <a:t>Email notifications will be generated when transfer is initiated to transfer student from LEA to LEA.</a:t>
            </a:r>
          </a:p>
          <a:p>
            <a:r>
              <a:rPr lang="en-US">
                <a:latin typeface="Montserrat"/>
              </a:rPr>
              <a:t>Email will come from: </a:t>
            </a:r>
            <a:r>
              <a:rPr lang="en-US" b="1">
                <a:latin typeface="Montserrat"/>
                <a:hlinkClick r:id="rId3"/>
              </a:rPr>
              <a:t>noreply@mail.launchpad.pearson.com</a:t>
            </a:r>
            <a:endParaRPr lang="en-US" b="1">
              <a:latin typeface="Montserrat"/>
            </a:endParaRPr>
          </a:p>
          <a:p>
            <a:endParaRPr lang="en-US" b="1"/>
          </a:p>
        </p:txBody>
      </p:sp>
      <p:sp>
        <p:nvSpPr>
          <p:cNvPr id="5" name="Content Placeholder 4">
            <a:extLst>
              <a:ext uri="{FF2B5EF4-FFF2-40B4-BE49-F238E27FC236}">
                <a16:creationId xmlns:a16="http://schemas.microsoft.com/office/drawing/2014/main" id="{57CBD061-65B8-91EB-93E8-840FB36EAD8B}"/>
              </a:ext>
            </a:extLst>
          </p:cNvPr>
          <p:cNvSpPr>
            <a:spLocks noGrp="1"/>
          </p:cNvSpPr>
          <p:nvPr>
            <p:ph sz="quarter" idx="17"/>
          </p:nvPr>
        </p:nvSpPr>
        <p:spPr/>
        <p:txBody>
          <a:bodyPr/>
          <a:lstStyle/>
          <a:p>
            <a:endParaRPr lang="en-US"/>
          </a:p>
        </p:txBody>
      </p:sp>
      <p:pic>
        <p:nvPicPr>
          <p:cNvPr id="3" name="Picture 2">
            <a:extLst>
              <a:ext uri="{FF2B5EF4-FFF2-40B4-BE49-F238E27FC236}">
                <a16:creationId xmlns:a16="http://schemas.microsoft.com/office/drawing/2014/main" id="{EE085944-FE64-F878-BB98-331853C411E9}"/>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892092" y="2960685"/>
            <a:ext cx="9639894" cy="2506052"/>
          </a:xfrm>
          <a:prstGeom prst="rect">
            <a:avLst/>
          </a:prstGeom>
        </p:spPr>
      </p:pic>
    </p:spTree>
    <p:extLst>
      <p:ext uri="{BB962C8B-B14F-4D97-AF65-F5344CB8AC3E}">
        <p14:creationId xmlns:p14="http://schemas.microsoft.com/office/powerpoint/2010/main" val="16843225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8FF738-2439-3300-C1EB-66EB47425F38}"/>
            </a:ext>
          </a:extLst>
        </p:cNvPr>
        <p:cNvGrpSpPr/>
        <p:nvPr/>
      </p:nvGrpSpPr>
      <p:grpSpPr>
        <a:xfrm>
          <a:off x="0" y="0"/>
          <a:ext cx="0" cy="0"/>
          <a:chOff x="0" y="0"/>
          <a:chExt cx="0" cy="0"/>
        </a:xfrm>
      </p:grpSpPr>
      <p:pic>
        <p:nvPicPr>
          <p:cNvPr id="4" name="Picture 2">
            <a:extLst>
              <a:ext uri="{FF2B5EF4-FFF2-40B4-BE49-F238E27FC236}">
                <a16:creationId xmlns:a16="http://schemas.microsoft.com/office/drawing/2014/main" id="{009ACA98-2854-E191-2512-185EBE30F81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571500" y="2434169"/>
            <a:ext cx="5485549" cy="2715347"/>
          </a:xfrm>
          <a:prstGeom prst="rect">
            <a:avLst/>
          </a:prstGeom>
          <a:solidFill>
            <a:srgbClr val="FFFFFF"/>
          </a:solidFill>
        </p:spPr>
      </p:pic>
      <p:sp>
        <p:nvSpPr>
          <p:cNvPr id="3" name="Text Placeholder 2">
            <a:extLst>
              <a:ext uri="{FF2B5EF4-FFF2-40B4-BE49-F238E27FC236}">
                <a16:creationId xmlns:a16="http://schemas.microsoft.com/office/drawing/2014/main" id="{7426DB32-4895-1D58-AB06-395B583C80B4}"/>
              </a:ext>
            </a:extLst>
          </p:cNvPr>
          <p:cNvSpPr>
            <a:spLocks noGrp="1"/>
          </p:cNvSpPr>
          <p:nvPr>
            <p:ph type="body" sz="quarter" idx="17"/>
          </p:nvPr>
        </p:nvSpPr>
        <p:spPr>
          <a:xfrm>
            <a:off x="6664518" y="1935265"/>
            <a:ext cx="4884354" cy="3665877"/>
          </a:xfrm>
        </p:spPr>
        <p:txBody>
          <a:bodyPr wrap="square" lIns="0" tIns="45720" rIns="91440" bIns="45720" anchor="t">
            <a:normAutofit lnSpcReduction="10000"/>
          </a:bodyPr>
          <a:lstStyle/>
          <a:p>
            <a:r>
              <a:rPr lang="en-US" b="1"/>
              <a:t>What is staying the same with MSTAR:</a:t>
            </a:r>
            <a:endParaRPr lang="en-US"/>
          </a:p>
          <a:p>
            <a:pPr marL="342900" indent="-342900">
              <a:buFont typeface="Arial" panose="020B0604020202020204" pitchFamily="34" charset="0"/>
              <a:buChar char="•"/>
            </a:pPr>
            <a:r>
              <a:rPr lang="en-US"/>
              <a:t>Importing Student Users</a:t>
            </a:r>
          </a:p>
          <a:p>
            <a:pPr marL="342900" indent="-342900">
              <a:buFont typeface="Arial" panose="020B0604020202020204" pitchFamily="34" charset="0"/>
              <a:buChar char="•"/>
            </a:pPr>
            <a:r>
              <a:rPr lang="en-US"/>
              <a:t>Importing Non-Student Users</a:t>
            </a:r>
          </a:p>
          <a:p>
            <a:pPr marL="342900" indent="-342900">
              <a:buFont typeface="Arial" panose="020B0604020202020204" pitchFamily="34" charset="0"/>
              <a:buChar char="•"/>
            </a:pPr>
            <a:r>
              <a:rPr lang="en-US"/>
              <a:t>Transfer Requests</a:t>
            </a:r>
          </a:p>
          <a:p>
            <a:pPr marL="342900" indent="-342900">
              <a:buFont typeface="Arial" panose="020B0604020202020204" pitchFamily="34" charset="0"/>
              <a:buChar char="•"/>
            </a:pPr>
            <a:r>
              <a:rPr lang="en-US"/>
              <a:t>Homeschool Students</a:t>
            </a:r>
          </a:p>
          <a:p>
            <a:pPr marL="342900" indent="-342900">
              <a:buFont typeface="Arial" panose="020B0604020202020204" pitchFamily="34" charset="0"/>
              <a:buChar char="•"/>
            </a:pPr>
            <a:r>
              <a:rPr lang="en-US"/>
              <a:t>LEA 24</a:t>
            </a:r>
          </a:p>
          <a:p>
            <a:pPr marL="342900" indent="-342900">
              <a:buFont typeface="Arial" panose="020B0604020202020204" pitchFamily="34" charset="0"/>
              <a:buChar char="•"/>
            </a:pPr>
            <a:r>
              <a:rPr lang="en-US">
                <a:latin typeface="Montserrat"/>
                <a:ea typeface="Lato Light"/>
                <a:cs typeface="Lato Light"/>
              </a:rPr>
              <a:t>Source of truth</a:t>
            </a:r>
          </a:p>
          <a:p>
            <a:endParaRPr lang="en-US"/>
          </a:p>
          <a:p>
            <a:endParaRPr lang="en-US"/>
          </a:p>
        </p:txBody>
      </p:sp>
      <p:sp>
        <p:nvSpPr>
          <p:cNvPr id="2" name="Title 1">
            <a:extLst>
              <a:ext uri="{FF2B5EF4-FFF2-40B4-BE49-F238E27FC236}">
                <a16:creationId xmlns:a16="http://schemas.microsoft.com/office/drawing/2014/main" id="{79EE66B4-2AD0-B29A-AB46-07B10F960284}"/>
              </a:ext>
            </a:extLst>
          </p:cNvPr>
          <p:cNvSpPr>
            <a:spLocks noGrp="1"/>
          </p:cNvSpPr>
          <p:nvPr>
            <p:ph type="title"/>
          </p:nvPr>
        </p:nvSpPr>
        <p:spPr>
          <a:xfrm>
            <a:off x="571500" y="798765"/>
            <a:ext cx="11049000" cy="430887"/>
          </a:xfrm>
        </p:spPr>
        <p:txBody>
          <a:bodyPr wrap="square">
            <a:normAutofit/>
          </a:bodyPr>
          <a:lstStyle/>
          <a:p>
            <a:r>
              <a:rPr lang="en-US"/>
              <a:t>Launchpad</a:t>
            </a:r>
          </a:p>
        </p:txBody>
      </p:sp>
      <p:sp>
        <p:nvSpPr>
          <p:cNvPr id="5" name="Text Placeholder 10">
            <a:extLst>
              <a:ext uri="{FF2B5EF4-FFF2-40B4-BE49-F238E27FC236}">
                <a16:creationId xmlns:a16="http://schemas.microsoft.com/office/drawing/2014/main" id="{DB8555EC-6A68-A2E3-1844-7862C1C2990D}"/>
              </a:ext>
            </a:extLst>
          </p:cNvPr>
          <p:cNvSpPr>
            <a:spLocks noGrp="1"/>
          </p:cNvSpPr>
          <p:nvPr>
            <p:ph type="body" sz="quarter" idx="15"/>
          </p:nvPr>
        </p:nvSpPr>
        <p:spPr>
          <a:xfrm>
            <a:off x="592265" y="168290"/>
            <a:ext cx="9633916" cy="321184"/>
          </a:xfrm>
        </p:spPr>
        <p:txBody>
          <a:bodyPr lIns="0" tIns="45720" rIns="91440" bIns="45720" anchor="t"/>
          <a:lstStyle/>
          <a:p>
            <a:r>
              <a:rPr lang="en-US">
                <a:latin typeface="Montserrat"/>
              </a:rPr>
              <a:t>Launchpad</a:t>
            </a:r>
            <a:endParaRPr lang="en-US"/>
          </a:p>
        </p:txBody>
      </p:sp>
    </p:spTree>
    <p:extLst>
      <p:ext uri="{BB962C8B-B14F-4D97-AF65-F5344CB8AC3E}">
        <p14:creationId xmlns:p14="http://schemas.microsoft.com/office/powerpoint/2010/main" val="6240101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8FF738-2439-3300-C1EB-66EB47425F38}"/>
            </a:ext>
          </a:extLst>
        </p:cNvPr>
        <p:cNvGrpSpPr/>
        <p:nvPr/>
      </p:nvGrpSpPr>
      <p:grpSpPr>
        <a:xfrm>
          <a:off x="0" y="0"/>
          <a:ext cx="0" cy="0"/>
          <a:chOff x="0" y="0"/>
          <a:chExt cx="0" cy="0"/>
        </a:xfrm>
      </p:grpSpPr>
      <p:sp>
        <p:nvSpPr>
          <p:cNvPr id="9" name="Text Placeholder 4">
            <a:extLst>
              <a:ext uri="{FF2B5EF4-FFF2-40B4-BE49-F238E27FC236}">
                <a16:creationId xmlns:a16="http://schemas.microsoft.com/office/drawing/2014/main" id="{1FFEDF71-99C6-0C09-B5F9-3DD7AADC0C52}"/>
              </a:ext>
            </a:extLst>
          </p:cNvPr>
          <p:cNvSpPr>
            <a:spLocks noGrp="1"/>
          </p:cNvSpPr>
          <p:nvPr>
            <p:ph type="body" sz="quarter" idx="11"/>
          </p:nvPr>
        </p:nvSpPr>
        <p:spPr>
          <a:xfrm>
            <a:off x="876300" y="1529049"/>
            <a:ext cx="10442382" cy="3805955"/>
          </a:xfrm>
        </p:spPr>
        <p:txBody>
          <a:bodyPr wrap="square" lIns="0" tIns="0" rIns="0" bIns="45720" anchor="t">
            <a:noAutofit/>
          </a:bodyPr>
          <a:lstStyle/>
          <a:p>
            <a:pPr marL="285750" indent="-285750">
              <a:buFont typeface="Arial"/>
              <a:buChar char="•"/>
            </a:pPr>
            <a:r>
              <a:rPr lang="en-US">
                <a:latin typeface="Montserrat"/>
                <a:ea typeface="Lato Light"/>
                <a:cs typeface="Lato Light"/>
              </a:rPr>
              <a:t>Authenticates users (students, teachers, test coordinators, administrators) </a:t>
            </a:r>
          </a:p>
          <a:p>
            <a:pPr marL="285750" indent="-285750">
              <a:buFont typeface="Arial"/>
              <a:buChar char="•"/>
            </a:pPr>
            <a:r>
              <a:rPr lang="en-US">
                <a:latin typeface="Montserrat"/>
                <a:ea typeface="Lato Light"/>
                <a:cs typeface="Lato Light"/>
              </a:rPr>
              <a:t>Receives roster and enrollment information from districts </a:t>
            </a:r>
          </a:p>
          <a:p>
            <a:pPr marL="285750" indent="-285750">
              <a:buFont typeface="Arial"/>
              <a:buChar char="•"/>
            </a:pPr>
            <a:r>
              <a:rPr lang="en-US">
                <a:latin typeface="Montserrat"/>
                <a:ea typeface="Lato Light"/>
                <a:cs typeface="Lato Light"/>
              </a:rPr>
              <a:t>Creates the organizational hierarchy (district → school)</a:t>
            </a:r>
          </a:p>
          <a:p>
            <a:pPr marL="285750" indent="-285750">
              <a:buFont typeface="Arial"/>
              <a:buChar char="•"/>
            </a:pPr>
            <a:r>
              <a:rPr lang="en-US">
                <a:latin typeface="Montserrat"/>
                <a:ea typeface="Lato Light"/>
                <a:cs typeface="Lato Light"/>
              </a:rPr>
              <a:t>Provides single sign-on (SSO) into assessment applications </a:t>
            </a:r>
          </a:p>
          <a:p>
            <a:pPr marL="285750" indent="-285750">
              <a:buFont typeface="Arial"/>
              <a:buChar char="•"/>
            </a:pPr>
            <a:r>
              <a:rPr lang="en-US">
                <a:latin typeface="Montserrat"/>
                <a:ea typeface="Lato Light"/>
                <a:cs typeface="Lato Light"/>
              </a:rPr>
              <a:t>Determines which users have access to which Pearson applications </a:t>
            </a:r>
          </a:p>
          <a:p>
            <a:pPr marL="285750" indent="-285750">
              <a:buFont typeface="Arial"/>
              <a:buChar char="•"/>
            </a:pPr>
            <a:r>
              <a:rPr lang="en-US">
                <a:latin typeface="Montserrat"/>
                <a:ea typeface="Lato Light"/>
                <a:cs typeface="Lato Light"/>
              </a:rPr>
              <a:t>Supports integrations with district Student Information Systems (SIS) and identity providers </a:t>
            </a:r>
          </a:p>
          <a:p>
            <a:pPr marL="285750" indent="-285750">
              <a:buFont typeface="Arial"/>
              <a:buChar char="•"/>
            </a:pPr>
            <a:r>
              <a:rPr lang="en-US">
                <a:latin typeface="Montserrat"/>
                <a:ea typeface="Lato Light"/>
                <a:cs typeface="Lato Light"/>
              </a:rPr>
              <a:t>Provides the foundation for accessing systems such as testing, reporting, and administration</a:t>
            </a:r>
          </a:p>
          <a:p>
            <a:endParaRPr lang="en-US"/>
          </a:p>
        </p:txBody>
      </p:sp>
      <p:sp>
        <p:nvSpPr>
          <p:cNvPr id="2" name="Title 1">
            <a:extLst>
              <a:ext uri="{FF2B5EF4-FFF2-40B4-BE49-F238E27FC236}">
                <a16:creationId xmlns:a16="http://schemas.microsoft.com/office/drawing/2014/main" id="{79EE66B4-2AD0-B29A-AB46-07B10F960284}"/>
              </a:ext>
            </a:extLst>
          </p:cNvPr>
          <p:cNvSpPr>
            <a:spLocks noGrp="1"/>
          </p:cNvSpPr>
          <p:nvPr>
            <p:ph type="title"/>
          </p:nvPr>
        </p:nvSpPr>
        <p:spPr>
          <a:xfrm>
            <a:off x="578757" y="763548"/>
            <a:ext cx="11041743" cy="585482"/>
          </a:xfrm>
        </p:spPr>
        <p:txBody>
          <a:bodyPr wrap="square">
            <a:normAutofit/>
          </a:bodyPr>
          <a:lstStyle/>
          <a:p>
            <a:r>
              <a:rPr lang="en-US">
                <a:latin typeface="Montserrat SemiBold"/>
              </a:rPr>
              <a:t>Launchpad will continue to be used for:</a:t>
            </a:r>
            <a:endParaRPr lang="en-US"/>
          </a:p>
        </p:txBody>
      </p:sp>
      <p:sp>
        <p:nvSpPr>
          <p:cNvPr id="6" name="Text Placeholder 10">
            <a:extLst>
              <a:ext uri="{FF2B5EF4-FFF2-40B4-BE49-F238E27FC236}">
                <a16:creationId xmlns:a16="http://schemas.microsoft.com/office/drawing/2014/main" id="{A93C4A59-D1F3-9D1D-7EEA-51662A36E0B1}"/>
              </a:ext>
            </a:extLst>
          </p:cNvPr>
          <p:cNvSpPr txBox="1">
            <a:spLocks/>
          </p:cNvSpPr>
          <p:nvPr/>
        </p:nvSpPr>
        <p:spPr>
          <a:xfrm>
            <a:off x="162497" y="191763"/>
            <a:ext cx="2397823" cy="321184"/>
          </a:xfrm>
          <a:prstGeom prst="ellipse">
            <a:avLst/>
          </a:prstGeom>
        </p:spPr>
        <p:txBody>
          <a:bodyPr lIns="0" tIns="45720" rIns="91440" bIns="45720" anchor="t"/>
          <a:lstStyle>
            <a:lvl1pPr marL="0" indent="0" algn="ctr" defTabSz="914400" rtl="0" eaLnBrk="1" latinLnBrk="0" hangingPunct="1">
              <a:lnSpc>
                <a:spcPct val="90000"/>
              </a:lnSpc>
              <a:spcBef>
                <a:spcPts val="1000"/>
              </a:spcBef>
              <a:buFont typeface="Arial" panose="020B0604020202020204" pitchFamily="34" charset="0"/>
              <a:buNone/>
              <a:defRPr sz="2000" b="0" i="0" kern="1200">
                <a:solidFill>
                  <a:srgbClr val="C50C3D"/>
                </a:solidFill>
                <a:latin typeface="Montserrat"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US" sz="1400">
                <a:solidFill>
                  <a:schemeClr val="bg1">
                    <a:lumMod val="50000"/>
                  </a:schemeClr>
                </a:solidFill>
                <a:latin typeface="Montserrat"/>
              </a:rPr>
              <a:t>Launchpad</a:t>
            </a:r>
            <a:endParaRPr lang="en-US" sz="1400">
              <a:solidFill>
                <a:schemeClr val="bg1">
                  <a:lumMod val="50000"/>
                </a:schemeClr>
              </a:solidFill>
            </a:endParaRPr>
          </a:p>
        </p:txBody>
      </p:sp>
    </p:spTree>
    <p:extLst>
      <p:ext uri="{BB962C8B-B14F-4D97-AF65-F5344CB8AC3E}">
        <p14:creationId xmlns:p14="http://schemas.microsoft.com/office/powerpoint/2010/main" val="731707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C1F877-5FD8-23B2-CC51-54A86C3670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336725-FF78-3936-1AD7-D5FA5517A3C2}"/>
              </a:ext>
            </a:extLst>
          </p:cNvPr>
          <p:cNvSpPr>
            <a:spLocks noGrp="1"/>
          </p:cNvSpPr>
          <p:nvPr>
            <p:ph type="title"/>
          </p:nvPr>
        </p:nvSpPr>
        <p:spPr>
          <a:xfrm>
            <a:off x="193121" y="2063931"/>
            <a:ext cx="9635952" cy="488536"/>
          </a:xfrm>
        </p:spPr>
        <p:txBody>
          <a:bodyPr lIns="0" tIns="45720" rIns="91440" bIns="45720" anchor="t"/>
          <a:lstStyle/>
          <a:p>
            <a:r>
              <a:rPr lang="en-US" sz="3600">
                <a:latin typeface="Montserrat SemiBold"/>
              </a:rPr>
              <a:t>MSTAR: Introduction to TIDE</a:t>
            </a:r>
            <a:endParaRPr lang="en-US" sz="3600" b="0"/>
          </a:p>
        </p:txBody>
      </p:sp>
      <p:sp>
        <p:nvSpPr>
          <p:cNvPr id="4" name="Text Placeholder 4">
            <a:extLst>
              <a:ext uri="{FF2B5EF4-FFF2-40B4-BE49-F238E27FC236}">
                <a16:creationId xmlns:a16="http://schemas.microsoft.com/office/drawing/2014/main" id="{4FB20FDC-7F44-F3A8-F27A-30B5FBFF0E68}"/>
              </a:ext>
            </a:extLst>
          </p:cNvPr>
          <p:cNvSpPr>
            <a:spLocks noGrp="1"/>
          </p:cNvSpPr>
          <p:nvPr>
            <p:ph type="body" sz="quarter" idx="13"/>
          </p:nvPr>
        </p:nvSpPr>
        <p:spPr>
          <a:xfrm>
            <a:off x="642938" y="3209925"/>
            <a:ext cx="10909300" cy="1920875"/>
          </a:xfrm>
        </p:spPr>
        <p:txBody>
          <a:bodyPr lIns="0" tIns="45720" rIns="91440" bIns="45720" anchor="t"/>
          <a:lstStyle/>
          <a:p>
            <a:pPr marL="285750" indent="-285750">
              <a:buChar char="•"/>
            </a:pPr>
            <a:r>
              <a:rPr lang="en-US" sz="1800">
                <a:latin typeface="Montserrat" panose="00000500000000000000" pitchFamily="2" charset="0"/>
              </a:rPr>
              <a:t>Introduction to TIDE</a:t>
            </a:r>
          </a:p>
          <a:p>
            <a:pPr marL="285750" indent="-285750">
              <a:buChar char="•"/>
            </a:pPr>
            <a:r>
              <a:rPr lang="en-US" sz="1800">
                <a:latin typeface="Montserrat" panose="00000500000000000000" pitchFamily="2" charset="0"/>
              </a:rPr>
              <a:t>TIDE Dashboard</a:t>
            </a:r>
            <a:endParaRPr lang="en-US">
              <a:latin typeface="Montserrat" panose="00000500000000000000" pitchFamily="2" charset="0"/>
            </a:endParaRPr>
          </a:p>
          <a:p>
            <a:endParaRPr lang="en-US" sz="1800">
              <a:latin typeface="Aptos Light"/>
            </a:endParaRPr>
          </a:p>
          <a:p>
            <a:endParaRPr lang="en-US" sz="1800">
              <a:latin typeface="Aptos Light"/>
            </a:endParaRPr>
          </a:p>
        </p:txBody>
      </p:sp>
    </p:spTree>
    <p:extLst>
      <p:ext uri="{BB962C8B-B14F-4D97-AF65-F5344CB8AC3E}">
        <p14:creationId xmlns:p14="http://schemas.microsoft.com/office/powerpoint/2010/main" val="300454904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04FA81-4CBE-842E-2313-963EFD31C6E8}"/>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74C87638-5EF0-B52B-171B-F02D1D891B52}"/>
              </a:ext>
            </a:extLst>
          </p:cNvPr>
          <p:cNvSpPr>
            <a:spLocks noGrp="1"/>
          </p:cNvSpPr>
          <p:nvPr>
            <p:ph type="title"/>
          </p:nvPr>
        </p:nvSpPr>
        <p:spPr/>
        <p:txBody>
          <a:bodyPr wrap="square" lIns="0" tIns="0" rIns="0" bIns="0" anchor="t">
            <a:spAutoFit/>
          </a:bodyPr>
          <a:lstStyle/>
          <a:p>
            <a:r>
              <a:rPr lang="en-US">
                <a:latin typeface="Montserrat SemiBold"/>
              </a:rPr>
              <a:t>MSTAR: TIDE Dashboard</a:t>
            </a:r>
            <a:endParaRPr lang="en-US"/>
          </a:p>
        </p:txBody>
      </p:sp>
      <p:pic>
        <p:nvPicPr>
          <p:cNvPr id="4" name="Picture 3">
            <a:extLst>
              <a:ext uri="{FF2B5EF4-FFF2-40B4-BE49-F238E27FC236}">
                <a16:creationId xmlns:a16="http://schemas.microsoft.com/office/drawing/2014/main" id="{994D59D3-DA99-F92B-BA44-BF688D2DD0EF}"/>
              </a:ext>
            </a:extLst>
          </p:cNvPr>
          <p:cNvPicPr>
            <a:picLocks noChangeAspect="1"/>
          </p:cNvPicPr>
          <p:nvPr/>
        </p:nvPicPr>
        <p:blipFill>
          <a:blip r:embed="rId3"/>
          <a:stretch>
            <a:fillRect/>
          </a:stretch>
        </p:blipFill>
        <p:spPr>
          <a:xfrm>
            <a:off x="1611923" y="1616456"/>
            <a:ext cx="8968154" cy="4314154"/>
          </a:xfrm>
          <a:prstGeom prst="rect">
            <a:avLst/>
          </a:prstGeom>
          <a:ln w="12700">
            <a:solidFill>
              <a:schemeClr val="bg1">
                <a:lumMod val="75000"/>
              </a:schemeClr>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5374046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1D1730-0CB2-0AD4-0422-04270A10CB3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8DB4168-69CE-A620-CD68-21C8D67631A7}"/>
              </a:ext>
            </a:extLst>
          </p:cNvPr>
          <p:cNvSpPr>
            <a:spLocks noGrp="1"/>
          </p:cNvSpPr>
          <p:nvPr>
            <p:ph type="title"/>
          </p:nvPr>
        </p:nvSpPr>
        <p:spPr>
          <a:xfrm>
            <a:off x="91522" y="2114731"/>
            <a:ext cx="8133724" cy="488536"/>
          </a:xfrm>
        </p:spPr>
        <p:txBody>
          <a:bodyPr lIns="0" tIns="45720" rIns="91440" bIns="45720" anchor="t"/>
          <a:lstStyle/>
          <a:p>
            <a:r>
              <a:rPr lang="en-US" sz="3200">
                <a:latin typeface="Montserrat SemiBold"/>
              </a:rPr>
              <a:t>TIDE: Preparing for Testing</a:t>
            </a:r>
            <a:endParaRPr lang="en-US" sz="3200"/>
          </a:p>
        </p:txBody>
      </p:sp>
      <p:sp>
        <p:nvSpPr>
          <p:cNvPr id="5" name="Text Placeholder 4">
            <a:extLst>
              <a:ext uri="{FF2B5EF4-FFF2-40B4-BE49-F238E27FC236}">
                <a16:creationId xmlns:a16="http://schemas.microsoft.com/office/drawing/2014/main" id="{17E44202-9069-6E94-524C-5891AAF17B9E}"/>
              </a:ext>
            </a:extLst>
          </p:cNvPr>
          <p:cNvSpPr>
            <a:spLocks noGrp="1"/>
          </p:cNvSpPr>
          <p:nvPr>
            <p:ph type="body" sz="quarter" idx="13"/>
          </p:nvPr>
        </p:nvSpPr>
        <p:spPr/>
        <p:txBody>
          <a:bodyPr lIns="0" tIns="45720" rIns="91440" bIns="45720" anchor="t"/>
          <a:lstStyle/>
          <a:p>
            <a:r>
              <a:rPr lang="en-US" sz="1800">
                <a:latin typeface="Montserrat" panose="00000500000000000000" pitchFamily="2" charset="0"/>
              </a:rPr>
              <a:t>Users Involved  </a:t>
            </a:r>
          </a:p>
          <a:p>
            <a:pPr marL="285750" lvl="1" indent="-285750">
              <a:lnSpc>
                <a:spcPct val="100000"/>
              </a:lnSpc>
              <a:spcBef>
                <a:spcPts val="1000"/>
              </a:spcBef>
            </a:pPr>
            <a:r>
              <a:rPr lang="en-US" sz="1800" b="1">
                <a:solidFill>
                  <a:schemeClr val="tx2">
                    <a:lumMod val="50000"/>
                  </a:schemeClr>
                </a:solidFill>
                <a:latin typeface="Montserrat" panose="00000500000000000000" pitchFamily="2" charset="0"/>
              </a:rPr>
              <a:t>LACs</a:t>
            </a:r>
          </a:p>
          <a:p>
            <a:pPr marL="285750" lvl="1" indent="-285750">
              <a:lnSpc>
                <a:spcPct val="100000"/>
              </a:lnSpc>
              <a:spcBef>
                <a:spcPts val="1000"/>
              </a:spcBef>
            </a:pPr>
            <a:r>
              <a:rPr lang="en-US" sz="1800" b="1">
                <a:solidFill>
                  <a:schemeClr val="tx2">
                    <a:lumMod val="50000"/>
                  </a:schemeClr>
                </a:solidFill>
                <a:latin typeface="Montserrat" panose="00000500000000000000" pitchFamily="2" charset="0"/>
              </a:rPr>
              <a:t>STCs</a:t>
            </a:r>
          </a:p>
          <a:p>
            <a:pPr marL="285750" lvl="1" indent="-285750">
              <a:lnSpc>
                <a:spcPct val="100000"/>
              </a:lnSpc>
              <a:spcBef>
                <a:spcPts val="1000"/>
              </a:spcBef>
            </a:pPr>
            <a:r>
              <a:rPr lang="en-US" sz="1800" b="1">
                <a:solidFill>
                  <a:schemeClr val="tx2">
                    <a:lumMod val="50000"/>
                  </a:schemeClr>
                </a:solidFill>
                <a:latin typeface="Montserrat" panose="00000500000000000000" pitchFamily="2" charset="0"/>
              </a:rPr>
              <a:t>ML/IEP Coordinators (SPED)</a:t>
            </a:r>
          </a:p>
          <a:p>
            <a:pPr marL="285750" indent="-285750">
              <a:buFont typeface="Arial" panose="020B0604020202020204" pitchFamily="34" charset="0"/>
              <a:buChar char="•"/>
            </a:pPr>
            <a:endParaRPr lang="en-US" sz="1800">
              <a:latin typeface="Montserrat" panose="00000500000000000000" pitchFamily="2" charset="0"/>
            </a:endParaRPr>
          </a:p>
          <a:p>
            <a:pPr marL="285750" indent="-285750">
              <a:buFont typeface="Arial" panose="020B0604020202020204" pitchFamily="34" charset="0"/>
              <a:buChar char="•"/>
            </a:pPr>
            <a:endParaRPr lang="en-US" sz="1800">
              <a:latin typeface="Montserrat" panose="00000500000000000000" pitchFamily="2" charset="0"/>
            </a:endParaRPr>
          </a:p>
          <a:p>
            <a:endParaRPr lang="en-US" sz="1800">
              <a:latin typeface="Aptos Light"/>
            </a:endParaRPr>
          </a:p>
        </p:txBody>
      </p:sp>
    </p:spTree>
    <p:extLst>
      <p:ext uri="{BB962C8B-B14F-4D97-AF65-F5344CB8AC3E}">
        <p14:creationId xmlns:p14="http://schemas.microsoft.com/office/powerpoint/2010/main" val="151404304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7306F8-7182-140B-919F-05061BAB4373}"/>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05C13E92-0006-0478-3F35-CFEF98E5305D}"/>
              </a:ext>
            </a:extLst>
          </p:cNvPr>
          <p:cNvSpPr>
            <a:spLocks noGrp="1"/>
          </p:cNvSpPr>
          <p:nvPr>
            <p:ph type="body" sz="quarter" idx="15"/>
          </p:nvPr>
        </p:nvSpPr>
        <p:spPr>
          <a:xfrm>
            <a:off x="548492" y="1715793"/>
            <a:ext cx="6893389" cy="4131185"/>
          </a:xfrm>
        </p:spPr>
        <p:txBody>
          <a:bodyPr lIns="0" tIns="45720" rIns="91440" bIns="45720" anchor="t"/>
          <a:lstStyle/>
          <a:p>
            <a:pPr marL="285750" indent="-285750">
              <a:buFont typeface="Arial" panose="020B0604020202020204" pitchFamily="34" charset="0"/>
              <a:buChar char="•"/>
            </a:pPr>
            <a:r>
              <a:rPr lang="en-US" sz="1800">
                <a:latin typeface="Montserrat"/>
              </a:rPr>
              <a:t>Adding and Editing Student Accommodations and Test Settings</a:t>
            </a:r>
            <a:endParaRPr lang="en-US" sz="1800">
              <a:latin typeface="Montserrat" panose="00000500000000000000" pitchFamily="2" charset="0"/>
            </a:endParaRPr>
          </a:p>
          <a:p>
            <a:pPr marL="285750" indent="-285750">
              <a:buFont typeface="Arial" panose="020B0604020202020204" pitchFamily="34" charset="0"/>
              <a:buChar char="•"/>
            </a:pPr>
            <a:r>
              <a:rPr lang="en-US" sz="1800">
                <a:latin typeface="Montserrat"/>
              </a:rPr>
              <a:t>Working with Student Rosters</a:t>
            </a:r>
          </a:p>
          <a:p>
            <a:pPr marL="285750" indent="-285750">
              <a:buFont typeface="Arial" panose="020B0604020202020204" pitchFamily="34" charset="0"/>
              <a:buChar char="•"/>
            </a:pPr>
            <a:r>
              <a:rPr lang="en-US" sz="1800">
                <a:latin typeface="Montserrat"/>
              </a:rPr>
              <a:t>Printing Student Pre-ID Test Tickets and Paper-Pencil Test Labels </a:t>
            </a:r>
          </a:p>
          <a:p>
            <a:pPr marL="285750" indent="-285750">
              <a:buFont typeface="Arial" panose="020B0604020202020204" pitchFamily="34" charset="0"/>
              <a:buChar char="•"/>
            </a:pPr>
            <a:r>
              <a:rPr lang="en-US" sz="1800">
                <a:latin typeface="Montserrat"/>
              </a:rPr>
              <a:t>Working with Additional Orders</a:t>
            </a:r>
          </a:p>
          <a:p>
            <a:pPr marL="285750" indent="-285750">
              <a:buFont typeface="Arial" panose="020B0604020202020204" pitchFamily="34" charset="0"/>
              <a:buChar char="•"/>
            </a:pPr>
            <a:r>
              <a:rPr lang="en-US" sz="1800">
                <a:latin typeface="Montserrat"/>
              </a:rPr>
              <a:t>Adding Assignment Tags for End of Course (EOC) student testing eligibility</a:t>
            </a:r>
            <a:endParaRPr lang="en-US" sz="1800">
              <a:latin typeface="Montserrat" panose="00000500000000000000" pitchFamily="2" charset="0"/>
            </a:endParaRPr>
          </a:p>
          <a:p>
            <a:pPr marL="285750" indent="-285750">
              <a:buFont typeface="Arial" panose="020B0604020202020204" pitchFamily="34" charset="0"/>
              <a:buChar char="•"/>
            </a:pPr>
            <a:endParaRPr lang="en-US" sz="1800">
              <a:latin typeface="Montserrat" panose="00000500000000000000" pitchFamily="2" charset="0"/>
            </a:endParaRPr>
          </a:p>
          <a:p>
            <a:pPr marL="285750" indent="-285750">
              <a:buChar char="•"/>
            </a:pPr>
            <a:endParaRPr lang="en-US" sz="1800">
              <a:latin typeface="Montserrat" panose="00000500000000000000" pitchFamily="2" charset="0"/>
            </a:endParaRPr>
          </a:p>
          <a:p>
            <a:endParaRPr lang="en-US" sz="1800">
              <a:latin typeface="Aptos Light"/>
            </a:endParaRPr>
          </a:p>
        </p:txBody>
      </p:sp>
      <p:sp>
        <p:nvSpPr>
          <p:cNvPr id="2" name="Title 1">
            <a:extLst>
              <a:ext uri="{FF2B5EF4-FFF2-40B4-BE49-F238E27FC236}">
                <a16:creationId xmlns:a16="http://schemas.microsoft.com/office/drawing/2014/main" id="{B58C4E9B-F606-4129-1331-DEC23FC54673}"/>
              </a:ext>
            </a:extLst>
          </p:cNvPr>
          <p:cNvSpPr>
            <a:spLocks noGrp="1"/>
          </p:cNvSpPr>
          <p:nvPr>
            <p:ph type="title"/>
          </p:nvPr>
        </p:nvSpPr>
        <p:spPr/>
        <p:txBody>
          <a:bodyPr lIns="0" tIns="45720" rIns="91440" bIns="45720" anchor="t"/>
          <a:lstStyle/>
          <a:p>
            <a:r>
              <a:rPr lang="en-US" sz="3200">
                <a:latin typeface="Montserrat SemiBold"/>
              </a:rPr>
              <a:t>TIDE: Preparing for Testing</a:t>
            </a:r>
            <a:endParaRPr lang="en-US" sz="3200"/>
          </a:p>
        </p:txBody>
      </p:sp>
      <p:sp>
        <p:nvSpPr>
          <p:cNvPr id="3" name="Content Placeholder 2">
            <a:extLst>
              <a:ext uri="{FF2B5EF4-FFF2-40B4-BE49-F238E27FC236}">
                <a16:creationId xmlns:a16="http://schemas.microsoft.com/office/drawing/2014/main" id="{C9FA6B5B-3C73-EC8C-E35E-BFFD6A4E1AB1}"/>
              </a:ext>
            </a:extLst>
          </p:cNvPr>
          <p:cNvSpPr>
            <a:spLocks noGrp="1"/>
          </p:cNvSpPr>
          <p:nvPr>
            <p:ph sz="quarter" idx="17"/>
          </p:nvPr>
        </p:nvSpPr>
        <p:spPr/>
        <p:txBody>
          <a:bodyPr/>
          <a:lstStyle/>
          <a:p>
            <a:endParaRPr lang="en-US"/>
          </a:p>
        </p:txBody>
      </p:sp>
      <p:pic>
        <p:nvPicPr>
          <p:cNvPr id="7" name="Picture 6">
            <a:extLst>
              <a:ext uri="{FF2B5EF4-FFF2-40B4-BE49-F238E27FC236}">
                <a16:creationId xmlns:a16="http://schemas.microsoft.com/office/drawing/2014/main" id="{99E7B255-1A8A-B735-8A39-A85AA25334C5}"/>
              </a:ext>
            </a:extLst>
          </p:cNvPr>
          <p:cNvPicPr>
            <a:picLocks noChangeAspect="1"/>
          </p:cNvPicPr>
          <p:nvPr/>
        </p:nvPicPr>
        <p:blipFill>
          <a:blip r:embed="rId3"/>
          <a:srcRect l="3516" t="1397" r="439" b="1955"/>
          <a:stretch>
            <a:fillRect/>
          </a:stretch>
        </p:blipFill>
        <p:spPr>
          <a:xfrm>
            <a:off x="7441843" y="1014208"/>
            <a:ext cx="3076540" cy="4876600"/>
          </a:xfrm>
          <a:prstGeom prst="rect">
            <a:avLst/>
          </a:prstGeom>
          <a:ln w="12700">
            <a:solidFill>
              <a:srgbClr val="FFFFFF"/>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0979236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D0373A-93C8-D56A-CA1E-2E26E5769C45}"/>
              </a:ext>
            </a:extLst>
          </p:cNvPr>
          <p:cNvSpPr>
            <a:spLocks noGrp="1"/>
          </p:cNvSpPr>
          <p:nvPr>
            <p:ph type="title"/>
          </p:nvPr>
        </p:nvSpPr>
        <p:spPr>
          <a:xfrm>
            <a:off x="999671" y="168462"/>
            <a:ext cx="11049000" cy="1107996"/>
          </a:xfrm>
        </p:spPr>
        <p:txBody>
          <a:bodyPr/>
          <a:lstStyle/>
          <a:p>
            <a:r>
              <a:rPr lang="en-US">
                <a:latin typeface="Montserrat SemiBold"/>
              </a:rPr>
              <a:t>TIDE: User Roles and Permissions</a:t>
            </a:r>
          </a:p>
        </p:txBody>
      </p:sp>
      <p:sp>
        <p:nvSpPr>
          <p:cNvPr id="3" name="Text Placeholder 2">
            <a:extLst>
              <a:ext uri="{FF2B5EF4-FFF2-40B4-BE49-F238E27FC236}">
                <a16:creationId xmlns:a16="http://schemas.microsoft.com/office/drawing/2014/main" id="{D6C8C721-D0E3-B8D4-FE0F-C2BA45F64B52}"/>
              </a:ext>
            </a:extLst>
          </p:cNvPr>
          <p:cNvSpPr>
            <a:spLocks noGrp="1"/>
          </p:cNvSpPr>
          <p:nvPr>
            <p:ph type="body" sz="quarter" idx="15"/>
          </p:nvPr>
        </p:nvSpPr>
        <p:spPr/>
        <p:txBody>
          <a:bodyPr lIns="0" tIns="45720" rIns="91440" bIns="45720" anchor="t"/>
          <a:lstStyle/>
          <a:p>
            <a:r>
              <a:rPr lang="en-US">
                <a:latin typeface="Montserrat"/>
              </a:rPr>
              <a:t>Preparing for Testing </a:t>
            </a:r>
            <a:endParaRPr lang="en-US"/>
          </a:p>
        </p:txBody>
      </p:sp>
      <p:graphicFrame>
        <p:nvGraphicFramePr>
          <p:cNvPr id="4" name="Table 3" descr="Table showing Roles and Permissions for District Administrator, Test Administrator, and Teacher. Each row shows a task and a checkmark in each column depicting applicable permissions for each role. ">
            <a:extLst>
              <a:ext uri="{FF2B5EF4-FFF2-40B4-BE49-F238E27FC236}">
                <a16:creationId xmlns:a16="http://schemas.microsoft.com/office/drawing/2014/main" id="{06CC2304-C74F-4DB7-1A9E-D28C19744435}"/>
              </a:ext>
            </a:extLst>
          </p:cNvPr>
          <p:cNvGraphicFramePr>
            <a:graphicFrameLocks noGrp="1" noChangeAspect="1"/>
          </p:cNvGraphicFramePr>
          <p:nvPr>
            <p:extLst>
              <p:ext uri="{D42A27DB-BD31-4B8C-83A1-F6EECF244321}">
                <p14:modId xmlns:p14="http://schemas.microsoft.com/office/powerpoint/2010/main" val="1782022833"/>
              </p:ext>
            </p:extLst>
          </p:nvPr>
        </p:nvGraphicFramePr>
        <p:xfrm>
          <a:off x="769257" y="1516742"/>
          <a:ext cx="10947925" cy="4354798"/>
        </p:xfrm>
        <a:graphic>
          <a:graphicData uri="http://schemas.openxmlformats.org/drawingml/2006/table">
            <a:tbl>
              <a:tblPr firstRow="1">
                <a:tableStyleId>{D113A9D2-9D6B-4929-AA2D-F23B5EE8CBE7}</a:tableStyleId>
              </a:tblPr>
              <a:tblGrid>
                <a:gridCol w="4586983">
                  <a:extLst>
                    <a:ext uri="{9D8B030D-6E8A-4147-A177-3AD203B41FA5}">
                      <a16:colId xmlns:a16="http://schemas.microsoft.com/office/drawing/2014/main" val="20000"/>
                    </a:ext>
                  </a:extLst>
                </a:gridCol>
                <a:gridCol w="1626981">
                  <a:extLst>
                    <a:ext uri="{9D8B030D-6E8A-4147-A177-3AD203B41FA5}">
                      <a16:colId xmlns:a16="http://schemas.microsoft.com/office/drawing/2014/main" val="20001"/>
                    </a:ext>
                  </a:extLst>
                </a:gridCol>
                <a:gridCol w="1577987">
                  <a:extLst>
                    <a:ext uri="{9D8B030D-6E8A-4147-A177-3AD203B41FA5}">
                      <a16:colId xmlns:a16="http://schemas.microsoft.com/office/drawing/2014/main" val="20002"/>
                    </a:ext>
                  </a:extLst>
                </a:gridCol>
                <a:gridCol w="1577987">
                  <a:extLst>
                    <a:ext uri="{9D8B030D-6E8A-4147-A177-3AD203B41FA5}">
                      <a16:colId xmlns:a16="http://schemas.microsoft.com/office/drawing/2014/main" val="20003"/>
                    </a:ext>
                  </a:extLst>
                </a:gridCol>
                <a:gridCol w="1577987">
                  <a:extLst>
                    <a:ext uri="{9D8B030D-6E8A-4147-A177-3AD203B41FA5}">
                      <a16:colId xmlns:a16="http://schemas.microsoft.com/office/drawing/2014/main" val="973154114"/>
                    </a:ext>
                  </a:extLst>
                </a:gridCol>
              </a:tblGrid>
              <a:tr h="1636334">
                <a:tc>
                  <a:txBody>
                    <a:bodyPr/>
                    <a:lstStyle/>
                    <a:p>
                      <a:pPr marL="228600" marR="73025" indent="0">
                        <a:spcBef>
                          <a:spcPts val="400"/>
                        </a:spcBef>
                        <a:spcAft>
                          <a:spcPts val="400"/>
                        </a:spcAft>
                      </a:pPr>
                      <a:r>
                        <a:rPr lang="en-US" sz="1500">
                          <a:effectLst/>
                          <a:latin typeface="Montserrat"/>
                        </a:rPr>
                        <a:t>Preparing for Testing TIDE Tasks</a:t>
                      </a:r>
                      <a:endParaRPr lang="en-US" sz="1500">
                        <a:solidFill>
                          <a:srgbClr val="FFFFFF"/>
                        </a:solidFill>
                        <a:effectLst/>
                        <a:latin typeface="Montserrat"/>
                      </a:endParaRPr>
                    </a:p>
                  </a:txBody>
                  <a:tcPr marL="0" marR="0" marT="0" marB="0" anchor="ctr"/>
                </a:tc>
                <a:tc>
                  <a:txBody>
                    <a:bodyPr/>
                    <a:lstStyle/>
                    <a:p>
                      <a:pPr marL="73025" marR="73025" algn="ctr">
                        <a:spcBef>
                          <a:spcPts val="400"/>
                        </a:spcBef>
                        <a:spcAft>
                          <a:spcPts val="400"/>
                        </a:spcAft>
                      </a:pPr>
                      <a:r>
                        <a:rPr lang="en-US" sz="1500">
                          <a:solidFill>
                            <a:srgbClr val="FFFFFF"/>
                          </a:solidFill>
                          <a:effectLst/>
                          <a:latin typeface="Montserrat"/>
                        </a:rPr>
                        <a:t>Local Accountability Coordinator (LAC) </a:t>
                      </a:r>
                    </a:p>
                  </a:txBody>
                  <a:tcPr marL="0" marR="0" marT="0" marB="0" anchor="ctr"/>
                </a:tc>
                <a:tc>
                  <a:txBody>
                    <a:bodyPr/>
                    <a:lstStyle/>
                    <a:p>
                      <a:pPr marL="73025" marR="73025" algn="ctr">
                        <a:spcBef>
                          <a:spcPts val="400"/>
                        </a:spcBef>
                        <a:spcAft>
                          <a:spcPts val="400"/>
                        </a:spcAft>
                      </a:pPr>
                      <a:r>
                        <a:rPr lang="en-US" sz="1500">
                          <a:effectLst/>
                          <a:latin typeface="Montserrat"/>
                        </a:rPr>
                        <a:t>School Test Coordinator (STC) </a:t>
                      </a:r>
                      <a:endParaRPr lang="en-US" sz="1500">
                        <a:solidFill>
                          <a:srgbClr val="FFFFFF"/>
                        </a:solidFill>
                        <a:effectLst/>
                        <a:latin typeface="Montserrat"/>
                      </a:endParaRPr>
                    </a:p>
                  </a:txBody>
                  <a:tcPr marL="0" marR="0" marT="0" marB="0" anchor="ctr"/>
                </a:tc>
                <a:tc>
                  <a:txBody>
                    <a:bodyPr/>
                    <a:lstStyle/>
                    <a:p>
                      <a:pPr marL="73025" marR="73025" algn="ctr">
                        <a:spcBef>
                          <a:spcPts val="400"/>
                        </a:spcBef>
                        <a:spcAft>
                          <a:spcPts val="400"/>
                        </a:spcAft>
                      </a:pPr>
                      <a:r>
                        <a:rPr lang="en-US" sz="1500">
                          <a:effectLst/>
                          <a:latin typeface="Montserrat"/>
                        </a:rPr>
                        <a:t>Special Education Coordinator (SPED)</a:t>
                      </a:r>
                      <a:endParaRPr lang="en-US" sz="1500">
                        <a:solidFill>
                          <a:srgbClr val="FFFFFF"/>
                        </a:solidFill>
                        <a:effectLst/>
                        <a:latin typeface="Montserrat"/>
                      </a:endParaRPr>
                    </a:p>
                  </a:txBody>
                  <a:tcPr marL="0" marR="0" marT="0" marB="0" anchor="ctr"/>
                </a:tc>
                <a:tc>
                  <a:txBody>
                    <a:bodyPr/>
                    <a:lstStyle/>
                    <a:p>
                      <a:pPr marL="73025" marR="73025" algn="ctr">
                        <a:spcBef>
                          <a:spcPts val="400"/>
                        </a:spcBef>
                        <a:spcAft>
                          <a:spcPts val="400"/>
                        </a:spcAft>
                      </a:pPr>
                      <a:r>
                        <a:rPr lang="en-US" sz="1500">
                          <a:solidFill>
                            <a:srgbClr val="FFFFFF"/>
                          </a:solidFill>
                          <a:effectLst/>
                          <a:latin typeface="Montserrat"/>
                        </a:rPr>
                        <a:t>Test Administrator (TA)</a:t>
                      </a:r>
                    </a:p>
                  </a:txBody>
                  <a:tcPr marL="0" marR="0" marT="0" marB="0" anchor="ctr"/>
                </a:tc>
                <a:extLst>
                  <a:ext uri="{0D108BD9-81ED-4DB2-BD59-A6C34878D82A}">
                    <a16:rowId xmlns:a16="http://schemas.microsoft.com/office/drawing/2014/main" val="10000"/>
                  </a:ext>
                </a:extLst>
              </a:tr>
              <a:tr h="580072">
                <a:tc>
                  <a:txBody>
                    <a:bodyPr/>
                    <a:lstStyle/>
                    <a:p>
                      <a:pPr marL="228600" marR="73025" indent="0" algn="l" defTabSz="914400" rtl="0" eaLnBrk="1" latinLnBrk="0" hangingPunct="1">
                        <a:spcBef>
                          <a:spcPts val="400"/>
                        </a:spcBef>
                        <a:spcAft>
                          <a:spcPts val="400"/>
                        </a:spcAft>
                      </a:pPr>
                      <a:r>
                        <a:rPr lang="en-US" sz="1400" u="none" kern="1200">
                          <a:solidFill>
                            <a:schemeClr val="bg1"/>
                          </a:solidFill>
                          <a:effectLst/>
                          <a:latin typeface="Montserrat"/>
                        </a:rPr>
                        <a:t>Adding and Editing Student Accommodations and Test Settings </a:t>
                      </a:r>
                    </a:p>
                  </a:txBody>
                  <a:tcPr marL="0" marR="0" marT="0" marB="0" anchor="ctr"/>
                </a:tc>
                <a:tc>
                  <a:txBody>
                    <a:bodyPr/>
                    <a:lstStyle/>
                    <a:p>
                      <a:pPr marL="73025" marR="73025" lvl="0" indent="0" algn="ctr" defTabSz="914400" rtl="0" eaLnBrk="1" fontAlgn="auto" latinLnBrk="0" hangingPunct="1">
                        <a:lnSpc>
                          <a:spcPct val="100000"/>
                        </a:lnSpc>
                        <a:spcBef>
                          <a:spcPts val="400"/>
                        </a:spcBef>
                        <a:spcAft>
                          <a:spcPts val="400"/>
                        </a:spcAft>
                        <a:buClrTx/>
                        <a:buSzTx/>
                        <a:buFontTx/>
                        <a:buNone/>
                        <a:tabLst/>
                        <a:defRPr/>
                      </a:pPr>
                      <a:r>
                        <a:rPr lang="en-US" sz="1500">
                          <a:effectLst/>
                          <a:latin typeface="Montserrat"/>
                          <a:sym typeface="Wingdings"/>
                        </a:rPr>
                        <a:t></a:t>
                      </a:r>
                      <a:endParaRPr lang="en-US" sz="1500">
                        <a:effectLst/>
                        <a:latin typeface="Montserrat"/>
                      </a:endParaRPr>
                    </a:p>
                  </a:txBody>
                  <a:tcPr marL="0" marR="0" marT="0" marB="0" anchor="ctr"/>
                </a:tc>
                <a:tc>
                  <a:txBody>
                    <a:bodyPr/>
                    <a:lstStyle/>
                    <a:p>
                      <a:pPr marL="73025" marR="73025" lvl="0" indent="0" algn="ctr" defTabSz="914400" rtl="0" eaLnBrk="1" fontAlgn="auto" latinLnBrk="0" hangingPunct="1">
                        <a:lnSpc>
                          <a:spcPct val="100000"/>
                        </a:lnSpc>
                        <a:spcBef>
                          <a:spcPts val="400"/>
                        </a:spcBef>
                        <a:spcAft>
                          <a:spcPts val="400"/>
                        </a:spcAft>
                        <a:buClrTx/>
                        <a:buSzTx/>
                        <a:buFontTx/>
                        <a:buNone/>
                        <a:tabLst/>
                        <a:defRPr/>
                      </a:pPr>
                      <a:r>
                        <a:rPr lang="en-US" sz="1500">
                          <a:effectLst/>
                          <a:latin typeface="Montserrat"/>
                          <a:sym typeface="Wingdings"/>
                        </a:rPr>
                        <a:t></a:t>
                      </a:r>
                      <a:endParaRPr lang="en-US" sz="1500">
                        <a:effectLst/>
                        <a:latin typeface="Montserrat"/>
                      </a:endParaRPr>
                    </a:p>
                  </a:txBody>
                  <a:tcPr marL="0" marR="0" marT="0" marB="0" anchor="ctr"/>
                </a:tc>
                <a:tc>
                  <a:txBody>
                    <a:bodyPr/>
                    <a:lstStyle/>
                    <a:p>
                      <a:pPr marL="73025" marR="73025" lvl="0" indent="0" algn="ctr" defTabSz="914400" rtl="0" eaLnBrk="1" fontAlgn="auto" latinLnBrk="0" hangingPunct="1">
                        <a:lnSpc>
                          <a:spcPct val="100000"/>
                        </a:lnSpc>
                        <a:spcBef>
                          <a:spcPts val="400"/>
                        </a:spcBef>
                        <a:spcAft>
                          <a:spcPts val="400"/>
                        </a:spcAft>
                        <a:buClrTx/>
                        <a:buSzTx/>
                        <a:buFontTx/>
                        <a:buNone/>
                        <a:tabLst/>
                        <a:defRPr/>
                      </a:pPr>
                      <a:r>
                        <a:rPr lang="en-US" sz="1500">
                          <a:effectLst/>
                          <a:latin typeface="Montserrat"/>
                          <a:sym typeface="Wingdings"/>
                        </a:rPr>
                        <a:t></a:t>
                      </a:r>
                      <a:endParaRPr lang="en-US" sz="1500">
                        <a:effectLst/>
                        <a:latin typeface="Montserrat"/>
                      </a:endParaRPr>
                    </a:p>
                  </a:txBody>
                  <a:tcPr marL="0" marR="0" marT="0" marB="0" anchor="ctr"/>
                </a:tc>
                <a:tc>
                  <a:txBody>
                    <a:bodyPr/>
                    <a:lstStyle/>
                    <a:p>
                      <a:pPr marL="73025" marR="73025" algn="ctr">
                        <a:spcBef>
                          <a:spcPts val="400"/>
                        </a:spcBef>
                        <a:spcAft>
                          <a:spcPts val="400"/>
                        </a:spcAft>
                      </a:pPr>
                      <a:endParaRPr lang="en-US" sz="1500">
                        <a:effectLst/>
                        <a:latin typeface="Montserrat" panose="00000500000000000000" pitchFamily="2" charset="0"/>
                      </a:endParaRPr>
                    </a:p>
                  </a:txBody>
                  <a:tcPr marL="0" marR="0" marT="0" marB="0" anchor="ctr"/>
                </a:tc>
                <a:extLst>
                  <a:ext uri="{0D108BD9-81ED-4DB2-BD59-A6C34878D82A}">
                    <a16:rowId xmlns:a16="http://schemas.microsoft.com/office/drawing/2014/main" val="1185077332"/>
                  </a:ext>
                </a:extLst>
              </a:tr>
              <a:tr h="540067">
                <a:tc>
                  <a:txBody>
                    <a:bodyPr/>
                    <a:lstStyle/>
                    <a:p>
                      <a:pPr marL="228600" marR="73025" indent="0" algn="l" defTabSz="914400" rtl="0" eaLnBrk="1" latinLnBrk="0" hangingPunct="1">
                        <a:spcBef>
                          <a:spcPts val="400"/>
                        </a:spcBef>
                        <a:spcAft>
                          <a:spcPts val="400"/>
                        </a:spcAft>
                      </a:pPr>
                      <a:r>
                        <a:rPr lang="en-US" sz="1400" u="none" kern="1200">
                          <a:solidFill>
                            <a:schemeClr val="bg1"/>
                          </a:solidFill>
                          <a:effectLst/>
                          <a:latin typeface="Montserrat"/>
                        </a:rPr>
                        <a:t>Working with Student Rosters</a:t>
                      </a:r>
                    </a:p>
                  </a:txBody>
                  <a:tcPr marL="0" marR="0" marT="0" marB="0" anchor="ctr"/>
                </a:tc>
                <a:tc>
                  <a:txBody>
                    <a:bodyPr/>
                    <a:lstStyle/>
                    <a:p>
                      <a:pPr marL="73025" marR="73025" algn="ctr">
                        <a:spcBef>
                          <a:spcPts val="400"/>
                        </a:spcBef>
                        <a:spcAft>
                          <a:spcPts val="400"/>
                        </a:spcAft>
                      </a:pPr>
                      <a:r>
                        <a:rPr lang="en-US" sz="1500">
                          <a:effectLst/>
                          <a:latin typeface="Montserrat"/>
                          <a:sym typeface="Wingdings"/>
                        </a:rPr>
                        <a:t></a:t>
                      </a:r>
                      <a:endParaRPr lang="en-US" sz="1500">
                        <a:effectLst/>
                        <a:latin typeface="Montserrat"/>
                      </a:endParaRPr>
                    </a:p>
                  </a:txBody>
                  <a:tcPr marL="0" marR="0" marT="0" marB="0" anchor="ctr"/>
                </a:tc>
                <a:tc>
                  <a:txBody>
                    <a:bodyPr/>
                    <a:lstStyle/>
                    <a:p>
                      <a:pPr marL="73025" marR="73025" lvl="0" indent="0" algn="ctr" defTabSz="914400" rtl="0" eaLnBrk="1" fontAlgn="auto" latinLnBrk="0" hangingPunct="1">
                        <a:lnSpc>
                          <a:spcPct val="100000"/>
                        </a:lnSpc>
                        <a:spcBef>
                          <a:spcPts val="400"/>
                        </a:spcBef>
                        <a:spcAft>
                          <a:spcPts val="400"/>
                        </a:spcAft>
                        <a:buClrTx/>
                        <a:buSzTx/>
                        <a:buFontTx/>
                        <a:buNone/>
                        <a:tabLst/>
                        <a:defRPr/>
                      </a:pPr>
                      <a:r>
                        <a:rPr lang="en-US" sz="1500" kern="1200">
                          <a:solidFill>
                            <a:srgbClr val="015391"/>
                          </a:solidFill>
                          <a:effectLst/>
                          <a:latin typeface="Montserrat"/>
                          <a:sym typeface="Wingdings"/>
                        </a:rPr>
                        <a:t></a:t>
                      </a:r>
                      <a:r>
                        <a:rPr lang="en-US" sz="1500">
                          <a:effectLst/>
                          <a:latin typeface="Montserrat"/>
                          <a:sym typeface="Wingdings"/>
                        </a:rPr>
                        <a:t></a:t>
                      </a:r>
                      <a:endParaRPr lang="en-US" sz="1500">
                        <a:effectLst/>
                        <a:latin typeface="Montserrat"/>
                      </a:endParaRPr>
                    </a:p>
                  </a:txBody>
                  <a:tcPr marL="0" marR="0" marT="0" marB="0" anchor="ctr"/>
                </a:tc>
                <a:tc>
                  <a:txBody>
                    <a:bodyPr/>
                    <a:lstStyle/>
                    <a:p>
                      <a:pPr marL="73025" marR="73025" algn="ctr">
                        <a:spcBef>
                          <a:spcPts val="400"/>
                        </a:spcBef>
                        <a:spcAft>
                          <a:spcPts val="400"/>
                        </a:spcAft>
                      </a:pPr>
                      <a:endParaRPr lang="en-US" sz="1500">
                        <a:effectLst/>
                        <a:latin typeface="Montserrat" panose="00000500000000000000" pitchFamily="2" charset="0"/>
                        <a:sym typeface="Wingdings"/>
                      </a:endParaRPr>
                    </a:p>
                  </a:txBody>
                  <a:tcPr marL="0" marR="0" marT="0" marB="0" anchor="ctr"/>
                </a:tc>
                <a:tc>
                  <a:txBody>
                    <a:bodyPr/>
                    <a:lstStyle/>
                    <a:p>
                      <a:pPr marL="73025" marR="73025" lvl="0" algn="ctr">
                        <a:spcBef>
                          <a:spcPts val="400"/>
                        </a:spcBef>
                        <a:spcAft>
                          <a:spcPts val="400"/>
                        </a:spcAft>
                        <a:buNone/>
                      </a:pPr>
                      <a:r>
                        <a:rPr lang="en-US" sz="1500" u="none" strike="noStrike" noProof="0">
                          <a:solidFill>
                            <a:srgbClr val="015391"/>
                          </a:solidFill>
                          <a:effectLst/>
                          <a:latin typeface="Montserrat"/>
                          <a:sym typeface="Wingdings"/>
                        </a:rPr>
                        <a:t></a:t>
                      </a:r>
                      <a:endParaRPr lang="en-US" sz="1500">
                        <a:latin typeface="Montserrat"/>
                      </a:endParaRPr>
                    </a:p>
                  </a:txBody>
                  <a:tcPr marL="0" marR="0" marT="0" marB="0" anchor="ctr"/>
                </a:tc>
                <a:extLst>
                  <a:ext uri="{0D108BD9-81ED-4DB2-BD59-A6C34878D82A}">
                    <a16:rowId xmlns:a16="http://schemas.microsoft.com/office/drawing/2014/main" val="10006"/>
                  </a:ext>
                </a:extLst>
              </a:tr>
              <a:tr h="390048">
                <a:tc>
                  <a:txBody>
                    <a:bodyPr/>
                    <a:lstStyle/>
                    <a:p>
                      <a:pPr marL="228600" lvl="0" indent="0" algn="l">
                        <a:spcBef>
                          <a:spcPts val="400"/>
                        </a:spcBef>
                        <a:spcAft>
                          <a:spcPts val="400"/>
                        </a:spcAft>
                        <a:buNone/>
                      </a:pPr>
                      <a:r>
                        <a:rPr lang="en-US" sz="1400" u="none" kern="1200">
                          <a:solidFill>
                            <a:schemeClr val="bg1"/>
                          </a:solidFill>
                          <a:effectLst/>
                          <a:latin typeface="Montserrat"/>
                        </a:rPr>
                        <a:t>Printing Student </a:t>
                      </a:r>
                      <a:r>
                        <a:rPr lang="en-US" sz="1400" u="none" kern="1200" err="1">
                          <a:solidFill>
                            <a:schemeClr val="bg1"/>
                          </a:solidFill>
                          <a:effectLst/>
                          <a:latin typeface="Montserrat"/>
                        </a:rPr>
                        <a:t>PreID</a:t>
                      </a:r>
                      <a:r>
                        <a:rPr lang="en-US" sz="1400" u="none" kern="1200">
                          <a:solidFill>
                            <a:schemeClr val="bg1"/>
                          </a:solidFill>
                          <a:effectLst/>
                          <a:latin typeface="Montserrat"/>
                        </a:rPr>
                        <a:t> Labels and Test Tickets</a:t>
                      </a:r>
                    </a:p>
                  </a:txBody>
                  <a:tcPr marL="0" marR="0" marT="0" marB="0" anchor="ctr"/>
                </a:tc>
                <a:tc>
                  <a:txBody>
                    <a:bodyPr/>
                    <a:lstStyle/>
                    <a:p>
                      <a:pPr marL="73025" marR="73025" lvl="0" indent="0" algn="ctr" rtl="0">
                        <a:lnSpc>
                          <a:spcPct val="100000"/>
                        </a:lnSpc>
                        <a:spcBef>
                          <a:spcPts val="400"/>
                        </a:spcBef>
                        <a:spcAft>
                          <a:spcPts val="400"/>
                        </a:spcAft>
                        <a:buClrTx/>
                        <a:buSzTx/>
                        <a:buFontTx/>
                        <a:buNone/>
                      </a:pPr>
                      <a:r>
                        <a:rPr lang="en-US" sz="1500">
                          <a:effectLst/>
                          <a:latin typeface="Montserrat"/>
                          <a:sym typeface="Wingdings"/>
                        </a:rPr>
                        <a:t></a:t>
                      </a:r>
                    </a:p>
                  </a:txBody>
                  <a:tcPr marL="0" marR="0" marT="0" marB="0" anchor="ctr"/>
                </a:tc>
                <a:tc>
                  <a:txBody>
                    <a:bodyPr/>
                    <a:lstStyle/>
                    <a:p>
                      <a:pPr marL="73025" marR="73025" lvl="0" indent="0" algn="ctr" defTabSz="914400" rtl="0">
                        <a:lnSpc>
                          <a:spcPct val="100000"/>
                        </a:lnSpc>
                        <a:spcBef>
                          <a:spcPts val="400"/>
                        </a:spcBef>
                        <a:spcAft>
                          <a:spcPts val="400"/>
                        </a:spcAft>
                        <a:buClrTx/>
                        <a:buSzTx/>
                        <a:buFontTx/>
                        <a:buNone/>
                        <a:tabLst/>
                        <a:defRPr/>
                      </a:pPr>
                      <a:r>
                        <a:rPr lang="en-US" sz="1500">
                          <a:effectLst/>
                          <a:latin typeface="Montserrat"/>
                          <a:sym typeface="Wingdings"/>
                        </a:rPr>
                        <a:t></a:t>
                      </a:r>
                    </a:p>
                  </a:txBody>
                  <a:tcPr marL="0" marR="0" marT="0" marB="0" anchor="ctr"/>
                </a:tc>
                <a:tc>
                  <a:txBody>
                    <a:bodyPr/>
                    <a:lstStyle/>
                    <a:p>
                      <a:pPr marL="73025" marR="73025" lvl="0" indent="0" algn="ctr" rtl="0">
                        <a:lnSpc>
                          <a:spcPct val="100000"/>
                        </a:lnSpc>
                        <a:spcBef>
                          <a:spcPts val="400"/>
                        </a:spcBef>
                        <a:spcAft>
                          <a:spcPts val="400"/>
                        </a:spcAft>
                        <a:buClrTx/>
                        <a:buSzTx/>
                        <a:buFontTx/>
                        <a:buNone/>
                      </a:pPr>
                      <a:r>
                        <a:rPr lang="en-US" sz="1500">
                          <a:effectLst/>
                          <a:latin typeface="Montserrat"/>
                          <a:sym typeface="Wingdings"/>
                        </a:rPr>
                        <a:t></a:t>
                      </a:r>
                    </a:p>
                  </a:txBody>
                  <a:tcPr marL="0" marR="0" marT="0" marB="0" anchor="ctr"/>
                </a:tc>
                <a:tc>
                  <a:txBody>
                    <a:bodyPr/>
                    <a:lstStyle/>
                    <a:p>
                      <a:pPr marL="73025" lvl="0" algn="ctr">
                        <a:spcBef>
                          <a:spcPts val="400"/>
                        </a:spcBef>
                        <a:spcAft>
                          <a:spcPts val="400"/>
                        </a:spcAft>
                        <a:buNone/>
                      </a:pPr>
                      <a:r>
                        <a:rPr lang="en-US" sz="1500" b="0" i="0" u="none" strike="noStrike" noProof="0">
                          <a:solidFill>
                            <a:srgbClr val="FFFFFF"/>
                          </a:solidFill>
                          <a:effectLst/>
                          <a:latin typeface="Montserrat"/>
                          <a:sym typeface="Wingdings"/>
                        </a:rPr>
                        <a:t></a:t>
                      </a:r>
                      <a:endParaRPr lang="en-US" sz="1500">
                        <a:latin typeface="Montserrat"/>
                        <a:sym typeface="Wingdings"/>
                      </a:endParaRPr>
                    </a:p>
                  </a:txBody>
                  <a:tcPr marL="0" marR="0" marT="0" marB="0" anchor="ctr"/>
                </a:tc>
                <a:extLst>
                  <a:ext uri="{0D108BD9-81ED-4DB2-BD59-A6C34878D82A}">
                    <a16:rowId xmlns:a16="http://schemas.microsoft.com/office/drawing/2014/main" val="1390486768"/>
                  </a:ext>
                </a:extLst>
              </a:tr>
              <a:tr h="560069">
                <a:tc>
                  <a:txBody>
                    <a:bodyPr/>
                    <a:lstStyle/>
                    <a:p>
                      <a:pPr marL="228600" marR="73025" indent="0" algn="l" defTabSz="914400" rtl="0" eaLnBrk="1" latinLnBrk="0" hangingPunct="1">
                        <a:spcBef>
                          <a:spcPts val="400"/>
                        </a:spcBef>
                        <a:spcAft>
                          <a:spcPts val="400"/>
                        </a:spcAft>
                      </a:pPr>
                      <a:r>
                        <a:rPr lang="en-US" sz="1400" u="none" kern="1200">
                          <a:solidFill>
                            <a:schemeClr val="bg1"/>
                          </a:solidFill>
                          <a:effectLst/>
                          <a:latin typeface="Montserrat"/>
                        </a:rPr>
                        <a:t>Working with Additional Orders</a:t>
                      </a:r>
                    </a:p>
                  </a:txBody>
                  <a:tcPr marL="0" marR="0" marT="0" marB="0" anchor="ctr"/>
                </a:tc>
                <a:tc>
                  <a:txBody>
                    <a:bodyPr/>
                    <a:lstStyle/>
                    <a:p>
                      <a:pPr marL="73025" marR="73025" algn="ctr">
                        <a:spcBef>
                          <a:spcPts val="400"/>
                        </a:spcBef>
                        <a:spcAft>
                          <a:spcPts val="400"/>
                        </a:spcAft>
                      </a:pPr>
                      <a:r>
                        <a:rPr lang="en-US" sz="1500">
                          <a:effectLst/>
                          <a:latin typeface="Montserrat"/>
                          <a:sym typeface="Wingdings"/>
                        </a:rPr>
                        <a:t></a:t>
                      </a:r>
                      <a:endParaRPr lang="en-US" sz="1500">
                        <a:effectLst/>
                        <a:latin typeface="Montserrat"/>
                      </a:endParaRPr>
                    </a:p>
                  </a:txBody>
                  <a:tcPr marL="0" marR="0" marT="0" marB="0" anchor="ctr"/>
                </a:tc>
                <a:tc>
                  <a:txBody>
                    <a:bodyPr/>
                    <a:lstStyle/>
                    <a:p>
                      <a:pPr marL="73025" marR="73025" algn="ctr">
                        <a:spcBef>
                          <a:spcPts val="400"/>
                        </a:spcBef>
                        <a:spcAft>
                          <a:spcPts val="400"/>
                        </a:spcAft>
                      </a:pPr>
                      <a:r>
                        <a:rPr lang="en-US" sz="1500">
                          <a:effectLst/>
                          <a:latin typeface="Montserrat"/>
                          <a:sym typeface="Wingdings"/>
                        </a:rPr>
                        <a:t></a:t>
                      </a:r>
                      <a:endParaRPr lang="en-US" sz="1500">
                        <a:effectLst/>
                        <a:latin typeface="Montserrat"/>
                      </a:endParaRPr>
                    </a:p>
                  </a:txBody>
                  <a:tcPr marL="0" marR="0" marT="0" marB="0" anchor="ctr"/>
                </a:tc>
                <a:tc>
                  <a:txBody>
                    <a:bodyPr/>
                    <a:lstStyle/>
                    <a:p>
                      <a:pPr marL="73025" marR="73025" algn="ctr">
                        <a:spcBef>
                          <a:spcPts val="400"/>
                        </a:spcBef>
                        <a:spcAft>
                          <a:spcPts val="400"/>
                        </a:spcAft>
                      </a:pPr>
                      <a:endParaRPr lang="en-US" sz="1500">
                        <a:effectLst/>
                        <a:latin typeface="Montserrat" panose="00000500000000000000" pitchFamily="2" charset="0"/>
                      </a:endParaRPr>
                    </a:p>
                  </a:txBody>
                  <a:tcPr marL="0" marR="0" marT="0" marB="0" anchor="ctr"/>
                </a:tc>
                <a:tc>
                  <a:txBody>
                    <a:bodyPr/>
                    <a:lstStyle/>
                    <a:p>
                      <a:pPr marL="73025" marR="73025" algn="ctr">
                        <a:spcBef>
                          <a:spcPts val="400"/>
                        </a:spcBef>
                        <a:spcAft>
                          <a:spcPts val="400"/>
                        </a:spcAft>
                      </a:pPr>
                      <a:endParaRPr lang="en-US" sz="1500">
                        <a:effectLst/>
                        <a:latin typeface="Montserrat" panose="00000500000000000000" pitchFamily="2" charset="0"/>
                      </a:endParaRPr>
                    </a:p>
                  </a:txBody>
                  <a:tcPr marL="0" marR="0" marT="0" marB="0" anchor="ctr"/>
                </a:tc>
                <a:extLst>
                  <a:ext uri="{0D108BD9-81ED-4DB2-BD59-A6C34878D82A}">
                    <a16:rowId xmlns:a16="http://schemas.microsoft.com/office/drawing/2014/main" val="10007"/>
                  </a:ext>
                </a:extLst>
              </a:tr>
              <a:tr h="560068">
                <a:tc>
                  <a:txBody>
                    <a:bodyPr/>
                    <a:lstStyle/>
                    <a:p>
                      <a:pPr marL="285750" marR="0" lvl="0" indent="-285750" algn="l">
                        <a:lnSpc>
                          <a:spcPct val="90000"/>
                        </a:lnSpc>
                        <a:spcBef>
                          <a:spcPts val="1000"/>
                        </a:spcBef>
                        <a:spcAft>
                          <a:spcPts val="0"/>
                        </a:spcAft>
                        <a:buClr>
                          <a:srgbClr val="FFFFFF"/>
                        </a:buClr>
                        <a:buFont typeface="Arial,Sans-Serif"/>
                        <a:buChar char="•"/>
                      </a:pPr>
                      <a:r>
                        <a:rPr lang="en-US" sz="1400" b="0" i="0" u="none" strike="noStrike" kern="1200" noProof="0">
                          <a:solidFill>
                            <a:srgbClr val="FFFFFF"/>
                          </a:solidFill>
                          <a:effectLst/>
                          <a:latin typeface="Montserrat"/>
                        </a:rPr>
                        <a:t>Adding Assignment Tags for End of Course (EOC) student testing eligibility</a:t>
                      </a:r>
                    </a:p>
                    <a:p>
                      <a:pPr marL="228600" lvl="0" indent="0" algn="l" defTabSz="914400">
                        <a:spcBef>
                          <a:spcPts val="400"/>
                        </a:spcBef>
                        <a:spcAft>
                          <a:spcPts val="400"/>
                        </a:spcAft>
                        <a:buNone/>
                      </a:pPr>
                      <a:endParaRPr lang="en-US" sz="1400" u="none" kern="1200">
                        <a:solidFill>
                          <a:schemeClr val="bg1"/>
                        </a:solidFill>
                        <a:effectLst/>
                        <a:latin typeface="Montserrat"/>
                      </a:endParaRPr>
                    </a:p>
                  </a:txBody>
                  <a:tcPr marL="0" marR="0" marT="0" marB="0" anchor="ctr"/>
                </a:tc>
                <a:tc>
                  <a:txBody>
                    <a:bodyPr/>
                    <a:lstStyle/>
                    <a:p>
                      <a:pPr marL="73025" marR="73025" lvl="0" indent="0" algn="ctr" rtl="0">
                        <a:lnSpc>
                          <a:spcPct val="100000"/>
                        </a:lnSpc>
                        <a:spcBef>
                          <a:spcPts val="400"/>
                        </a:spcBef>
                        <a:spcAft>
                          <a:spcPts val="400"/>
                        </a:spcAft>
                        <a:buClrTx/>
                        <a:buSzTx/>
                        <a:buFontTx/>
                        <a:buNone/>
                      </a:pPr>
                      <a:r>
                        <a:rPr lang="en-US" sz="1500">
                          <a:effectLst/>
                          <a:latin typeface="Montserrat"/>
                          <a:sym typeface="Wingdings"/>
                        </a:rPr>
                        <a:t></a:t>
                      </a:r>
                    </a:p>
                  </a:txBody>
                  <a:tcPr marL="0" marR="0" marT="0" marB="0" anchor="ctr"/>
                </a:tc>
                <a:tc>
                  <a:txBody>
                    <a:bodyPr/>
                    <a:lstStyle/>
                    <a:p>
                      <a:pPr marL="73025" marR="73025" lvl="0" indent="0" algn="ctr" rtl="0">
                        <a:lnSpc>
                          <a:spcPct val="100000"/>
                        </a:lnSpc>
                        <a:spcBef>
                          <a:spcPts val="400"/>
                        </a:spcBef>
                        <a:spcAft>
                          <a:spcPts val="400"/>
                        </a:spcAft>
                        <a:buClrTx/>
                        <a:buSzTx/>
                        <a:buFontTx/>
                        <a:buNone/>
                      </a:pPr>
                      <a:r>
                        <a:rPr lang="en-US" sz="1500">
                          <a:effectLst/>
                          <a:latin typeface="Montserrat"/>
                          <a:sym typeface="Wingdings"/>
                        </a:rPr>
                        <a:t></a:t>
                      </a:r>
                    </a:p>
                  </a:txBody>
                  <a:tcPr marL="0" marR="0" marT="0" marB="0" anchor="ctr"/>
                </a:tc>
                <a:tc>
                  <a:txBody>
                    <a:bodyPr/>
                    <a:lstStyle/>
                    <a:p>
                      <a:pPr marL="73025" marR="73025" lvl="0" indent="0" algn="ctr" rtl="0">
                        <a:lnSpc>
                          <a:spcPct val="100000"/>
                        </a:lnSpc>
                        <a:spcBef>
                          <a:spcPts val="400"/>
                        </a:spcBef>
                        <a:spcAft>
                          <a:spcPts val="400"/>
                        </a:spcAft>
                        <a:buClrTx/>
                        <a:buSzTx/>
                        <a:buFontTx/>
                        <a:buNone/>
                      </a:pPr>
                      <a:r>
                        <a:rPr lang="en-US" sz="1500">
                          <a:effectLst/>
                          <a:latin typeface="Montserrat"/>
                          <a:sym typeface="Wingdings"/>
                        </a:rPr>
                        <a:t></a:t>
                      </a:r>
                      <a:endParaRPr lang="en-US"/>
                    </a:p>
                  </a:txBody>
                  <a:tcPr marL="0" marR="0" marT="0" marB="0" anchor="ctr"/>
                </a:tc>
                <a:tc>
                  <a:txBody>
                    <a:bodyPr/>
                    <a:lstStyle/>
                    <a:p>
                      <a:pPr marL="73025" lvl="0" algn="ctr">
                        <a:spcBef>
                          <a:spcPts val="400"/>
                        </a:spcBef>
                        <a:spcAft>
                          <a:spcPts val="400"/>
                        </a:spcAft>
                        <a:buNone/>
                      </a:pPr>
                      <a:r>
                        <a:rPr lang="en-US" sz="1500" b="0" i="0" u="none" strike="noStrike" noProof="0">
                          <a:solidFill>
                            <a:srgbClr val="FFFFFF"/>
                          </a:solidFill>
                          <a:effectLst/>
                          <a:latin typeface="Montserrat"/>
                          <a:sym typeface="Wingdings"/>
                        </a:rPr>
                        <a:t></a:t>
                      </a:r>
                      <a:endParaRPr lang="en-US" sz="1500">
                        <a:latin typeface="Montserrat"/>
                      </a:endParaRPr>
                    </a:p>
                  </a:txBody>
                  <a:tcPr marL="0" marR="0" marT="0" marB="0" anchor="ctr"/>
                </a:tc>
                <a:extLst>
                  <a:ext uri="{0D108BD9-81ED-4DB2-BD59-A6C34878D82A}">
                    <a16:rowId xmlns:a16="http://schemas.microsoft.com/office/drawing/2014/main" val="464707541"/>
                  </a:ext>
                </a:extLst>
              </a:tr>
            </a:tbl>
          </a:graphicData>
        </a:graphic>
      </p:graphicFrame>
    </p:spTree>
    <p:extLst>
      <p:ext uri="{BB962C8B-B14F-4D97-AF65-F5344CB8AC3E}">
        <p14:creationId xmlns:p14="http://schemas.microsoft.com/office/powerpoint/2010/main" val="41094520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154CA294-B8FC-6031-F48E-7309D90421D9}"/>
              </a:ext>
            </a:extLst>
          </p:cNvPr>
          <p:cNvGraphicFramePr>
            <a:graphicFrameLocks noGrp="1"/>
          </p:cNvGraphicFramePr>
          <p:nvPr>
            <p:extLst>
              <p:ext uri="{D42A27DB-BD31-4B8C-83A1-F6EECF244321}">
                <p14:modId xmlns:p14="http://schemas.microsoft.com/office/powerpoint/2010/main" val="3012981238"/>
              </p:ext>
            </p:extLst>
          </p:nvPr>
        </p:nvGraphicFramePr>
        <p:xfrm>
          <a:off x="1139371" y="1239942"/>
          <a:ext cx="9601200" cy="3901178"/>
        </p:xfrm>
        <a:graphic>
          <a:graphicData uri="http://schemas.openxmlformats.org/drawingml/2006/table">
            <a:tbl>
              <a:tblPr firstRow="1" bandRow="1">
                <a:tableStyleId>{7E9639D4-E3E2-4D34-9284-5A2195B3D0D7}</a:tableStyleId>
              </a:tblPr>
              <a:tblGrid>
                <a:gridCol w="4800600">
                  <a:extLst>
                    <a:ext uri="{9D8B030D-6E8A-4147-A177-3AD203B41FA5}">
                      <a16:colId xmlns:a16="http://schemas.microsoft.com/office/drawing/2014/main" val="3894593877"/>
                    </a:ext>
                  </a:extLst>
                </a:gridCol>
                <a:gridCol w="4800600">
                  <a:extLst>
                    <a:ext uri="{9D8B030D-6E8A-4147-A177-3AD203B41FA5}">
                      <a16:colId xmlns:a16="http://schemas.microsoft.com/office/drawing/2014/main" val="347937071"/>
                    </a:ext>
                  </a:extLst>
                </a:gridCol>
              </a:tblGrid>
              <a:tr h="670714">
                <a:tc>
                  <a:txBody>
                    <a:bodyPr/>
                    <a:lstStyle/>
                    <a:p>
                      <a:pPr algn="ctr"/>
                      <a:r>
                        <a:rPr lang="en-US" sz="2600">
                          <a:latin typeface="Montserrat" panose="00000500000000000000" pitchFamily="2" charset="0"/>
                        </a:rPr>
                        <a:t>LaunchPad</a:t>
                      </a:r>
                    </a:p>
                  </a:txBody>
                  <a:tcPr anchor="ctr"/>
                </a:tc>
                <a:tc>
                  <a:txBody>
                    <a:bodyPr/>
                    <a:lstStyle/>
                    <a:p>
                      <a:pPr algn="ctr"/>
                      <a:r>
                        <a:rPr lang="en-US" sz="2600">
                          <a:latin typeface="Montserrat" panose="00000500000000000000" pitchFamily="2" charset="0"/>
                        </a:rPr>
                        <a:t>TIDE</a:t>
                      </a:r>
                    </a:p>
                  </a:txBody>
                  <a:tcPr anchor="ctr"/>
                </a:tc>
                <a:extLst>
                  <a:ext uri="{0D108BD9-81ED-4DB2-BD59-A6C34878D82A}">
                    <a16:rowId xmlns:a16="http://schemas.microsoft.com/office/drawing/2014/main" val="3667934703"/>
                  </a:ext>
                </a:extLst>
              </a:tr>
              <a:tr h="1157670">
                <a:tc>
                  <a:txBody>
                    <a:bodyPr/>
                    <a:lstStyle/>
                    <a:p>
                      <a:r>
                        <a:rPr lang="en-US" sz="2000">
                          <a:latin typeface="Montserrat" panose="00000500000000000000" pitchFamily="2" charset="0"/>
                        </a:rPr>
                        <a:t>Data import, Add, and Manage users (LACs, Test Administrators, etc.) Information</a:t>
                      </a:r>
                    </a:p>
                  </a:txBody>
                  <a:tcPr anchor="ctr"/>
                </a:tc>
                <a:tc>
                  <a:txBody>
                    <a:bodyPr/>
                    <a:lstStyle/>
                    <a:p>
                      <a:r>
                        <a:rPr lang="en-US" sz="2000">
                          <a:latin typeface="Montserrat" panose="00000500000000000000" pitchFamily="2" charset="0"/>
                        </a:rPr>
                        <a:t>Add Student Accommodations, Test Assignment Tags, and Test Settings</a:t>
                      </a:r>
                    </a:p>
                  </a:txBody>
                  <a:tcPr anchor="ctr"/>
                </a:tc>
                <a:extLst>
                  <a:ext uri="{0D108BD9-81ED-4DB2-BD59-A6C34878D82A}">
                    <a16:rowId xmlns:a16="http://schemas.microsoft.com/office/drawing/2014/main" val="2985505780"/>
                  </a:ext>
                </a:extLst>
              </a:tr>
              <a:tr h="670714">
                <a:tc>
                  <a:txBody>
                    <a:bodyPr/>
                    <a:lstStyle/>
                    <a:p>
                      <a:r>
                        <a:rPr lang="en-US" sz="2000">
                          <a:latin typeface="Montserrat" panose="00000500000000000000" pitchFamily="2" charset="0"/>
                        </a:rPr>
                        <a:t>Add and Manage Student Demographic Information</a:t>
                      </a:r>
                    </a:p>
                  </a:txBody>
                  <a:tcPr anchor="ctr"/>
                </a:tc>
                <a:tc>
                  <a:txBody>
                    <a:bodyPr/>
                    <a:lstStyle/>
                    <a:p>
                      <a:r>
                        <a:rPr lang="en-US" sz="2000">
                          <a:latin typeface="Montserrat" panose="00000500000000000000" pitchFamily="2" charset="0"/>
                        </a:rPr>
                        <a:t>Add and Manage Student Rosters</a:t>
                      </a:r>
                    </a:p>
                  </a:txBody>
                  <a:tcPr anchor="ctr"/>
                </a:tc>
                <a:extLst>
                  <a:ext uri="{0D108BD9-81ED-4DB2-BD59-A6C34878D82A}">
                    <a16:rowId xmlns:a16="http://schemas.microsoft.com/office/drawing/2014/main" val="1680171717"/>
                  </a:ext>
                </a:extLst>
              </a:tr>
              <a:tr h="670714">
                <a:tc>
                  <a:txBody>
                    <a:bodyPr/>
                    <a:lstStyle/>
                    <a:p>
                      <a:endParaRPr lang="en-US" sz="2000">
                        <a:latin typeface="Montserrat" panose="00000500000000000000" pitchFamily="2" charset="0"/>
                      </a:endParaRPr>
                    </a:p>
                  </a:txBody>
                  <a:tcPr anchor="ctr"/>
                </a:tc>
                <a:tc>
                  <a:txBody>
                    <a:bodyPr/>
                    <a:lstStyle/>
                    <a:p>
                      <a:r>
                        <a:rPr lang="en-US" sz="2000">
                          <a:latin typeface="Montserrat" panose="00000500000000000000" pitchFamily="2" charset="0"/>
                        </a:rPr>
                        <a:t>Print Test Tickets and Pre-ID Labels</a:t>
                      </a:r>
                    </a:p>
                  </a:txBody>
                  <a:tcPr anchor="ctr"/>
                </a:tc>
                <a:extLst>
                  <a:ext uri="{0D108BD9-81ED-4DB2-BD59-A6C34878D82A}">
                    <a16:rowId xmlns:a16="http://schemas.microsoft.com/office/drawing/2014/main" val="2296036043"/>
                  </a:ext>
                </a:extLst>
              </a:tr>
              <a:tr h="670714">
                <a:tc>
                  <a:txBody>
                    <a:bodyPr/>
                    <a:lstStyle/>
                    <a:p>
                      <a:endParaRPr lang="en-US" sz="2000">
                        <a:latin typeface="Montserrat" panose="00000500000000000000" pitchFamily="2" charset="0"/>
                      </a:endParaRPr>
                    </a:p>
                  </a:txBody>
                  <a:tcPr anchor="ctr"/>
                </a:tc>
                <a:tc>
                  <a:txBody>
                    <a:bodyPr/>
                    <a:lstStyle/>
                    <a:p>
                      <a:r>
                        <a:rPr lang="en-US" sz="2000">
                          <a:latin typeface="Montserrat" panose="00000500000000000000" pitchFamily="2" charset="0"/>
                        </a:rPr>
                        <a:t>Order Additional Paper Testing Materials </a:t>
                      </a:r>
                    </a:p>
                  </a:txBody>
                  <a:tcPr anchor="ctr"/>
                </a:tc>
                <a:extLst>
                  <a:ext uri="{0D108BD9-81ED-4DB2-BD59-A6C34878D82A}">
                    <a16:rowId xmlns:a16="http://schemas.microsoft.com/office/drawing/2014/main" val="3656289008"/>
                  </a:ext>
                </a:extLst>
              </a:tr>
            </a:tbl>
          </a:graphicData>
        </a:graphic>
      </p:graphicFrame>
      <p:sp>
        <p:nvSpPr>
          <p:cNvPr id="5" name="Text Placeholder 4">
            <a:extLst>
              <a:ext uri="{FF2B5EF4-FFF2-40B4-BE49-F238E27FC236}">
                <a16:creationId xmlns:a16="http://schemas.microsoft.com/office/drawing/2014/main" id="{81D4D3A8-7D90-592C-76FB-96C3C7FB968E}"/>
              </a:ext>
            </a:extLst>
          </p:cNvPr>
          <p:cNvSpPr>
            <a:spLocks noGrp="1"/>
          </p:cNvSpPr>
          <p:nvPr>
            <p:ph type="body" sz="quarter" idx="15"/>
          </p:nvPr>
        </p:nvSpPr>
        <p:spPr/>
        <p:txBody>
          <a:bodyPr lIns="0" tIns="45720" rIns="91440" bIns="45720" anchor="t"/>
          <a:lstStyle/>
          <a:p>
            <a:r>
              <a:rPr lang="en-US">
                <a:latin typeface="Montserrat"/>
              </a:rPr>
              <a:t>Preparing for Testing </a:t>
            </a:r>
            <a:endParaRPr lang="en-US"/>
          </a:p>
        </p:txBody>
      </p:sp>
    </p:spTree>
    <p:extLst>
      <p:ext uri="{BB962C8B-B14F-4D97-AF65-F5344CB8AC3E}">
        <p14:creationId xmlns:p14="http://schemas.microsoft.com/office/powerpoint/2010/main" val="2014229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456EBC61-1641-3982-1094-2218756E8013}"/>
              </a:ext>
            </a:extLst>
          </p:cNvPr>
          <p:cNvSpPr>
            <a:spLocks noGrp="1"/>
          </p:cNvSpPr>
          <p:nvPr>
            <p:ph type="title"/>
          </p:nvPr>
        </p:nvSpPr>
        <p:spPr/>
        <p:txBody>
          <a:bodyPr wrap="square" lIns="0" tIns="0" rIns="0" bIns="0" anchor="t">
            <a:spAutoFit/>
          </a:bodyPr>
          <a:lstStyle/>
          <a:p>
            <a:r>
              <a:rPr lang="en-US">
                <a:latin typeface="Montserrat SemiBold"/>
              </a:rPr>
              <a:t>LAC &amp; STC Preparing for Testing Responsibilities</a:t>
            </a:r>
            <a:endParaRPr lang="en-US"/>
          </a:p>
        </p:txBody>
      </p:sp>
      <p:pic>
        <p:nvPicPr>
          <p:cNvPr id="4" name="Picture 3">
            <a:extLst>
              <a:ext uri="{FF2B5EF4-FFF2-40B4-BE49-F238E27FC236}">
                <a16:creationId xmlns:a16="http://schemas.microsoft.com/office/drawing/2014/main" id="{AB92C70C-3B48-32ED-FFBD-FA2D8452AECE}"/>
              </a:ext>
            </a:extLst>
          </p:cNvPr>
          <p:cNvPicPr>
            <a:picLocks noChangeAspect="1"/>
          </p:cNvPicPr>
          <p:nvPr/>
        </p:nvPicPr>
        <p:blipFill>
          <a:blip r:embed="rId3"/>
          <a:srcRect l="3516" t="1397" r="439" b="1955"/>
          <a:stretch>
            <a:fillRect/>
          </a:stretch>
        </p:blipFill>
        <p:spPr>
          <a:xfrm>
            <a:off x="1041043" y="1229652"/>
            <a:ext cx="3076540" cy="4876600"/>
          </a:xfrm>
          <a:prstGeom prst="rect">
            <a:avLst/>
          </a:prstGeom>
          <a:ln w="12700">
            <a:solidFill>
              <a:schemeClr val="bg1">
                <a:lumMod val="75000"/>
              </a:schemeClr>
            </a:solidFill>
          </a:ln>
          <a:effectLst>
            <a:outerShdw blurRad="50800" dist="38100" dir="2700000" algn="tl" rotWithShape="0">
              <a:prstClr val="black">
                <a:alpha val="40000"/>
              </a:prstClr>
            </a:outerShdw>
          </a:effectLst>
        </p:spPr>
      </p:pic>
      <p:sp>
        <p:nvSpPr>
          <p:cNvPr id="5" name="TextBox 4">
            <a:extLst>
              <a:ext uri="{FF2B5EF4-FFF2-40B4-BE49-F238E27FC236}">
                <a16:creationId xmlns:a16="http://schemas.microsoft.com/office/drawing/2014/main" id="{29E3AC94-A772-A590-A64B-180AC15FDEB4}"/>
              </a:ext>
            </a:extLst>
          </p:cNvPr>
          <p:cNvSpPr txBox="1"/>
          <p:nvPr/>
        </p:nvSpPr>
        <p:spPr>
          <a:xfrm>
            <a:off x="5160443" y="1490128"/>
            <a:ext cx="5990514" cy="264687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171450" indent="-171450">
              <a:buFont typeface="Arial"/>
              <a:buChar char="•"/>
            </a:pPr>
            <a:r>
              <a:rPr lang="en-US" sz="1700">
                <a:latin typeface="Montserrat" panose="00000500000000000000" pitchFamily="2" charset="0"/>
                <a:ea typeface="Calibri" panose="020F0502020204030204"/>
                <a:cs typeface="Calibri" panose="020F0502020204030204"/>
              </a:rPr>
              <a:t>Work with IEP/ML Coordinators to set </a:t>
            </a:r>
            <a:r>
              <a:rPr lang="en-US" sz="1700" b="1">
                <a:latin typeface="Montserrat" panose="00000500000000000000" pitchFamily="2" charset="0"/>
                <a:ea typeface="Calibri" panose="020F0502020204030204"/>
                <a:cs typeface="Calibri" panose="020F0502020204030204"/>
              </a:rPr>
              <a:t>Test Settings and Tools (and accommodations) </a:t>
            </a:r>
            <a:r>
              <a:rPr lang="en-US" sz="1700">
                <a:latin typeface="Montserrat" panose="00000500000000000000" pitchFamily="2" charset="0"/>
                <a:ea typeface="Calibri" panose="020F0502020204030204"/>
                <a:cs typeface="Calibri" panose="020F0502020204030204"/>
              </a:rPr>
              <a:t>for all Students in LEA/school.</a:t>
            </a:r>
          </a:p>
          <a:p>
            <a:pPr marL="171450" indent="-171450">
              <a:buFont typeface="Arial"/>
              <a:buChar char="•"/>
            </a:pPr>
            <a:r>
              <a:rPr lang="en-US" sz="1700">
                <a:latin typeface="Montserrat" panose="00000500000000000000" pitchFamily="2" charset="0"/>
                <a:ea typeface="Calibri" panose="020F0502020204030204"/>
                <a:cs typeface="Calibri" panose="020F0502020204030204"/>
              </a:rPr>
              <a:t>LACs will add </a:t>
            </a:r>
            <a:r>
              <a:rPr lang="en-US" sz="1700" b="1">
                <a:latin typeface="Montserrat" panose="00000500000000000000" pitchFamily="2" charset="0"/>
                <a:ea typeface="Calibri" panose="020F0502020204030204"/>
                <a:cs typeface="Calibri" panose="020F0502020204030204"/>
              </a:rPr>
              <a:t>Test Assignment Tags </a:t>
            </a:r>
          </a:p>
          <a:p>
            <a:pPr marL="171450" indent="-171450">
              <a:buFont typeface="Arial"/>
              <a:buChar char="•"/>
            </a:pPr>
            <a:r>
              <a:rPr lang="en-US" sz="1700">
                <a:latin typeface="Montserrat" panose="00000500000000000000" pitchFamily="2" charset="0"/>
                <a:ea typeface="Calibri" panose="020F0502020204030204"/>
                <a:cs typeface="Calibri" panose="020F0502020204030204"/>
              </a:rPr>
              <a:t>Coordinate with TAs to create </a:t>
            </a:r>
            <a:r>
              <a:rPr lang="en-US" sz="1700" b="1">
                <a:latin typeface="Montserrat" panose="00000500000000000000" pitchFamily="2" charset="0"/>
                <a:ea typeface="Calibri" panose="020F0502020204030204"/>
                <a:cs typeface="Calibri" panose="020F0502020204030204"/>
              </a:rPr>
              <a:t>Rosters</a:t>
            </a:r>
            <a:r>
              <a:rPr lang="en-US" sz="1700">
                <a:latin typeface="Montserrat" panose="00000500000000000000" pitchFamily="2" charset="0"/>
                <a:ea typeface="Calibri" panose="020F0502020204030204"/>
                <a:cs typeface="Calibri" panose="020F0502020204030204"/>
              </a:rPr>
              <a:t>, as needed.</a:t>
            </a:r>
          </a:p>
          <a:p>
            <a:pPr marL="171450" indent="-171450">
              <a:buFont typeface="Arial"/>
              <a:buChar char="•"/>
            </a:pPr>
            <a:r>
              <a:rPr lang="en-US" sz="1700">
                <a:latin typeface="Montserrat" panose="00000500000000000000" pitchFamily="2" charset="0"/>
                <a:ea typeface="Calibri" panose="020F0502020204030204"/>
                <a:cs typeface="Calibri" panose="020F0502020204030204"/>
              </a:rPr>
              <a:t>Coordinate with TAs to Print </a:t>
            </a:r>
            <a:r>
              <a:rPr lang="en-US" sz="1700" b="1">
                <a:latin typeface="Montserrat" panose="00000500000000000000" pitchFamily="2" charset="0"/>
                <a:ea typeface="Calibri" panose="020F0502020204030204"/>
                <a:cs typeface="Calibri" panose="020F0502020204030204"/>
              </a:rPr>
              <a:t>Student Test Tickets and </a:t>
            </a:r>
            <a:r>
              <a:rPr lang="en-US" sz="1700" b="1" err="1">
                <a:latin typeface="Montserrat" panose="00000500000000000000" pitchFamily="2" charset="0"/>
                <a:ea typeface="Calibri" panose="020F0502020204030204"/>
                <a:cs typeface="Calibri" panose="020F0502020204030204"/>
              </a:rPr>
              <a:t>PreID</a:t>
            </a:r>
            <a:r>
              <a:rPr lang="en-US" sz="1700" b="1">
                <a:latin typeface="Montserrat" panose="00000500000000000000" pitchFamily="2" charset="0"/>
                <a:ea typeface="Calibri" panose="020F0502020204030204"/>
                <a:cs typeface="Calibri" panose="020F0502020204030204"/>
              </a:rPr>
              <a:t> Labels</a:t>
            </a:r>
            <a:r>
              <a:rPr lang="en-US" sz="1700">
                <a:latin typeface="Montserrat" panose="00000500000000000000" pitchFamily="2" charset="0"/>
                <a:ea typeface="Calibri" panose="020F0502020204030204"/>
                <a:cs typeface="Calibri" panose="020F0502020204030204"/>
              </a:rPr>
              <a:t>, as needed. </a:t>
            </a:r>
          </a:p>
          <a:p>
            <a:pPr marL="171450" indent="-171450">
              <a:buFont typeface="Arial"/>
              <a:buChar char="•"/>
            </a:pPr>
            <a:r>
              <a:rPr lang="en-US" sz="1700">
                <a:latin typeface="Montserrat" panose="00000500000000000000" pitchFamily="2" charset="0"/>
                <a:ea typeface="Calibri" panose="020F0502020204030204"/>
                <a:cs typeface="Calibri" panose="020F0502020204030204"/>
              </a:rPr>
              <a:t>Order </a:t>
            </a:r>
            <a:r>
              <a:rPr lang="en-US" sz="1700" b="1">
                <a:latin typeface="Montserrat" panose="00000500000000000000" pitchFamily="2" charset="0"/>
                <a:ea typeface="Calibri" panose="020F0502020204030204"/>
                <a:cs typeface="Calibri" panose="020F0502020204030204"/>
              </a:rPr>
              <a:t>Additional Materials</a:t>
            </a:r>
            <a:r>
              <a:rPr lang="en-US" sz="1700">
                <a:latin typeface="Montserrat" panose="00000500000000000000" pitchFamily="2" charset="0"/>
                <a:ea typeface="Calibri" panose="020F0502020204030204"/>
                <a:cs typeface="Calibri" panose="020F0502020204030204"/>
              </a:rPr>
              <a:t>, as needed. </a:t>
            </a:r>
          </a:p>
          <a:p>
            <a:endParaRPr lang="en-US" sz="1800">
              <a:ea typeface="Calibri" panose="020F0502020204030204"/>
              <a:cs typeface="Calibri" panose="020F0502020204030204"/>
            </a:endParaRPr>
          </a:p>
          <a:p>
            <a:pPr marL="171450" indent="-171450">
              <a:buFont typeface="Arial"/>
              <a:buChar char="•"/>
            </a:pPr>
            <a:endParaRPr lang="en-US">
              <a:ea typeface="Calibri" panose="020F0502020204030204"/>
              <a:cs typeface="Calibri" panose="020F0502020204030204"/>
            </a:endParaRPr>
          </a:p>
        </p:txBody>
      </p:sp>
      <p:pic>
        <p:nvPicPr>
          <p:cNvPr id="7" name="Picture 6">
            <a:extLst>
              <a:ext uri="{FF2B5EF4-FFF2-40B4-BE49-F238E27FC236}">
                <a16:creationId xmlns:a16="http://schemas.microsoft.com/office/drawing/2014/main" id="{731CCA19-D986-CE74-40A7-303CA946273E}"/>
              </a:ext>
            </a:extLst>
          </p:cNvPr>
          <p:cNvPicPr>
            <a:picLocks noChangeAspect="1"/>
          </p:cNvPicPr>
          <p:nvPr/>
        </p:nvPicPr>
        <p:blipFill>
          <a:blip r:embed="rId4"/>
          <a:srcRect t="6234" r="-237" b="14963"/>
          <a:stretch>
            <a:fillRect/>
          </a:stretch>
        </p:blipFill>
        <p:spPr>
          <a:xfrm>
            <a:off x="4457108" y="3818709"/>
            <a:ext cx="3082488" cy="2287543"/>
          </a:xfrm>
          <a:prstGeom prst="rect">
            <a:avLst/>
          </a:prstGeom>
          <a:ln w="12700">
            <a:solidFill>
              <a:schemeClr val="bg1">
                <a:lumMod val="75000"/>
              </a:schemeClr>
            </a:solidFill>
          </a:ln>
          <a:effectLst>
            <a:outerShdw blurRad="50800" dist="38100" dir="2700000" algn="tl" rotWithShape="0">
              <a:prstClr val="black">
                <a:alpha val="40000"/>
              </a:prstClr>
            </a:outerShdw>
          </a:effectLst>
        </p:spPr>
      </p:pic>
      <p:sp>
        <p:nvSpPr>
          <p:cNvPr id="8" name="Text Placeholder 4">
            <a:extLst>
              <a:ext uri="{FF2B5EF4-FFF2-40B4-BE49-F238E27FC236}">
                <a16:creationId xmlns:a16="http://schemas.microsoft.com/office/drawing/2014/main" id="{5B97B93B-31EC-2E1A-A406-8EBB05086D99}"/>
              </a:ext>
            </a:extLst>
          </p:cNvPr>
          <p:cNvSpPr txBox="1">
            <a:spLocks/>
          </p:cNvSpPr>
          <p:nvPr/>
        </p:nvSpPr>
        <p:spPr>
          <a:xfrm>
            <a:off x="592265" y="168290"/>
            <a:ext cx="9633916" cy="321184"/>
          </a:xfrm>
          <a:prstGeom prst="rect">
            <a:avLst/>
          </a:prstGeom>
        </p:spPr>
        <p:txBody>
          <a:bodyPr lIns="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400">
                <a:solidFill>
                  <a:srgbClr val="424B5A"/>
                </a:solidFill>
                <a:latin typeface="Montserrat"/>
                <a:ea typeface="+mn-lt"/>
                <a:cs typeface="+mn-lt"/>
              </a:rPr>
              <a:t>Preparing for Testing </a:t>
            </a:r>
            <a:endParaRPr lang="en-US"/>
          </a:p>
          <a:p>
            <a:pPr marL="0" indent="0">
              <a:buNone/>
            </a:pPr>
            <a:endParaRPr lang="en-US">
              <a:ea typeface="+mn-lt"/>
              <a:cs typeface="+mn-lt"/>
            </a:endParaRPr>
          </a:p>
        </p:txBody>
      </p:sp>
    </p:spTree>
    <p:extLst>
      <p:ext uri="{BB962C8B-B14F-4D97-AF65-F5344CB8AC3E}">
        <p14:creationId xmlns:p14="http://schemas.microsoft.com/office/powerpoint/2010/main" val="18896427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655386-CA92-D8E2-E54A-8BE68AA9E891}"/>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BA08E1AA-C41C-8DEC-BB0D-145B6B38C693}"/>
              </a:ext>
            </a:extLst>
          </p:cNvPr>
          <p:cNvSpPr>
            <a:spLocks noGrp="1"/>
          </p:cNvSpPr>
          <p:nvPr>
            <p:ph type="title"/>
          </p:nvPr>
        </p:nvSpPr>
        <p:spPr>
          <a:xfrm>
            <a:off x="571500" y="798765"/>
            <a:ext cx="11049000" cy="861774"/>
          </a:xfrm>
        </p:spPr>
        <p:txBody>
          <a:bodyPr wrap="square" lIns="0" tIns="0" rIns="0" bIns="0" anchor="t">
            <a:spAutoFit/>
          </a:bodyPr>
          <a:lstStyle/>
          <a:p>
            <a:r>
              <a:rPr lang="en-US">
                <a:latin typeface="Montserrat SemiBold"/>
              </a:rPr>
              <a:t>TIDE: IEP/ML Coordinator (SPED) </a:t>
            </a:r>
            <a:br>
              <a:rPr lang="en-US">
                <a:latin typeface="Montserrat SemiBold"/>
              </a:rPr>
            </a:br>
            <a:r>
              <a:rPr lang="en-US">
                <a:latin typeface="Montserrat SemiBold"/>
              </a:rPr>
              <a:t>Preparing for Testing Responsibility</a:t>
            </a:r>
            <a:endParaRPr lang="en-US"/>
          </a:p>
        </p:txBody>
      </p:sp>
      <p:sp>
        <p:nvSpPr>
          <p:cNvPr id="5" name="TextBox 4">
            <a:extLst>
              <a:ext uri="{FF2B5EF4-FFF2-40B4-BE49-F238E27FC236}">
                <a16:creationId xmlns:a16="http://schemas.microsoft.com/office/drawing/2014/main" id="{D709BB82-4762-E0F6-5EC9-EB06EEF0FB02}"/>
              </a:ext>
            </a:extLst>
          </p:cNvPr>
          <p:cNvSpPr txBox="1"/>
          <p:nvPr/>
        </p:nvSpPr>
        <p:spPr>
          <a:xfrm>
            <a:off x="4235667" y="2105624"/>
            <a:ext cx="5990514" cy="110799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171450" indent="-171450">
              <a:buFont typeface="Arial"/>
              <a:buChar char="•"/>
            </a:pPr>
            <a:r>
              <a:rPr lang="en-US" sz="1800">
                <a:latin typeface="Montserrat" panose="00000500000000000000" pitchFamily="2" charset="0"/>
                <a:ea typeface="Calibri" panose="020F0502020204030204"/>
                <a:cs typeface="Calibri" panose="020F0502020204030204"/>
              </a:rPr>
              <a:t>Work with LACs and STCs to set </a:t>
            </a:r>
            <a:r>
              <a:rPr lang="en-US" sz="1800" b="1">
                <a:latin typeface="Montserrat" panose="00000500000000000000" pitchFamily="2" charset="0"/>
                <a:ea typeface="Calibri" panose="020F0502020204030204"/>
                <a:cs typeface="Calibri" panose="020F0502020204030204"/>
              </a:rPr>
              <a:t>Test Settings and Tools (and accommodations) </a:t>
            </a:r>
            <a:r>
              <a:rPr lang="en-US" sz="1800">
                <a:latin typeface="Montserrat" panose="00000500000000000000" pitchFamily="2" charset="0"/>
                <a:ea typeface="Calibri" panose="020F0502020204030204"/>
                <a:cs typeface="Calibri" panose="020F0502020204030204"/>
              </a:rPr>
              <a:t>for all Students in School</a:t>
            </a:r>
          </a:p>
          <a:p>
            <a:pPr marL="171450" indent="-171450">
              <a:buFont typeface="Arial"/>
              <a:buChar char="•"/>
            </a:pPr>
            <a:endParaRPr lang="en-US">
              <a:ea typeface="Calibri" panose="020F0502020204030204"/>
              <a:cs typeface="Calibri" panose="020F0502020204030204"/>
            </a:endParaRPr>
          </a:p>
        </p:txBody>
      </p:sp>
      <p:pic>
        <p:nvPicPr>
          <p:cNvPr id="2" name="Picture 1">
            <a:extLst>
              <a:ext uri="{FF2B5EF4-FFF2-40B4-BE49-F238E27FC236}">
                <a16:creationId xmlns:a16="http://schemas.microsoft.com/office/drawing/2014/main" id="{3F425013-055A-017C-5B40-50D2A4069F20}"/>
              </a:ext>
            </a:extLst>
          </p:cNvPr>
          <p:cNvPicPr>
            <a:picLocks noChangeAspect="1"/>
          </p:cNvPicPr>
          <p:nvPr/>
        </p:nvPicPr>
        <p:blipFill>
          <a:blip r:embed="rId3"/>
          <a:stretch>
            <a:fillRect/>
          </a:stretch>
        </p:blipFill>
        <p:spPr>
          <a:xfrm>
            <a:off x="592265" y="1924701"/>
            <a:ext cx="3373665" cy="4134534"/>
          </a:xfrm>
          <a:prstGeom prst="rect">
            <a:avLst/>
          </a:prstGeom>
          <a:ln w="12700">
            <a:solidFill>
              <a:schemeClr val="bg1">
                <a:lumMod val="75000"/>
              </a:schemeClr>
            </a:solidFill>
          </a:ln>
          <a:effectLst>
            <a:outerShdw blurRad="50800" dist="38100" dir="2700000" algn="tl" rotWithShape="0">
              <a:prstClr val="black">
                <a:alpha val="40000"/>
              </a:prstClr>
            </a:outerShdw>
          </a:effectLst>
        </p:spPr>
      </p:pic>
      <p:sp>
        <p:nvSpPr>
          <p:cNvPr id="4" name="Text Placeholder 4">
            <a:extLst>
              <a:ext uri="{FF2B5EF4-FFF2-40B4-BE49-F238E27FC236}">
                <a16:creationId xmlns:a16="http://schemas.microsoft.com/office/drawing/2014/main" id="{5886A923-2E41-1522-890F-1E9DDE6280B5}"/>
              </a:ext>
            </a:extLst>
          </p:cNvPr>
          <p:cNvSpPr txBox="1">
            <a:spLocks/>
          </p:cNvSpPr>
          <p:nvPr/>
        </p:nvSpPr>
        <p:spPr>
          <a:xfrm>
            <a:off x="592265" y="168290"/>
            <a:ext cx="9633916" cy="321184"/>
          </a:xfrm>
          <a:prstGeom prst="rect">
            <a:avLst/>
          </a:prstGeom>
        </p:spPr>
        <p:txBody>
          <a:bodyPr lIns="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400">
                <a:solidFill>
                  <a:srgbClr val="424B5A"/>
                </a:solidFill>
                <a:latin typeface="Montserrat"/>
                <a:ea typeface="+mn-lt"/>
                <a:cs typeface="+mn-lt"/>
              </a:rPr>
              <a:t>Preparing for Testing </a:t>
            </a:r>
            <a:endParaRPr lang="en-US"/>
          </a:p>
          <a:p>
            <a:pPr marL="0" indent="0">
              <a:buNone/>
            </a:pPr>
            <a:endParaRPr lang="en-US">
              <a:ea typeface="+mn-lt"/>
              <a:cs typeface="+mn-lt"/>
            </a:endParaRPr>
          </a:p>
        </p:txBody>
      </p:sp>
    </p:spTree>
    <p:extLst>
      <p:ext uri="{BB962C8B-B14F-4D97-AF65-F5344CB8AC3E}">
        <p14:creationId xmlns:p14="http://schemas.microsoft.com/office/powerpoint/2010/main" val="2178353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042C04-9D4F-3EFF-51E3-0B737EACFD4B}"/>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0EDD03D2-8DF9-6BE4-FF86-62B6BE8503FF}"/>
              </a:ext>
            </a:extLst>
          </p:cNvPr>
          <p:cNvSpPr>
            <a:spLocks noGrp="1"/>
          </p:cNvSpPr>
          <p:nvPr>
            <p:ph type="title"/>
          </p:nvPr>
        </p:nvSpPr>
        <p:spPr>
          <a:xfrm>
            <a:off x="571500" y="798765"/>
            <a:ext cx="11049000" cy="430887"/>
          </a:xfrm>
        </p:spPr>
        <p:txBody>
          <a:bodyPr wrap="square" lIns="0" tIns="0" rIns="0" bIns="0" anchor="t">
            <a:spAutoFit/>
          </a:bodyPr>
          <a:lstStyle/>
          <a:p>
            <a:r>
              <a:rPr lang="en-US">
                <a:latin typeface="Montserrat SemiBold"/>
              </a:rPr>
              <a:t>TIDE: TA Preparing for Testing Responsibilities</a:t>
            </a:r>
            <a:endParaRPr lang="en-US"/>
          </a:p>
        </p:txBody>
      </p:sp>
      <p:sp>
        <p:nvSpPr>
          <p:cNvPr id="5" name="TextBox 4">
            <a:extLst>
              <a:ext uri="{FF2B5EF4-FFF2-40B4-BE49-F238E27FC236}">
                <a16:creationId xmlns:a16="http://schemas.microsoft.com/office/drawing/2014/main" id="{896D164D-9CBD-9923-CCD1-9EDC1A395C01}"/>
              </a:ext>
            </a:extLst>
          </p:cNvPr>
          <p:cNvSpPr txBox="1"/>
          <p:nvPr/>
        </p:nvSpPr>
        <p:spPr>
          <a:xfrm>
            <a:off x="5160443" y="1562699"/>
            <a:ext cx="5990514" cy="221599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171450" indent="-171450">
              <a:buFont typeface="Arial"/>
              <a:buChar char="•"/>
            </a:pPr>
            <a:r>
              <a:rPr lang="en-US" sz="1800">
                <a:latin typeface="Montserrat" panose="00000500000000000000" pitchFamily="2" charset="0"/>
                <a:ea typeface="Calibri" panose="020F0502020204030204"/>
                <a:cs typeface="Calibri" panose="020F0502020204030204"/>
              </a:rPr>
              <a:t>Coordinate with STCs to create and view </a:t>
            </a:r>
            <a:r>
              <a:rPr lang="en-US" sz="1800" b="1">
                <a:latin typeface="Montserrat" panose="00000500000000000000" pitchFamily="2" charset="0"/>
                <a:ea typeface="Calibri" panose="020F0502020204030204"/>
                <a:cs typeface="Calibri" panose="020F0502020204030204"/>
              </a:rPr>
              <a:t>Rosters</a:t>
            </a:r>
            <a:r>
              <a:rPr lang="en-US" sz="1800">
                <a:latin typeface="Montserrat" panose="00000500000000000000" pitchFamily="2" charset="0"/>
                <a:ea typeface="Calibri" panose="020F0502020204030204"/>
                <a:cs typeface="Calibri" panose="020F0502020204030204"/>
              </a:rPr>
              <a:t>, as needed.</a:t>
            </a:r>
            <a:endParaRPr lang="en-US">
              <a:latin typeface="Montserrat" panose="00000500000000000000" pitchFamily="2" charset="0"/>
            </a:endParaRPr>
          </a:p>
          <a:p>
            <a:pPr marL="171450" indent="-171450">
              <a:buFont typeface="Arial"/>
              <a:buChar char="•"/>
            </a:pPr>
            <a:r>
              <a:rPr lang="en-US" sz="1800">
                <a:latin typeface="Montserrat" panose="00000500000000000000" pitchFamily="2" charset="0"/>
                <a:ea typeface="Calibri" panose="020F0502020204030204"/>
                <a:cs typeface="Calibri" panose="020F0502020204030204"/>
              </a:rPr>
              <a:t>View student </a:t>
            </a:r>
            <a:r>
              <a:rPr lang="en-US" sz="1800" b="1">
                <a:latin typeface="Montserrat" panose="00000500000000000000" pitchFamily="2" charset="0"/>
                <a:ea typeface="Calibri" panose="020F0502020204030204"/>
                <a:cs typeface="Calibri" panose="020F0502020204030204"/>
              </a:rPr>
              <a:t>Test Settings and Tools (accommodations)</a:t>
            </a:r>
          </a:p>
          <a:p>
            <a:pPr marL="171450" indent="-171450">
              <a:buFont typeface="Arial"/>
              <a:buChar char="•"/>
            </a:pPr>
            <a:r>
              <a:rPr lang="en-US" sz="1800">
                <a:latin typeface="Montserrat" panose="00000500000000000000" pitchFamily="2" charset="0"/>
                <a:ea typeface="Calibri" panose="020F0502020204030204"/>
                <a:cs typeface="Calibri" panose="020F0502020204030204"/>
              </a:rPr>
              <a:t>View student </a:t>
            </a:r>
            <a:r>
              <a:rPr lang="en-US" sz="1800" b="1">
                <a:latin typeface="Montserrat" panose="00000500000000000000" pitchFamily="2" charset="0"/>
                <a:ea typeface="Calibri" panose="020F0502020204030204"/>
                <a:cs typeface="Calibri" panose="020F0502020204030204"/>
              </a:rPr>
              <a:t>Test Assignments</a:t>
            </a:r>
            <a:endParaRPr lang="en-US" sz="1800">
              <a:latin typeface="Montserrat" panose="00000500000000000000" pitchFamily="2" charset="0"/>
              <a:ea typeface="Calibri" panose="020F0502020204030204"/>
              <a:cs typeface="Calibri" panose="020F0502020204030204"/>
            </a:endParaRPr>
          </a:p>
          <a:p>
            <a:pPr marL="171450" indent="-171450">
              <a:buFont typeface="Arial"/>
              <a:buChar char="•"/>
            </a:pPr>
            <a:r>
              <a:rPr lang="en-US" sz="1800">
                <a:latin typeface="Montserrat" panose="00000500000000000000" pitchFamily="2" charset="0"/>
                <a:ea typeface="Calibri" panose="020F0502020204030204"/>
                <a:cs typeface="Calibri" panose="020F0502020204030204"/>
              </a:rPr>
              <a:t>Print student </a:t>
            </a:r>
            <a:r>
              <a:rPr lang="en-US" sz="1800" b="1">
                <a:latin typeface="Montserrat" panose="00000500000000000000" pitchFamily="2" charset="0"/>
                <a:ea typeface="Calibri" panose="020F0502020204030204"/>
                <a:cs typeface="Calibri" panose="020F0502020204030204"/>
              </a:rPr>
              <a:t>Test Tickets</a:t>
            </a:r>
            <a:r>
              <a:rPr lang="en-US" sz="1800">
                <a:latin typeface="Montserrat" panose="00000500000000000000" pitchFamily="2" charset="0"/>
                <a:ea typeface="Calibri" panose="020F0502020204030204"/>
                <a:cs typeface="Calibri" panose="020F0502020204030204"/>
              </a:rPr>
              <a:t>.</a:t>
            </a:r>
          </a:p>
          <a:p>
            <a:pPr marL="171450" indent="-171450">
              <a:buFont typeface="Arial"/>
              <a:buChar char="•"/>
            </a:pPr>
            <a:r>
              <a:rPr lang="en-US" sz="1800">
                <a:latin typeface="Montserrat" panose="00000500000000000000" pitchFamily="2" charset="0"/>
                <a:ea typeface="Calibri" panose="020F0502020204030204"/>
                <a:cs typeface="Calibri" panose="020F0502020204030204"/>
              </a:rPr>
              <a:t>Print student </a:t>
            </a:r>
            <a:r>
              <a:rPr lang="en-US" sz="1800" b="1">
                <a:latin typeface="Montserrat" panose="00000500000000000000" pitchFamily="2" charset="0"/>
                <a:ea typeface="Calibri" panose="020F0502020204030204"/>
                <a:cs typeface="Calibri" panose="020F0502020204030204"/>
              </a:rPr>
              <a:t>Pre-ID Labels</a:t>
            </a:r>
            <a:r>
              <a:rPr lang="en-US" sz="1800">
                <a:latin typeface="Montserrat" panose="00000500000000000000" pitchFamily="2" charset="0"/>
                <a:ea typeface="Calibri" panose="020F0502020204030204"/>
                <a:cs typeface="Calibri" panose="020F0502020204030204"/>
              </a:rPr>
              <a:t>, as needed. </a:t>
            </a:r>
          </a:p>
          <a:p>
            <a:pPr marL="171450" indent="-171450">
              <a:buFont typeface="Arial"/>
              <a:buChar char="•"/>
            </a:pPr>
            <a:endParaRPr lang="en-US">
              <a:ea typeface="Calibri" panose="020F0502020204030204"/>
              <a:cs typeface="Calibri" panose="020F0502020204030204"/>
            </a:endParaRPr>
          </a:p>
        </p:txBody>
      </p:sp>
      <p:pic>
        <p:nvPicPr>
          <p:cNvPr id="3" name="Picture 2">
            <a:extLst>
              <a:ext uri="{FF2B5EF4-FFF2-40B4-BE49-F238E27FC236}">
                <a16:creationId xmlns:a16="http://schemas.microsoft.com/office/drawing/2014/main" id="{FE2BC983-6B09-06A1-CECC-209D54699297}"/>
              </a:ext>
            </a:extLst>
          </p:cNvPr>
          <p:cNvPicPr>
            <a:picLocks noChangeAspect="1"/>
          </p:cNvPicPr>
          <p:nvPr/>
        </p:nvPicPr>
        <p:blipFill>
          <a:blip r:embed="rId3"/>
          <a:stretch>
            <a:fillRect/>
          </a:stretch>
        </p:blipFill>
        <p:spPr>
          <a:xfrm>
            <a:off x="740909" y="1401081"/>
            <a:ext cx="4084411" cy="5057322"/>
          </a:xfrm>
          <a:prstGeom prst="rect">
            <a:avLst/>
          </a:prstGeom>
        </p:spPr>
      </p:pic>
      <p:sp>
        <p:nvSpPr>
          <p:cNvPr id="4" name="Text Placeholder 4">
            <a:extLst>
              <a:ext uri="{FF2B5EF4-FFF2-40B4-BE49-F238E27FC236}">
                <a16:creationId xmlns:a16="http://schemas.microsoft.com/office/drawing/2014/main" id="{46424D39-4A7D-B7FB-256A-FBDD51DD34DF}"/>
              </a:ext>
            </a:extLst>
          </p:cNvPr>
          <p:cNvSpPr txBox="1">
            <a:spLocks/>
          </p:cNvSpPr>
          <p:nvPr/>
        </p:nvSpPr>
        <p:spPr>
          <a:xfrm>
            <a:off x="592265" y="168290"/>
            <a:ext cx="9633916" cy="321184"/>
          </a:xfrm>
          <a:prstGeom prst="rect">
            <a:avLst/>
          </a:prstGeom>
        </p:spPr>
        <p:txBody>
          <a:bodyPr lIns="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400">
                <a:solidFill>
                  <a:srgbClr val="424B5A"/>
                </a:solidFill>
                <a:latin typeface="Montserrat"/>
                <a:ea typeface="+mn-lt"/>
                <a:cs typeface="+mn-lt"/>
              </a:rPr>
              <a:t>Preparing for Testing </a:t>
            </a:r>
            <a:endParaRPr lang="en-US"/>
          </a:p>
          <a:p>
            <a:pPr marL="0" indent="0">
              <a:buNone/>
            </a:pPr>
            <a:endParaRPr lang="en-US">
              <a:ea typeface="+mn-lt"/>
              <a:cs typeface="+mn-lt"/>
            </a:endParaRPr>
          </a:p>
        </p:txBody>
      </p:sp>
    </p:spTree>
    <p:extLst>
      <p:ext uri="{BB962C8B-B14F-4D97-AF65-F5344CB8AC3E}">
        <p14:creationId xmlns:p14="http://schemas.microsoft.com/office/powerpoint/2010/main" val="1094692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C6E8C45-19E1-1C12-4BCB-C9FCAD51604E}"/>
              </a:ext>
            </a:extLst>
          </p:cNvPr>
          <p:cNvSpPr>
            <a:spLocks noGrp="1"/>
          </p:cNvSpPr>
          <p:nvPr>
            <p:ph type="title"/>
          </p:nvPr>
        </p:nvSpPr>
        <p:spPr/>
        <p:txBody>
          <a:bodyPr wrap="square" lIns="0" tIns="0" rIns="0" bIns="0" anchor="t">
            <a:spAutoFit/>
          </a:bodyPr>
          <a:lstStyle/>
          <a:p>
            <a:r>
              <a:rPr lang="en-US">
                <a:latin typeface="Montserrat SemiBold"/>
              </a:rPr>
              <a:t>TIDE: Student Assignment Tags</a:t>
            </a:r>
            <a:endParaRPr lang="en-US"/>
          </a:p>
        </p:txBody>
      </p:sp>
      <p:sp>
        <p:nvSpPr>
          <p:cNvPr id="4" name="Text Placeholder 4">
            <a:extLst>
              <a:ext uri="{FF2B5EF4-FFF2-40B4-BE49-F238E27FC236}">
                <a16:creationId xmlns:a16="http://schemas.microsoft.com/office/drawing/2014/main" id="{4B80B23D-FE94-21A7-AF1A-44F5AC74CC3D}"/>
              </a:ext>
            </a:extLst>
          </p:cNvPr>
          <p:cNvSpPr txBox="1">
            <a:spLocks/>
          </p:cNvSpPr>
          <p:nvPr/>
        </p:nvSpPr>
        <p:spPr>
          <a:xfrm>
            <a:off x="570494" y="211833"/>
            <a:ext cx="9633916" cy="321184"/>
          </a:xfrm>
          <a:prstGeom prst="rect">
            <a:avLst/>
          </a:prstGeom>
        </p:spPr>
        <p:txBody>
          <a:bodyPr lIns="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400">
                <a:solidFill>
                  <a:srgbClr val="424B5A"/>
                </a:solidFill>
                <a:latin typeface="Montserrat"/>
                <a:ea typeface="+mn-lt"/>
                <a:cs typeface="+mn-lt"/>
              </a:rPr>
              <a:t>Preparing for Testing</a:t>
            </a:r>
            <a:endParaRPr lang="en-US"/>
          </a:p>
          <a:p>
            <a:pPr marL="0" indent="0">
              <a:buNone/>
            </a:pPr>
            <a:endParaRPr lang="en-US">
              <a:ea typeface="+mn-lt"/>
              <a:cs typeface="+mn-lt"/>
            </a:endParaRPr>
          </a:p>
        </p:txBody>
      </p:sp>
      <p:pic>
        <p:nvPicPr>
          <p:cNvPr id="6" name="Picture 5">
            <a:extLst>
              <a:ext uri="{FF2B5EF4-FFF2-40B4-BE49-F238E27FC236}">
                <a16:creationId xmlns:a16="http://schemas.microsoft.com/office/drawing/2014/main" id="{5EF61C02-9D65-65ED-936A-DB5B7C5D4FF6}"/>
              </a:ext>
            </a:extLst>
          </p:cNvPr>
          <p:cNvPicPr>
            <a:picLocks noChangeAspect="1"/>
          </p:cNvPicPr>
          <p:nvPr/>
        </p:nvPicPr>
        <p:blipFill>
          <a:blip r:embed="rId3"/>
          <a:stretch>
            <a:fillRect/>
          </a:stretch>
        </p:blipFill>
        <p:spPr>
          <a:xfrm>
            <a:off x="4000273" y="1226684"/>
            <a:ext cx="7754711" cy="4549775"/>
          </a:xfrm>
          <a:prstGeom prst="rect">
            <a:avLst/>
          </a:prstGeom>
          <a:ln w="12700">
            <a:solidFill>
              <a:schemeClr val="bg1">
                <a:lumMod val="75000"/>
              </a:schemeClr>
            </a:solidFill>
          </a:ln>
          <a:effectLst>
            <a:outerShdw blurRad="50800" dist="38100" dir="2700000" algn="tl" rotWithShape="0">
              <a:prstClr val="black">
                <a:alpha val="40000"/>
              </a:prstClr>
            </a:outerShdw>
          </a:effectLst>
        </p:spPr>
      </p:pic>
      <p:pic>
        <p:nvPicPr>
          <p:cNvPr id="13" name="Content Placeholder 12">
            <a:extLst>
              <a:ext uri="{FF2B5EF4-FFF2-40B4-BE49-F238E27FC236}">
                <a16:creationId xmlns:a16="http://schemas.microsoft.com/office/drawing/2014/main" id="{1A3B19ED-A772-C8CC-5330-2A1036BFBD75}"/>
              </a:ext>
            </a:extLst>
          </p:cNvPr>
          <p:cNvPicPr>
            <a:picLocks noGrp="1" noChangeAspect="1"/>
          </p:cNvPicPr>
          <p:nvPr>
            <p:ph sz="quarter" idx="17"/>
          </p:nvPr>
        </p:nvPicPr>
        <p:blipFill>
          <a:blip r:embed="rId4"/>
          <a:stretch>
            <a:fillRect/>
          </a:stretch>
        </p:blipFill>
        <p:spPr>
          <a:xfrm>
            <a:off x="568830" y="1492556"/>
            <a:ext cx="3238397" cy="1573971"/>
          </a:xfrm>
          <a:prstGeom prst="rect">
            <a:avLst/>
          </a:prstGeom>
          <a:ln w="12700">
            <a:solidFill>
              <a:schemeClr val="bg1">
                <a:lumMod val="75000"/>
              </a:schemeClr>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442924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083C40-A0D4-106E-4C68-57916D2AFFED}"/>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0C5996E7-D3F1-1165-3A9A-C009863A7EEA}"/>
              </a:ext>
            </a:extLst>
          </p:cNvPr>
          <p:cNvSpPr>
            <a:spLocks noGrp="1"/>
          </p:cNvSpPr>
          <p:nvPr>
            <p:ph type="title"/>
          </p:nvPr>
        </p:nvSpPr>
        <p:spPr/>
        <p:txBody>
          <a:bodyPr wrap="square" lIns="0" tIns="0" rIns="0" bIns="0" anchor="t">
            <a:spAutoFit/>
          </a:bodyPr>
          <a:lstStyle/>
          <a:p>
            <a:r>
              <a:rPr lang="en-US">
                <a:latin typeface="Montserrat SemiBold"/>
              </a:rPr>
              <a:t>TIDE: Test Settings and Tools</a:t>
            </a:r>
            <a:endParaRPr lang="en-US"/>
          </a:p>
        </p:txBody>
      </p:sp>
      <p:sp>
        <p:nvSpPr>
          <p:cNvPr id="4" name="Text Placeholder 4">
            <a:extLst>
              <a:ext uri="{FF2B5EF4-FFF2-40B4-BE49-F238E27FC236}">
                <a16:creationId xmlns:a16="http://schemas.microsoft.com/office/drawing/2014/main" id="{08307AEE-1066-EF30-B17F-BA641218F1C1}"/>
              </a:ext>
            </a:extLst>
          </p:cNvPr>
          <p:cNvSpPr txBox="1">
            <a:spLocks/>
          </p:cNvSpPr>
          <p:nvPr/>
        </p:nvSpPr>
        <p:spPr>
          <a:xfrm>
            <a:off x="570494" y="211833"/>
            <a:ext cx="9633916" cy="321184"/>
          </a:xfrm>
          <a:prstGeom prst="rect">
            <a:avLst/>
          </a:prstGeom>
        </p:spPr>
        <p:txBody>
          <a:bodyPr lIns="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400">
                <a:solidFill>
                  <a:srgbClr val="424B5A"/>
                </a:solidFill>
                <a:latin typeface="Montserrat"/>
                <a:ea typeface="+mn-lt"/>
                <a:cs typeface="+mn-lt"/>
              </a:rPr>
              <a:t>Preparing for Testing</a:t>
            </a:r>
            <a:endParaRPr lang="en-US"/>
          </a:p>
          <a:p>
            <a:pPr marL="0" indent="0">
              <a:buNone/>
            </a:pPr>
            <a:endParaRPr lang="en-US">
              <a:ea typeface="+mn-lt"/>
              <a:cs typeface="+mn-lt"/>
            </a:endParaRPr>
          </a:p>
        </p:txBody>
      </p:sp>
      <p:pic>
        <p:nvPicPr>
          <p:cNvPr id="7" name="Picture 6">
            <a:extLst>
              <a:ext uri="{FF2B5EF4-FFF2-40B4-BE49-F238E27FC236}">
                <a16:creationId xmlns:a16="http://schemas.microsoft.com/office/drawing/2014/main" id="{9CFF7528-1C46-888E-0E8C-9C29949551B1}"/>
              </a:ext>
            </a:extLst>
          </p:cNvPr>
          <p:cNvPicPr>
            <a:picLocks noChangeAspect="1"/>
          </p:cNvPicPr>
          <p:nvPr/>
        </p:nvPicPr>
        <p:blipFill>
          <a:blip r:embed="rId3"/>
          <a:stretch>
            <a:fillRect/>
          </a:stretch>
        </p:blipFill>
        <p:spPr>
          <a:xfrm>
            <a:off x="2036583" y="1256031"/>
            <a:ext cx="7872962" cy="4881096"/>
          </a:xfrm>
          <a:prstGeom prst="rect">
            <a:avLst/>
          </a:prstGeom>
          <a:ln w="12700">
            <a:solidFill>
              <a:schemeClr val="bg1">
                <a:lumMod val="75000"/>
              </a:schemeClr>
            </a:solidFill>
          </a:ln>
          <a:effectLst>
            <a:outerShdw blurRad="50800" dist="38100" dir="2700000" algn="tl" rotWithShape="0">
              <a:prstClr val="black">
                <a:alpha val="40000"/>
              </a:prstClr>
            </a:outerShdw>
          </a:effectLst>
        </p:spPr>
      </p:pic>
      <p:sp>
        <p:nvSpPr>
          <p:cNvPr id="9" name="Content Placeholder 8">
            <a:extLst>
              <a:ext uri="{FF2B5EF4-FFF2-40B4-BE49-F238E27FC236}">
                <a16:creationId xmlns:a16="http://schemas.microsoft.com/office/drawing/2014/main" id="{047B1830-A450-CC85-0DDB-E224C2B05DA8}"/>
              </a:ext>
            </a:extLst>
          </p:cNvPr>
          <p:cNvSpPr>
            <a:spLocks noGrp="1"/>
          </p:cNvSpPr>
          <p:nvPr>
            <p:ph sz="quarter" idx="17"/>
          </p:nvPr>
        </p:nvSpPr>
        <p:spPr/>
        <p:txBody>
          <a:bodyPr/>
          <a:lstStyle/>
          <a:p>
            <a:endParaRPr lang="en-US"/>
          </a:p>
        </p:txBody>
      </p:sp>
    </p:spTree>
    <p:extLst>
      <p:ext uri="{BB962C8B-B14F-4D97-AF65-F5344CB8AC3E}">
        <p14:creationId xmlns:p14="http://schemas.microsoft.com/office/powerpoint/2010/main" val="24257305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76CCD4-8D4A-5997-3A82-4E3ED93562F5}"/>
            </a:ext>
          </a:extLst>
        </p:cNvPr>
        <p:cNvGrpSpPr/>
        <p:nvPr/>
      </p:nvGrpSpPr>
      <p:grpSpPr>
        <a:xfrm>
          <a:off x="0" y="0"/>
          <a:ext cx="0" cy="0"/>
          <a:chOff x="0" y="0"/>
          <a:chExt cx="0" cy="0"/>
        </a:xfrm>
      </p:grpSpPr>
      <p:pic>
        <p:nvPicPr>
          <p:cNvPr id="13" name="Picture 12">
            <a:extLst>
              <a:ext uri="{FF2B5EF4-FFF2-40B4-BE49-F238E27FC236}">
                <a16:creationId xmlns:a16="http://schemas.microsoft.com/office/drawing/2014/main" id="{83D94C88-4FC2-9BE5-2A18-68E510F5C68E}"/>
              </a:ext>
            </a:extLst>
          </p:cNvPr>
          <p:cNvPicPr>
            <a:picLocks noChangeAspect="1"/>
          </p:cNvPicPr>
          <p:nvPr/>
        </p:nvPicPr>
        <p:blipFill>
          <a:blip r:embed="rId3"/>
          <a:srcRect l="392" r="5171" b="11755"/>
          <a:stretch>
            <a:fillRect/>
          </a:stretch>
        </p:blipFill>
        <p:spPr>
          <a:xfrm>
            <a:off x="5029460" y="2312006"/>
            <a:ext cx="7031066" cy="3866830"/>
          </a:xfrm>
          <a:prstGeom prst="rect">
            <a:avLst/>
          </a:prstGeom>
          <a:ln w="12700">
            <a:solidFill>
              <a:schemeClr val="bg1">
                <a:lumMod val="75000"/>
              </a:schemeClr>
            </a:solidFill>
          </a:ln>
          <a:effectLst>
            <a:outerShdw blurRad="50800" dist="38100" dir="2700000" algn="tl" rotWithShape="0">
              <a:prstClr val="black">
                <a:alpha val="40000"/>
              </a:prstClr>
            </a:outerShdw>
          </a:effectLst>
        </p:spPr>
      </p:pic>
      <p:sp>
        <p:nvSpPr>
          <p:cNvPr id="3" name="Text Placeholder 2">
            <a:extLst>
              <a:ext uri="{FF2B5EF4-FFF2-40B4-BE49-F238E27FC236}">
                <a16:creationId xmlns:a16="http://schemas.microsoft.com/office/drawing/2014/main" id="{4F79B34E-FEB7-CE4C-7597-3B8584D9088F}"/>
              </a:ext>
            </a:extLst>
          </p:cNvPr>
          <p:cNvSpPr>
            <a:spLocks noGrp="1"/>
          </p:cNvSpPr>
          <p:nvPr>
            <p:ph type="body" sz="quarter" idx="15"/>
          </p:nvPr>
        </p:nvSpPr>
        <p:spPr/>
        <p:txBody>
          <a:bodyPr lIns="0" tIns="45720" rIns="91440" bIns="45720" anchor="t"/>
          <a:lstStyle/>
          <a:p>
            <a:r>
              <a:rPr lang="en-US">
                <a:latin typeface="Montserrat"/>
              </a:rPr>
              <a:t>Preparing for Testing</a:t>
            </a:r>
            <a:endParaRPr lang="en-US"/>
          </a:p>
        </p:txBody>
      </p:sp>
      <p:sp>
        <p:nvSpPr>
          <p:cNvPr id="2" name="Title 1">
            <a:extLst>
              <a:ext uri="{FF2B5EF4-FFF2-40B4-BE49-F238E27FC236}">
                <a16:creationId xmlns:a16="http://schemas.microsoft.com/office/drawing/2014/main" id="{2EB7F6CF-3207-7605-193A-77638EF05081}"/>
              </a:ext>
            </a:extLst>
          </p:cNvPr>
          <p:cNvSpPr>
            <a:spLocks noGrp="1"/>
          </p:cNvSpPr>
          <p:nvPr>
            <p:ph type="title"/>
          </p:nvPr>
        </p:nvSpPr>
        <p:spPr/>
        <p:txBody>
          <a:bodyPr anchor="b">
            <a:normAutofit/>
          </a:bodyPr>
          <a:lstStyle/>
          <a:p>
            <a:r>
              <a:rPr lang="en-US">
                <a:latin typeface="Montserrat SemiBold"/>
              </a:rPr>
              <a:t>TIDE: Rosters</a:t>
            </a:r>
          </a:p>
        </p:txBody>
      </p:sp>
      <p:pic>
        <p:nvPicPr>
          <p:cNvPr id="8" name="Picture 7">
            <a:extLst>
              <a:ext uri="{FF2B5EF4-FFF2-40B4-BE49-F238E27FC236}">
                <a16:creationId xmlns:a16="http://schemas.microsoft.com/office/drawing/2014/main" id="{5BA11F52-8BC9-2B0C-AA4C-AFBE8E343750}"/>
              </a:ext>
            </a:extLst>
          </p:cNvPr>
          <p:cNvPicPr>
            <a:picLocks noChangeAspect="1"/>
          </p:cNvPicPr>
          <p:nvPr/>
        </p:nvPicPr>
        <p:blipFill>
          <a:blip r:embed="rId4"/>
          <a:srcRect l="2707"/>
          <a:stretch>
            <a:fillRect/>
          </a:stretch>
        </p:blipFill>
        <p:spPr>
          <a:xfrm>
            <a:off x="325911" y="1533051"/>
            <a:ext cx="4607322" cy="1631555"/>
          </a:xfrm>
          <a:prstGeom prst="rect">
            <a:avLst/>
          </a:prstGeom>
          <a:ln w="12700">
            <a:solidFill>
              <a:schemeClr val="bg1">
                <a:lumMod val="75000"/>
              </a:schemeClr>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732768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53B4A22-B5F2-D035-BD23-9971E9689606}"/>
              </a:ext>
            </a:extLst>
          </p:cNvPr>
          <p:cNvPicPr>
            <a:picLocks noChangeAspect="1"/>
          </p:cNvPicPr>
          <p:nvPr/>
        </p:nvPicPr>
        <p:blipFill>
          <a:blip r:embed="rId3"/>
          <a:stretch>
            <a:fillRect/>
          </a:stretch>
        </p:blipFill>
        <p:spPr>
          <a:xfrm>
            <a:off x="571500" y="1339229"/>
            <a:ext cx="9175114" cy="4242952"/>
          </a:xfrm>
          <a:prstGeom prst="rect">
            <a:avLst/>
          </a:prstGeom>
          <a:ln w="12700">
            <a:solidFill>
              <a:schemeClr val="bg1">
                <a:lumMod val="75000"/>
              </a:schemeClr>
            </a:solidFill>
          </a:ln>
          <a:effectLst>
            <a:outerShdw blurRad="50800" dist="38100" dir="2700000" algn="tl" rotWithShape="0">
              <a:prstClr val="black">
                <a:alpha val="40000"/>
              </a:prstClr>
            </a:outerShdw>
          </a:effectLst>
        </p:spPr>
      </p:pic>
      <p:sp>
        <p:nvSpPr>
          <p:cNvPr id="3" name="Text Placeholder 2">
            <a:extLst>
              <a:ext uri="{FF2B5EF4-FFF2-40B4-BE49-F238E27FC236}">
                <a16:creationId xmlns:a16="http://schemas.microsoft.com/office/drawing/2014/main" id="{D69AF48E-72B5-2731-4631-46DC035E66B0}"/>
              </a:ext>
            </a:extLst>
          </p:cNvPr>
          <p:cNvSpPr>
            <a:spLocks noGrp="1"/>
          </p:cNvSpPr>
          <p:nvPr>
            <p:ph type="body" sz="quarter" idx="15"/>
          </p:nvPr>
        </p:nvSpPr>
        <p:spPr/>
        <p:txBody>
          <a:bodyPr lIns="0" tIns="45720" rIns="0" bIns="45720" anchor="t">
            <a:noAutofit/>
          </a:bodyPr>
          <a:lstStyle/>
          <a:p>
            <a:r>
              <a:rPr lang="en-US">
                <a:latin typeface="Montserrat"/>
              </a:rPr>
              <a:t>Preparing for Testing</a:t>
            </a:r>
            <a:endParaRPr lang="en-US"/>
          </a:p>
          <a:p>
            <a:endParaRPr lang="en-US" sz="2400" i="1">
              <a:ea typeface="Calibri"/>
              <a:cs typeface="Calibri"/>
            </a:endParaRPr>
          </a:p>
          <a:p>
            <a:pPr marL="0" indent="0">
              <a:buNone/>
            </a:pPr>
            <a:endParaRPr lang="en-US"/>
          </a:p>
        </p:txBody>
      </p:sp>
      <p:sp>
        <p:nvSpPr>
          <p:cNvPr id="2" name="Title 1">
            <a:extLst>
              <a:ext uri="{FF2B5EF4-FFF2-40B4-BE49-F238E27FC236}">
                <a16:creationId xmlns:a16="http://schemas.microsoft.com/office/drawing/2014/main" id="{E15736D0-087F-B2BB-8FAA-5B262D5D5454}"/>
              </a:ext>
            </a:extLst>
          </p:cNvPr>
          <p:cNvSpPr>
            <a:spLocks noGrp="1"/>
          </p:cNvSpPr>
          <p:nvPr>
            <p:ph type="title"/>
          </p:nvPr>
        </p:nvSpPr>
        <p:spPr/>
        <p:txBody>
          <a:bodyPr anchor="b">
            <a:normAutofit/>
          </a:bodyPr>
          <a:lstStyle/>
          <a:p>
            <a:r>
              <a:rPr lang="en-US">
                <a:latin typeface="Montserrat SemiBold"/>
              </a:rPr>
              <a:t>TIDE: Orders </a:t>
            </a:r>
          </a:p>
        </p:txBody>
      </p:sp>
      <p:graphicFrame>
        <p:nvGraphicFramePr>
          <p:cNvPr id="4" name="Table 3">
            <a:extLst>
              <a:ext uri="{FF2B5EF4-FFF2-40B4-BE49-F238E27FC236}">
                <a16:creationId xmlns:a16="http://schemas.microsoft.com/office/drawing/2014/main" id="{3E8AEE0D-7840-A7BD-7D99-4825F64CB94C}"/>
              </a:ext>
            </a:extLst>
          </p:cNvPr>
          <p:cNvGraphicFramePr>
            <a:graphicFrameLocks noGrp="1"/>
          </p:cNvGraphicFramePr>
          <p:nvPr>
            <p:extLst>
              <p:ext uri="{D42A27DB-BD31-4B8C-83A1-F6EECF244321}">
                <p14:modId xmlns:p14="http://schemas.microsoft.com/office/powerpoint/2010/main" val="1516100808"/>
              </p:ext>
            </p:extLst>
          </p:nvPr>
        </p:nvGraphicFramePr>
        <p:xfrm>
          <a:off x="5960322" y="4253632"/>
          <a:ext cx="5489408" cy="1826251"/>
        </p:xfrm>
        <a:graphic>
          <a:graphicData uri="http://schemas.openxmlformats.org/drawingml/2006/table">
            <a:tbl>
              <a:tblPr firstRow="1" bandRow="1">
                <a:tableStyleId>{5C22544A-7EE6-4342-B048-85BDC9FD1C3A}</a:tableStyleId>
              </a:tblPr>
              <a:tblGrid>
                <a:gridCol w="2439641">
                  <a:extLst>
                    <a:ext uri="{9D8B030D-6E8A-4147-A177-3AD203B41FA5}">
                      <a16:colId xmlns:a16="http://schemas.microsoft.com/office/drawing/2014/main" val="2502966617"/>
                    </a:ext>
                  </a:extLst>
                </a:gridCol>
                <a:gridCol w="3049767">
                  <a:extLst>
                    <a:ext uri="{9D8B030D-6E8A-4147-A177-3AD203B41FA5}">
                      <a16:colId xmlns:a16="http://schemas.microsoft.com/office/drawing/2014/main" val="4009849646"/>
                    </a:ext>
                  </a:extLst>
                </a:gridCol>
              </a:tblGrid>
              <a:tr h="583411">
                <a:tc>
                  <a:txBody>
                    <a:bodyPr/>
                    <a:lstStyle/>
                    <a:p>
                      <a:r>
                        <a:rPr lang="en-US"/>
                        <a:t>Administration</a:t>
                      </a:r>
                    </a:p>
                  </a:txBody>
                  <a:tcP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tcPr>
                </a:tc>
                <a:tc>
                  <a:txBody>
                    <a:bodyPr/>
                    <a:lstStyle/>
                    <a:p>
                      <a:r>
                        <a:rPr lang="en-US"/>
                        <a:t>Types of Orders</a:t>
                      </a:r>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321257073"/>
                  </a:ext>
                </a:extLst>
              </a:tr>
              <a:tr h="456770">
                <a:tc>
                  <a:txBody>
                    <a:bodyPr/>
                    <a:lstStyle/>
                    <a:p>
                      <a:r>
                        <a:rPr lang="en-US" b="1"/>
                        <a:t>Winter 2026 EOC</a:t>
                      </a:r>
                    </a:p>
                  </a:txBody>
                  <a:tcPr>
                    <a:lnL w="12700" cap="flat" cmpd="sng" algn="ctr">
                      <a:solidFill>
                        <a:schemeClr val="tx1"/>
                      </a:solidFill>
                      <a:prstDash val="solid"/>
                      <a:round/>
                      <a:headEnd type="none" w="med" len="med"/>
                      <a:tailEnd type="none" w="med" len="med"/>
                    </a:lnL>
                    <a:lnT w="38100" cmpd="sng">
                      <a:noFill/>
                    </a:lnT>
                  </a:tcPr>
                </a:tc>
                <a:tc>
                  <a:txBody>
                    <a:bodyPr/>
                    <a:lstStyle/>
                    <a:p>
                      <a:r>
                        <a:rPr lang="en-US" b="1"/>
                        <a:t>Additional Orders Only</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979193089"/>
                  </a:ext>
                </a:extLst>
              </a:tr>
              <a:tr h="786070">
                <a:tc>
                  <a:txBody>
                    <a:bodyPr/>
                    <a:lstStyle/>
                    <a:p>
                      <a:r>
                        <a:rPr lang="en-US" b="1"/>
                        <a:t>Spring 2027 Onward</a:t>
                      </a: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r>
                        <a:rPr lang="en-US" b="1"/>
                        <a:t>Initial Order via </a:t>
                      </a:r>
                      <a:r>
                        <a:rPr lang="en-US" b="1" err="1"/>
                        <a:t>PreID</a:t>
                      </a:r>
                      <a:r>
                        <a:rPr lang="en-US" b="1"/>
                        <a:t> </a:t>
                      </a:r>
                    </a:p>
                    <a:p>
                      <a:pPr lvl="0">
                        <a:buNone/>
                      </a:pPr>
                      <a:r>
                        <a:rPr lang="en-US" b="1"/>
                        <a:t>Additional Order Window</a:t>
                      </a: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27521477"/>
                  </a:ext>
                </a:extLst>
              </a:tr>
            </a:tbl>
          </a:graphicData>
        </a:graphic>
      </p:graphicFrame>
      <p:sp>
        <p:nvSpPr>
          <p:cNvPr id="6" name="Content Placeholder 5">
            <a:extLst>
              <a:ext uri="{FF2B5EF4-FFF2-40B4-BE49-F238E27FC236}">
                <a16:creationId xmlns:a16="http://schemas.microsoft.com/office/drawing/2014/main" id="{CBB65190-C6DE-9AC0-E90B-CE1CBA925309}"/>
              </a:ext>
            </a:extLst>
          </p:cNvPr>
          <p:cNvSpPr>
            <a:spLocks noGrp="1"/>
          </p:cNvSpPr>
          <p:nvPr>
            <p:ph sz="quarter" idx="17"/>
          </p:nvPr>
        </p:nvSpPr>
        <p:spPr/>
        <p:txBody>
          <a:bodyPr/>
          <a:lstStyle/>
          <a:p>
            <a:endParaRPr lang="en-US"/>
          </a:p>
        </p:txBody>
      </p:sp>
      <p:pic>
        <p:nvPicPr>
          <p:cNvPr id="7" name="Picture 6">
            <a:extLst>
              <a:ext uri="{FF2B5EF4-FFF2-40B4-BE49-F238E27FC236}">
                <a16:creationId xmlns:a16="http://schemas.microsoft.com/office/drawing/2014/main" id="{55BD6F55-E54A-9DBA-8542-6CC40A28274B}"/>
              </a:ext>
            </a:extLst>
          </p:cNvPr>
          <p:cNvPicPr>
            <a:picLocks noChangeAspect="1"/>
          </p:cNvPicPr>
          <p:nvPr/>
        </p:nvPicPr>
        <p:blipFill>
          <a:blip r:embed="rId4"/>
          <a:stretch>
            <a:fillRect/>
          </a:stretch>
        </p:blipFill>
        <p:spPr>
          <a:xfrm>
            <a:off x="2816222" y="1275819"/>
            <a:ext cx="6030167" cy="4706007"/>
          </a:xfrm>
          <a:prstGeom prst="rect">
            <a:avLst/>
          </a:prstGeom>
          <a:ln w="12700">
            <a:solidFill>
              <a:schemeClr val="bg1">
                <a:lumMod val="75000"/>
              </a:schemeClr>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3120187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2BE974-D323-BD01-C4A9-33BD228F28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0E5D452-B294-7360-5505-5D5935B46E7A}"/>
              </a:ext>
            </a:extLst>
          </p:cNvPr>
          <p:cNvSpPr>
            <a:spLocks noGrp="1"/>
          </p:cNvSpPr>
          <p:nvPr>
            <p:ph type="title"/>
          </p:nvPr>
        </p:nvSpPr>
        <p:spPr/>
        <p:txBody>
          <a:bodyPr anchor="b">
            <a:normAutofit/>
          </a:bodyPr>
          <a:lstStyle/>
          <a:p>
            <a:r>
              <a:rPr lang="en-US">
                <a:latin typeface="Montserrat SemiBold"/>
              </a:rPr>
              <a:t>TIDE: Additional Orders</a:t>
            </a:r>
          </a:p>
        </p:txBody>
      </p:sp>
      <p:sp>
        <p:nvSpPr>
          <p:cNvPr id="7" name="Text Placeholder 6">
            <a:extLst>
              <a:ext uri="{FF2B5EF4-FFF2-40B4-BE49-F238E27FC236}">
                <a16:creationId xmlns:a16="http://schemas.microsoft.com/office/drawing/2014/main" id="{578AD8F7-CD27-CE60-7B22-0122ED96425C}"/>
              </a:ext>
            </a:extLst>
          </p:cNvPr>
          <p:cNvSpPr>
            <a:spLocks noGrp="1"/>
          </p:cNvSpPr>
          <p:nvPr>
            <p:ph type="body" sz="quarter" idx="15"/>
          </p:nvPr>
        </p:nvSpPr>
        <p:spPr/>
        <p:txBody>
          <a:bodyPr lIns="0" tIns="45720" rIns="91440" bIns="45720" anchor="t"/>
          <a:lstStyle/>
          <a:p>
            <a:r>
              <a:rPr lang="en-US">
                <a:latin typeface="Montserrat"/>
              </a:rPr>
              <a:t>Preparing for Testing</a:t>
            </a:r>
            <a:endParaRPr lang="en-US"/>
          </a:p>
        </p:txBody>
      </p:sp>
      <p:sp>
        <p:nvSpPr>
          <p:cNvPr id="4" name="Text Placeholder 4">
            <a:extLst>
              <a:ext uri="{FF2B5EF4-FFF2-40B4-BE49-F238E27FC236}">
                <a16:creationId xmlns:a16="http://schemas.microsoft.com/office/drawing/2014/main" id="{6989AF8C-B9BE-6FB2-5AF0-39A527FEF9B1}"/>
              </a:ext>
            </a:extLst>
          </p:cNvPr>
          <p:cNvSpPr>
            <a:spLocks noGrp="1"/>
          </p:cNvSpPr>
          <p:nvPr>
            <p:ph type="body" sz="quarter" idx="18"/>
          </p:nvPr>
        </p:nvSpPr>
        <p:spPr>
          <a:xfrm>
            <a:off x="6957785" y="1402443"/>
            <a:ext cx="4916716" cy="4452938"/>
          </a:xfrm>
        </p:spPr>
        <p:txBody>
          <a:bodyPr lIns="0" tIns="45720" rIns="91440" bIns="45720" anchor="t"/>
          <a:lstStyle/>
          <a:p>
            <a:pPr marL="800100" lvl="1" indent="-342900" algn="l">
              <a:lnSpc>
                <a:spcPct val="90000"/>
              </a:lnSpc>
              <a:spcAft>
                <a:spcPts val="0"/>
              </a:spcAft>
              <a:buChar char="•"/>
            </a:pPr>
            <a:r>
              <a:rPr lang="en-US" sz="2400">
                <a:solidFill>
                  <a:srgbClr val="000000"/>
                </a:solidFill>
                <a:latin typeface="Montserrat" panose="00000500000000000000" pitchFamily="2" charset="0"/>
                <a:ea typeface="Lato"/>
                <a:cs typeface="Lato"/>
              </a:rPr>
              <a:t>LACs and STCs will order additional materials in TIDE.</a:t>
            </a:r>
            <a:endParaRPr lang="en-US">
              <a:latin typeface="Montserrat" panose="00000500000000000000" pitchFamily="2" charset="0"/>
            </a:endParaRPr>
          </a:p>
          <a:p>
            <a:pPr marL="800100" lvl="1" indent="-342900" algn="l">
              <a:lnSpc>
                <a:spcPct val="90000"/>
              </a:lnSpc>
              <a:spcAft>
                <a:spcPts val="0"/>
              </a:spcAft>
              <a:buFont typeface="Arial" panose="020B0604020202020204" pitchFamily="34" charset="0"/>
              <a:buChar char="•"/>
            </a:pPr>
            <a:r>
              <a:rPr lang="en-US" sz="2400">
                <a:solidFill>
                  <a:srgbClr val="000000"/>
                </a:solidFill>
                <a:latin typeface="Montserrat" panose="00000500000000000000" pitchFamily="2" charset="0"/>
                <a:ea typeface="Lato"/>
                <a:cs typeface="Lato"/>
              </a:rPr>
              <a:t>Approval Thresholds will remain the same as in previous years.</a:t>
            </a:r>
          </a:p>
          <a:p>
            <a:pPr lvl="1" algn="l">
              <a:lnSpc>
                <a:spcPct val="90000"/>
              </a:lnSpc>
              <a:spcAft>
                <a:spcPts val="0"/>
              </a:spcAft>
            </a:pPr>
            <a:endParaRPr lang="en-US" sz="2400">
              <a:solidFill>
                <a:srgbClr val="000000"/>
              </a:solidFill>
              <a:latin typeface="Aptos"/>
              <a:ea typeface="Lato"/>
              <a:cs typeface="Lato"/>
            </a:endParaRPr>
          </a:p>
          <a:p>
            <a:pPr lvl="1" algn="l">
              <a:lnSpc>
                <a:spcPct val="90000"/>
              </a:lnSpc>
              <a:spcAft>
                <a:spcPts val="0"/>
              </a:spcAft>
            </a:pPr>
            <a:endParaRPr lang="en-US" sz="2400">
              <a:solidFill>
                <a:srgbClr val="000000"/>
              </a:solidFill>
              <a:latin typeface="Aptos"/>
              <a:ea typeface="Lato"/>
              <a:cs typeface="Lato"/>
            </a:endParaRPr>
          </a:p>
          <a:p>
            <a:pPr marL="285750" indent="-285750">
              <a:buChar char="•"/>
            </a:pPr>
            <a:endParaRPr lang="en-US"/>
          </a:p>
        </p:txBody>
      </p:sp>
      <p:sp>
        <p:nvSpPr>
          <p:cNvPr id="5" name="Content Placeholder 4">
            <a:extLst>
              <a:ext uri="{FF2B5EF4-FFF2-40B4-BE49-F238E27FC236}">
                <a16:creationId xmlns:a16="http://schemas.microsoft.com/office/drawing/2014/main" id="{696329A4-C7B9-4D00-3649-DB8BFFFD6A5C}"/>
              </a:ext>
            </a:extLst>
          </p:cNvPr>
          <p:cNvSpPr>
            <a:spLocks noGrp="1"/>
          </p:cNvSpPr>
          <p:nvPr>
            <p:ph sz="quarter" idx="17"/>
          </p:nvPr>
        </p:nvSpPr>
        <p:spPr/>
        <p:txBody>
          <a:bodyPr/>
          <a:lstStyle/>
          <a:p>
            <a:endParaRPr lang="en-US"/>
          </a:p>
        </p:txBody>
      </p:sp>
      <p:pic>
        <p:nvPicPr>
          <p:cNvPr id="8" name="Picture 7">
            <a:extLst>
              <a:ext uri="{FF2B5EF4-FFF2-40B4-BE49-F238E27FC236}">
                <a16:creationId xmlns:a16="http://schemas.microsoft.com/office/drawing/2014/main" id="{02825121-41D6-9679-08B6-8AE58BBBAF40}"/>
              </a:ext>
            </a:extLst>
          </p:cNvPr>
          <p:cNvPicPr>
            <a:picLocks noChangeAspect="1"/>
          </p:cNvPicPr>
          <p:nvPr/>
        </p:nvPicPr>
        <p:blipFill>
          <a:blip r:embed="rId3"/>
          <a:stretch>
            <a:fillRect/>
          </a:stretch>
        </p:blipFill>
        <p:spPr>
          <a:xfrm>
            <a:off x="1423845" y="1500905"/>
            <a:ext cx="5796745" cy="4256013"/>
          </a:xfrm>
          <a:prstGeom prst="rect">
            <a:avLst/>
          </a:prstGeom>
          <a:ln w="12700">
            <a:solidFill>
              <a:schemeClr val="bg1">
                <a:lumMod val="75000"/>
              </a:schemeClr>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4916248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9F6C43-599A-2800-4754-17CAD5A239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03F0B6-AFFA-5FF3-8665-A2AA33DEC4D7}"/>
              </a:ext>
            </a:extLst>
          </p:cNvPr>
          <p:cNvSpPr>
            <a:spLocks noGrp="1"/>
          </p:cNvSpPr>
          <p:nvPr>
            <p:ph type="title"/>
          </p:nvPr>
        </p:nvSpPr>
        <p:spPr/>
        <p:txBody>
          <a:bodyPr anchor="b">
            <a:normAutofit/>
          </a:bodyPr>
          <a:lstStyle/>
          <a:p>
            <a:r>
              <a:rPr lang="en-US">
                <a:latin typeface="Montserrat SemiBold"/>
              </a:rPr>
              <a:t>TIDE: Approval Thresholds </a:t>
            </a:r>
          </a:p>
        </p:txBody>
      </p:sp>
      <p:sp>
        <p:nvSpPr>
          <p:cNvPr id="7" name="Text Placeholder 6">
            <a:extLst>
              <a:ext uri="{FF2B5EF4-FFF2-40B4-BE49-F238E27FC236}">
                <a16:creationId xmlns:a16="http://schemas.microsoft.com/office/drawing/2014/main" id="{E18B499A-F54A-BE3D-2F5E-51C0C1C36152}"/>
              </a:ext>
            </a:extLst>
          </p:cNvPr>
          <p:cNvSpPr>
            <a:spLocks noGrp="1"/>
          </p:cNvSpPr>
          <p:nvPr>
            <p:ph type="body" sz="quarter" idx="15"/>
          </p:nvPr>
        </p:nvSpPr>
        <p:spPr/>
        <p:txBody>
          <a:bodyPr lIns="0" tIns="45720" rIns="91440" bIns="45720" anchor="t"/>
          <a:lstStyle/>
          <a:p>
            <a:r>
              <a:rPr lang="en-US">
                <a:latin typeface="Montserrat"/>
              </a:rPr>
              <a:t>Preparing for Testing</a:t>
            </a:r>
            <a:endParaRPr lang="en-US"/>
          </a:p>
        </p:txBody>
      </p:sp>
      <p:graphicFrame>
        <p:nvGraphicFramePr>
          <p:cNvPr id="10" name="Table 9">
            <a:extLst>
              <a:ext uri="{FF2B5EF4-FFF2-40B4-BE49-F238E27FC236}">
                <a16:creationId xmlns:a16="http://schemas.microsoft.com/office/drawing/2014/main" id="{7AC016CC-6699-1E6A-0E88-CAB170B470E6}"/>
              </a:ext>
            </a:extLst>
          </p:cNvPr>
          <p:cNvGraphicFramePr>
            <a:graphicFrameLocks noGrp="1"/>
          </p:cNvGraphicFramePr>
          <p:nvPr>
            <p:extLst>
              <p:ext uri="{D42A27DB-BD31-4B8C-83A1-F6EECF244321}">
                <p14:modId xmlns:p14="http://schemas.microsoft.com/office/powerpoint/2010/main" val="1354492807"/>
              </p:ext>
            </p:extLst>
          </p:nvPr>
        </p:nvGraphicFramePr>
        <p:xfrm>
          <a:off x="592264" y="1447800"/>
          <a:ext cx="11028236" cy="4587240"/>
        </p:xfrm>
        <a:graphic>
          <a:graphicData uri="http://schemas.openxmlformats.org/drawingml/2006/table">
            <a:tbl>
              <a:tblPr firstRow="1" bandRow="1">
                <a:tableStyleId>{5C22544A-7EE6-4342-B048-85BDC9FD1C3A}</a:tableStyleId>
              </a:tblPr>
              <a:tblGrid>
                <a:gridCol w="6819189">
                  <a:extLst>
                    <a:ext uri="{9D8B030D-6E8A-4147-A177-3AD203B41FA5}">
                      <a16:colId xmlns:a16="http://schemas.microsoft.com/office/drawing/2014/main" val="2058827280"/>
                    </a:ext>
                  </a:extLst>
                </a:gridCol>
                <a:gridCol w="4209047">
                  <a:extLst>
                    <a:ext uri="{9D8B030D-6E8A-4147-A177-3AD203B41FA5}">
                      <a16:colId xmlns:a16="http://schemas.microsoft.com/office/drawing/2014/main" val="1716568173"/>
                    </a:ext>
                  </a:extLst>
                </a:gridCol>
              </a:tblGrid>
              <a:tr h="370840">
                <a:tc>
                  <a:txBody>
                    <a:bodyPr/>
                    <a:lstStyle/>
                    <a:p>
                      <a:pPr algn="ctr"/>
                      <a:r>
                        <a:rPr lang="en-US">
                          <a:latin typeface="Montserrat" panose="00000500000000000000" pitchFamily="2" charset="0"/>
                        </a:rPr>
                        <a:t>Material Type</a:t>
                      </a:r>
                    </a:p>
                  </a:txBody>
                  <a:tcPr/>
                </a:tc>
                <a:tc>
                  <a:txBody>
                    <a:bodyPr/>
                    <a:lstStyle/>
                    <a:p>
                      <a:pPr marL="0" algn="ctr" defTabSz="914400" rtl="0" eaLnBrk="1" latinLnBrk="0" hangingPunct="1"/>
                      <a:r>
                        <a:rPr lang="en-US" sz="1800" b="1" kern="1200">
                          <a:solidFill>
                            <a:schemeClr val="lt1"/>
                          </a:solidFill>
                          <a:latin typeface="Montserrat" panose="00000500000000000000" pitchFamily="2" charset="0"/>
                          <a:ea typeface="+mn-ea"/>
                          <a:cs typeface="+mn-cs"/>
                        </a:rPr>
                        <a:t>Automatic Approval Limit</a:t>
                      </a:r>
                    </a:p>
                  </a:txBody>
                  <a:tcPr/>
                </a:tc>
                <a:extLst>
                  <a:ext uri="{0D108BD9-81ED-4DB2-BD59-A6C34878D82A}">
                    <a16:rowId xmlns:a16="http://schemas.microsoft.com/office/drawing/2014/main" val="597797631"/>
                  </a:ext>
                </a:extLst>
              </a:tr>
              <a:tr h="370840">
                <a:tc>
                  <a:txBody>
                    <a:bodyPr/>
                    <a:lstStyle/>
                    <a:p>
                      <a:r>
                        <a:rPr lang="en-US">
                          <a:latin typeface="Montserrat" panose="00000500000000000000" pitchFamily="2" charset="0"/>
                        </a:rPr>
                        <a:t>TCM</a:t>
                      </a:r>
                    </a:p>
                  </a:txBody>
                  <a:tcPr/>
                </a:tc>
                <a:tc>
                  <a:txBody>
                    <a:bodyPr/>
                    <a:lstStyle/>
                    <a:p>
                      <a:pPr algn="ctr"/>
                      <a:r>
                        <a:rPr lang="en-US">
                          <a:latin typeface="Montserrat" panose="00000500000000000000" pitchFamily="2" charset="0"/>
                        </a:rPr>
                        <a:t>1</a:t>
                      </a:r>
                    </a:p>
                  </a:txBody>
                  <a:tcPr anchor="ctr"/>
                </a:tc>
                <a:extLst>
                  <a:ext uri="{0D108BD9-81ED-4DB2-BD59-A6C34878D82A}">
                    <a16:rowId xmlns:a16="http://schemas.microsoft.com/office/drawing/2014/main" val="3599349012"/>
                  </a:ext>
                </a:extLst>
              </a:tr>
              <a:tr h="370840">
                <a:tc>
                  <a:txBody>
                    <a:bodyPr/>
                    <a:lstStyle/>
                    <a:p>
                      <a:r>
                        <a:rPr lang="en-US">
                          <a:latin typeface="Montserrat" panose="00000500000000000000" pitchFamily="2" charset="0"/>
                        </a:rPr>
                        <a:t>TAM</a:t>
                      </a:r>
                    </a:p>
                  </a:txBody>
                  <a:tcPr/>
                </a:tc>
                <a:tc>
                  <a:txBody>
                    <a:bodyPr/>
                    <a:lstStyle/>
                    <a:p>
                      <a:pPr algn="ctr"/>
                      <a:r>
                        <a:rPr lang="en-US">
                          <a:latin typeface="Montserrat" panose="00000500000000000000" pitchFamily="2" charset="0"/>
                        </a:rPr>
                        <a:t>15</a:t>
                      </a:r>
                    </a:p>
                  </a:txBody>
                  <a:tcPr anchor="ctr"/>
                </a:tc>
                <a:extLst>
                  <a:ext uri="{0D108BD9-81ED-4DB2-BD59-A6C34878D82A}">
                    <a16:rowId xmlns:a16="http://schemas.microsoft.com/office/drawing/2014/main" val="4292126137"/>
                  </a:ext>
                </a:extLst>
              </a:tr>
              <a:tr h="370840">
                <a:tc>
                  <a:txBody>
                    <a:bodyPr/>
                    <a:lstStyle/>
                    <a:p>
                      <a:r>
                        <a:rPr lang="en-US">
                          <a:latin typeface="Montserrat" panose="00000500000000000000" pitchFamily="2" charset="0"/>
                        </a:rPr>
                        <a:t>Return Materials</a:t>
                      </a:r>
                    </a:p>
                    <a:p>
                      <a:pPr marL="285750" indent="-285750">
                        <a:buFont typeface="Arial" panose="020B0604020202020204" pitchFamily="34" charset="0"/>
                        <a:buChar char="•"/>
                      </a:pPr>
                      <a:r>
                        <a:rPr lang="en-US">
                          <a:latin typeface="Montserrat" panose="00000500000000000000" pitchFamily="2" charset="0"/>
                        </a:rPr>
                        <a:t>Paper Bands</a:t>
                      </a:r>
                    </a:p>
                    <a:p>
                      <a:pPr marL="285750" indent="-285750">
                        <a:buFont typeface="Arial" panose="020B0604020202020204" pitchFamily="34" charset="0"/>
                        <a:buChar char="•"/>
                      </a:pPr>
                      <a:r>
                        <a:rPr lang="en-US">
                          <a:latin typeface="Montserrat" panose="00000500000000000000" pitchFamily="2" charset="0"/>
                        </a:rPr>
                        <a:t>Return Bill of Lading</a:t>
                      </a:r>
                    </a:p>
                    <a:p>
                      <a:pPr marL="285750" indent="-285750">
                        <a:buFont typeface="Arial" panose="020B0604020202020204" pitchFamily="34" charset="0"/>
                        <a:buChar char="•"/>
                      </a:pPr>
                      <a:r>
                        <a:rPr lang="en-US">
                          <a:latin typeface="Montserrat" panose="00000500000000000000" pitchFamily="2" charset="0"/>
                        </a:rPr>
                        <a:t>Scorable Materials Return School Header  </a:t>
                      </a:r>
                    </a:p>
                    <a:p>
                      <a:pPr marL="285750" indent="-285750">
                        <a:buFont typeface="Arial" panose="020B0604020202020204" pitchFamily="34" charset="0"/>
                        <a:buChar char="•"/>
                      </a:pPr>
                      <a:r>
                        <a:rPr lang="en-US">
                          <a:latin typeface="Montserrat" panose="00000500000000000000" pitchFamily="2" charset="0"/>
                        </a:rPr>
                        <a:t>Generic Return Label, Scorable Materials</a:t>
                      </a:r>
                    </a:p>
                    <a:p>
                      <a:pPr marL="285750" indent="-285750">
                        <a:buFont typeface="Arial" panose="020B0604020202020204" pitchFamily="34" charset="0"/>
                        <a:buChar char="•"/>
                      </a:pPr>
                      <a:r>
                        <a:rPr lang="en-US">
                          <a:latin typeface="Montserrat" panose="00000500000000000000" pitchFamily="2" charset="0"/>
                        </a:rPr>
                        <a:t>Generic Return Label, Non Scorable Materials </a:t>
                      </a:r>
                    </a:p>
                  </a:txBody>
                  <a:tcPr/>
                </a:tc>
                <a:tc>
                  <a:txBody>
                    <a:bodyPr/>
                    <a:lstStyle/>
                    <a:p>
                      <a:pPr marL="0" indent="0" algn="ctr"/>
                      <a:r>
                        <a:rPr lang="en-US">
                          <a:latin typeface="Montserrat" panose="00000500000000000000" pitchFamily="2" charset="0"/>
                        </a:rPr>
                        <a:t>0</a:t>
                      </a:r>
                    </a:p>
                  </a:txBody>
                  <a:tcPr anchor="ctr"/>
                </a:tc>
                <a:extLst>
                  <a:ext uri="{0D108BD9-81ED-4DB2-BD59-A6C34878D82A}">
                    <a16:rowId xmlns:a16="http://schemas.microsoft.com/office/drawing/2014/main" val="772014097"/>
                  </a:ext>
                </a:extLst>
              </a:tr>
              <a:tr h="370840">
                <a:tc>
                  <a:txBody>
                    <a:bodyPr/>
                    <a:lstStyle/>
                    <a:p>
                      <a:r>
                        <a:rPr lang="en-US">
                          <a:latin typeface="Montserrat" panose="00000500000000000000" pitchFamily="2" charset="0"/>
                        </a:rPr>
                        <a:t>All Paper Kits </a:t>
                      </a:r>
                    </a:p>
                    <a:p>
                      <a:pPr marL="285750" indent="-285750">
                        <a:buFont typeface="Arial" panose="020B0604020202020204" pitchFamily="34" charset="0"/>
                        <a:buChar char="•"/>
                      </a:pPr>
                      <a:r>
                        <a:rPr lang="en-US">
                          <a:latin typeface="Montserrat" panose="00000500000000000000" pitchFamily="2" charset="0"/>
                        </a:rPr>
                        <a:t>English Print and Large Print Kits</a:t>
                      </a:r>
                    </a:p>
                    <a:p>
                      <a:pPr marL="285750" indent="-285750">
                        <a:buFont typeface="Arial" panose="020B0604020202020204" pitchFamily="34" charset="0"/>
                        <a:buChar char="•"/>
                      </a:pPr>
                      <a:r>
                        <a:rPr lang="en-US">
                          <a:latin typeface="Montserrat" panose="00000500000000000000" pitchFamily="2" charset="0"/>
                        </a:rPr>
                        <a:t>English and Spanish Human Reader Scripts</a:t>
                      </a:r>
                    </a:p>
                    <a:p>
                      <a:pPr marL="285750" indent="-285750">
                        <a:buFont typeface="Arial" panose="020B0604020202020204" pitchFamily="34" charset="0"/>
                        <a:buChar char="•"/>
                      </a:pPr>
                      <a:r>
                        <a:rPr lang="en-US">
                          <a:latin typeface="Montserrat" panose="00000500000000000000" pitchFamily="2" charset="0"/>
                        </a:rPr>
                        <a:t>Spanish Print and Large Print Kits</a:t>
                      </a:r>
                    </a:p>
                    <a:p>
                      <a:pPr marL="285750" indent="-285750">
                        <a:buFont typeface="Arial" panose="020B0604020202020204" pitchFamily="34" charset="0"/>
                        <a:buChar char="•"/>
                      </a:pPr>
                      <a:r>
                        <a:rPr lang="en-US">
                          <a:latin typeface="Montserrat" panose="00000500000000000000" pitchFamily="2" charset="0"/>
                        </a:rPr>
                        <a:t>English and Spanish Read Aloud Scripts</a:t>
                      </a:r>
                    </a:p>
                    <a:p>
                      <a:pPr marL="285750" indent="-285750">
                        <a:buFont typeface="Arial" panose="020B0604020202020204" pitchFamily="34" charset="0"/>
                        <a:buChar char="•"/>
                      </a:pPr>
                      <a:r>
                        <a:rPr lang="en-US">
                          <a:latin typeface="Montserrat" panose="00000500000000000000" pitchFamily="2" charset="0"/>
                        </a:rPr>
                        <a:t>Braille Kits</a:t>
                      </a:r>
                    </a:p>
                  </a:txBody>
                  <a:tcPr/>
                </a:tc>
                <a:tc>
                  <a:txBody>
                    <a:bodyPr/>
                    <a:lstStyle/>
                    <a:p>
                      <a:pPr algn="ctr"/>
                      <a:r>
                        <a:rPr lang="en-US">
                          <a:latin typeface="Montserrat" panose="00000500000000000000" pitchFamily="2" charset="0"/>
                        </a:rPr>
                        <a:t>10</a:t>
                      </a:r>
                    </a:p>
                  </a:txBody>
                  <a:tcPr anchor="ctr"/>
                </a:tc>
                <a:extLst>
                  <a:ext uri="{0D108BD9-81ED-4DB2-BD59-A6C34878D82A}">
                    <a16:rowId xmlns:a16="http://schemas.microsoft.com/office/drawing/2014/main" val="1045163198"/>
                  </a:ext>
                </a:extLst>
              </a:tr>
            </a:tbl>
          </a:graphicData>
        </a:graphic>
      </p:graphicFrame>
    </p:spTree>
    <p:extLst>
      <p:ext uri="{BB962C8B-B14F-4D97-AF65-F5344CB8AC3E}">
        <p14:creationId xmlns:p14="http://schemas.microsoft.com/office/powerpoint/2010/main" val="10057139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906509-78E0-714F-E7CD-F25C21453E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D8C9517-2754-D673-678B-8D013D17746B}"/>
              </a:ext>
            </a:extLst>
          </p:cNvPr>
          <p:cNvSpPr>
            <a:spLocks noGrp="1"/>
          </p:cNvSpPr>
          <p:nvPr>
            <p:ph type="title"/>
          </p:nvPr>
        </p:nvSpPr>
        <p:spPr/>
        <p:txBody>
          <a:bodyPr anchor="b">
            <a:normAutofit/>
          </a:bodyPr>
          <a:lstStyle/>
          <a:p>
            <a:r>
              <a:rPr lang="en-US">
                <a:latin typeface="Montserrat SemiBold"/>
              </a:rPr>
              <a:t>TIDE: Additional Orders</a:t>
            </a:r>
          </a:p>
        </p:txBody>
      </p:sp>
      <p:sp>
        <p:nvSpPr>
          <p:cNvPr id="7" name="Text Placeholder 6">
            <a:extLst>
              <a:ext uri="{FF2B5EF4-FFF2-40B4-BE49-F238E27FC236}">
                <a16:creationId xmlns:a16="http://schemas.microsoft.com/office/drawing/2014/main" id="{61BCE501-44E6-5A10-D1AF-BA7B96A47DBC}"/>
              </a:ext>
            </a:extLst>
          </p:cNvPr>
          <p:cNvSpPr>
            <a:spLocks noGrp="1"/>
          </p:cNvSpPr>
          <p:nvPr>
            <p:ph type="body" sz="quarter" idx="15"/>
          </p:nvPr>
        </p:nvSpPr>
        <p:spPr/>
        <p:txBody>
          <a:bodyPr lIns="0" tIns="45720" rIns="91440" bIns="45720" anchor="t"/>
          <a:lstStyle/>
          <a:p>
            <a:r>
              <a:rPr lang="en-US">
                <a:latin typeface="Montserrat"/>
              </a:rPr>
              <a:t>Preparing for Testing</a:t>
            </a:r>
            <a:endParaRPr lang="en-US"/>
          </a:p>
        </p:txBody>
      </p:sp>
      <p:sp>
        <p:nvSpPr>
          <p:cNvPr id="5" name="Content Placeholder 4">
            <a:extLst>
              <a:ext uri="{FF2B5EF4-FFF2-40B4-BE49-F238E27FC236}">
                <a16:creationId xmlns:a16="http://schemas.microsoft.com/office/drawing/2014/main" id="{EFD75739-4353-5C50-4B59-9D3C0F5F3FAE}"/>
              </a:ext>
            </a:extLst>
          </p:cNvPr>
          <p:cNvSpPr>
            <a:spLocks noGrp="1"/>
          </p:cNvSpPr>
          <p:nvPr>
            <p:ph sz="quarter" idx="17"/>
          </p:nvPr>
        </p:nvSpPr>
        <p:spPr/>
        <p:txBody>
          <a:bodyPr/>
          <a:lstStyle/>
          <a:p>
            <a:endParaRPr lang="en-US"/>
          </a:p>
        </p:txBody>
      </p:sp>
      <p:pic>
        <p:nvPicPr>
          <p:cNvPr id="12" name="Picture 11">
            <a:extLst>
              <a:ext uri="{FF2B5EF4-FFF2-40B4-BE49-F238E27FC236}">
                <a16:creationId xmlns:a16="http://schemas.microsoft.com/office/drawing/2014/main" id="{827DF868-AA0D-1F3F-F8B1-C97F620C228D}"/>
              </a:ext>
            </a:extLst>
          </p:cNvPr>
          <p:cNvPicPr>
            <a:picLocks noChangeAspect="1"/>
          </p:cNvPicPr>
          <p:nvPr/>
        </p:nvPicPr>
        <p:blipFill>
          <a:blip r:embed="rId3"/>
          <a:srcRect l="2000" t="23567" r="49676" b="1540"/>
          <a:stretch>
            <a:fillRect/>
          </a:stretch>
        </p:blipFill>
        <p:spPr>
          <a:xfrm>
            <a:off x="571500" y="1408765"/>
            <a:ext cx="4433776" cy="3177651"/>
          </a:xfrm>
          <a:prstGeom prst="rect">
            <a:avLst/>
          </a:prstGeom>
          <a:ln w="12700">
            <a:solidFill>
              <a:schemeClr val="bg1">
                <a:lumMod val="75000"/>
              </a:schemeClr>
            </a:solidFill>
          </a:ln>
          <a:effectLst>
            <a:outerShdw blurRad="50800" dist="38100" dir="2700000" algn="tl" rotWithShape="0">
              <a:prstClr val="black">
                <a:alpha val="40000"/>
              </a:prstClr>
            </a:outerShdw>
          </a:effectLst>
        </p:spPr>
      </p:pic>
      <p:sp>
        <p:nvSpPr>
          <p:cNvPr id="13" name="Arrow: Right 12">
            <a:extLst>
              <a:ext uri="{FF2B5EF4-FFF2-40B4-BE49-F238E27FC236}">
                <a16:creationId xmlns:a16="http://schemas.microsoft.com/office/drawing/2014/main" id="{AABFD669-9611-D9F2-2986-DC0F433F4F52}"/>
              </a:ext>
            </a:extLst>
          </p:cNvPr>
          <p:cNvSpPr/>
          <p:nvPr/>
        </p:nvSpPr>
        <p:spPr>
          <a:xfrm>
            <a:off x="350874" y="2498651"/>
            <a:ext cx="489098" cy="390181"/>
          </a:xfrm>
          <a:prstGeom prst="rightArrow">
            <a:avLst/>
          </a:prstGeom>
          <a:solidFill>
            <a:srgbClr val="C40A3D"/>
          </a:solidFill>
          <a:ln>
            <a:solidFill>
              <a:srgbClr val="C40A3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a:extLst>
              <a:ext uri="{FF2B5EF4-FFF2-40B4-BE49-F238E27FC236}">
                <a16:creationId xmlns:a16="http://schemas.microsoft.com/office/drawing/2014/main" id="{DC95C693-5C90-CCC4-E340-5037DB069513}"/>
              </a:ext>
            </a:extLst>
          </p:cNvPr>
          <p:cNvPicPr>
            <a:picLocks noChangeAspect="1"/>
          </p:cNvPicPr>
          <p:nvPr/>
        </p:nvPicPr>
        <p:blipFill>
          <a:blip r:embed="rId4"/>
          <a:stretch>
            <a:fillRect/>
          </a:stretch>
        </p:blipFill>
        <p:spPr>
          <a:xfrm>
            <a:off x="4188772" y="2693741"/>
            <a:ext cx="7119345" cy="2951923"/>
          </a:xfrm>
          <a:prstGeom prst="rect">
            <a:avLst/>
          </a:prstGeom>
          <a:ln w="12700">
            <a:solidFill>
              <a:schemeClr val="bg1">
                <a:lumMod val="75000"/>
              </a:schemeClr>
            </a:solidFill>
          </a:ln>
          <a:effectLst>
            <a:outerShdw blurRad="50800" dist="38100" dir="2700000" algn="tl" rotWithShape="0">
              <a:prstClr val="black">
                <a:alpha val="40000"/>
              </a:prstClr>
            </a:outerShdw>
          </a:effectLst>
        </p:spPr>
      </p:pic>
      <p:sp>
        <p:nvSpPr>
          <p:cNvPr id="19" name="Arrow: Right 18">
            <a:extLst>
              <a:ext uri="{FF2B5EF4-FFF2-40B4-BE49-F238E27FC236}">
                <a16:creationId xmlns:a16="http://schemas.microsoft.com/office/drawing/2014/main" id="{9759B0AC-C680-5875-5566-F2ABEAF667A7}"/>
              </a:ext>
            </a:extLst>
          </p:cNvPr>
          <p:cNvSpPr/>
          <p:nvPr/>
        </p:nvSpPr>
        <p:spPr>
          <a:xfrm>
            <a:off x="4179906" y="3573005"/>
            <a:ext cx="489098" cy="390181"/>
          </a:xfrm>
          <a:prstGeom prst="rightArrow">
            <a:avLst/>
          </a:prstGeom>
          <a:solidFill>
            <a:srgbClr val="C40A3D"/>
          </a:solidFill>
          <a:ln>
            <a:solidFill>
              <a:srgbClr val="C40A3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Arrow: Right 20">
            <a:extLst>
              <a:ext uri="{FF2B5EF4-FFF2-40B4-BE49-F238E27FC236}">
                <a16:creationId xmlns:a16="http://schemas.microsoft.com/office/drawing/2014/main" id="{D65BCFC6-B046-BA83-3FDC-F09097B6F4DC}"/>
              </a:ext>
            </a:extLst>
          </p:cNvPr>
          <p:cNvSpPr/>
          <p:nvPr/>
        </p:nvSpPr>
        <p:spPr>
          <a:xfrm>
            <a:off x="4188772" y="4687698"/>
            <a:ext cx="489098" cy="390181"/>
          </a:xfrm>
          <a:prstGeom prst="rightArrow">
            <a:avLst/>
          </a:prstGeom>
          <a:solidFill>
            <a:srgbClr val="C40A3D"/>
          </a:solidFill>
          <a:ln>
            <a:solidFill>
              <a:srgbClr val="C40A3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80026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1"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B4F448-966F-1865-6706-2CC6DF21C47F}"/>
            </a:ext>
          </a:extLst>
        </p:cNvPr>
        <p:cNvGrpSpPr/>
        <p:nvPr/>
      </p:nvGrpSpPr>
      <p:grpSpPr>
        <a:xfrm>
          <a:off x="0" y="0"/>
          <a:ext cx="0" cy="0"/>
          <a:chOff x="0" y="0"/>
          <a:chExt cx="0" cy="0"/>
        </a:xfrm>
      </p:grpSpPr>
      <p:pic>
        <p:nvPicPr>
          <p:cNvPr id="18" name="Picture 17">
            <a:extLst>
              <a:ext uri="{FF2B5EF4-FFF2-40B4-BE49-F238E27FC236}">
                <a16:creationId xmlns:a16="http://schemas.microsoft.com/office/drawing/2014/main" id="{A6F14DEC-AFD8-2637-AD5A-15AFC1556ED9}"/>
              </a:ext>
            </a:extLst>
          </p:cNvPr>
          <p:cNvPicPr>
            <a:picLocks noChangeAspect="1"/>
          </p:cNvPicPr>
          <p:nvPr/>
        </p:nvPicPr>
        <p:blipFill>
          <a:blip r:embed="rId3"/>
          <a:stretch>
            <a:fillRect/>
          </a:stretch>
        </p:blipFill>
        <p:spPr>
          <a:xfrm>
            <a:off x="3945610" y="3232456"/>
            <a:ext cx="4843827" cy="2979338"/>
          </a:xfrm>
          <a:prstGeom prst="rect">
            <a:avLst/>
          </a:prstGeom>
          <a:ln w="12700">
            <a:solidFill>
              <a:schemeClr val="bg1">
                <a:lumMod val="75000"/>
              </a:schemeClr>
            </a:solidFill>
          </a:ln>
          <a:effectLst>
            <a:outerShdw blurRad="50800" dist="38100" dir="2700000" algn="tl" rotWithShape="0">
              <a:prstClr val="black">
                <a:alpha val="40000"/>
              </a:prstClr>
            </a:outerShdw>
          </a:effectLst>
        </p:spPr>
      </p:pic>
      <p:sp>
        <p:nvSpPr>
          <p:cNvPr id="2" name="Title 1">
            <a:extLst>
              <a:ext uri="{FF2B5EF4-FFF2-40B4-BE49-F238E27FC236}">
                <a16:creationId xmlns:a16="http://schemas.microsoft.com/office/drawing/2014/main" id="{F4558E77-113F-D6D5-B9C3-72AAD80C39C1}"/>
              </a:ext>
            </a:extLst>
          </p:cNvPr>
          <p:cNvSpPr>
            <a:spLocks noGrp="1"/>
          </p:cNvSpPr>
          <p:nvPr>
            <p:ph type="title"/>
          </p:nvPr>
        </p:nvSpPr>
        <p:spPr/>
        <p:txBody>
          <a:bodyPr anchor="b">
            <a:normAutofit/>
          </a:bodyPr>
          <a:lstStyle/>
          <a:p>
            <a:r>
              <a:rPr lang="en-US">
                <a:latin typeface="Montserrat SemiBold"/>
              </a:rPr>
              <a:t>TIDE: Additional Orders</a:t>
            </a:r>
          </a:p>
        </p:txBody>
      </p:sp>
      <p:sp>
        <p:nvSpPr>
          <p:cNvPr id="7" name="Text Placeholder 6">
            <a:extLst>
              <a:ext uri="{FF2B5EF4-FFF2-40B4-BE49-F238E27FC236}">
                <a16:creationId xmlns:a16="http://schemas.microsoft.com/office/drawing/2014/main" id="{210C3610-DEA5-AF6D-094D-8089D7DB92A8}"/>
              </a:ext>
            </a:extLst>
          </p:cNvPr>
          <p:cNvSpPr>
            <a:spLocks noGrp="1"/>
          </p:cNvSpPr>
          <p:nvPr>
            <p:ph type="body" sz="quarter" idx="15"/>
          </p:nvPr>
        </p:nvSpPr>
        <p:spPr/>
        <p:txBody>
          <a:bodyPr lIns="0" tIns="45720" rIns="91440" bIns="45720" anchor="t"/>
          <a:lstStyle/>
          <a:p>
            <a:r>
              <a:rPr lang="en-US">
                <a:latin typeface="Montserrat"/>
              </a:rPr>
              <a:t>Preparing for Testing</a:t>
            </a:r>
            <a:endParaRPr lang="en-US"/>
          </a:p>
        </p:txBody>
      </p:sp>
      <p:pic>
        <p:nvPicPr>
          <p:cNvPr id="4" name="Picture 3">
            <a:extLst>
              <a:ext uri="{FF2B5EF4-FFF2-40B4-BE49-F238E27FC236}">
                <a16:creationId xmlns:a16="http://schemas.microsoft.com/office/drawing/2014/main" id="{4FC83103-1601-B018-ABF6-B210EDCD1C4D}"/>
              </a:ext>
            </a:extLst>
          </p:cNvPr>
          <p:cNvPicPr>
            <a:picLocks noChangeAspect="1"/>
          </p:cNvPicPr>
          <p:nvPr/>
        </p:nvPicPr>
        <p:blipFill>
          <a:blip r:embed="rId4"/>
          <a:srcRect b="6209"/>
          <a:stretch>
            <a:fillRect/>
          </a:stretch>
        </p:blipFill>
        <p:spPr>
          <a:xfrm>
            <a:off x="592265" y="1484991"/>
            <a:ext cx="11231542" cy="1492126"/>
          </a:xfrm>
          <a:prstGeom prst="rect">
            <a:avLst/>
          </a:prstGeom>
          <a:ln w="19050">
            <a:solidFill>
              <a:schemeClr val="bg1">
                <a:lumMod val="75000"/>
              </a:schemeClr>
            </a:solidFill>
          </a:ln>
          <a:effectLst>
            <a:outerShdw blurRad="50800" dist="38100" dir="2700000" algn="tl" rotWithShape="0">
              <a:prstClr val="black">
                <a:alpha val="40000"/>
              </a:prstClr>
            </a:outerShdw>
          </a:effectLst>
        </p:spPr>
      </p:pic>
      <p:sp>
        <p:nvSpPr>
          <p:cNvPr id="6" name="Rectangle 5">
            <a:extLst>
              <a:ext uri="{FF2B5EF4-FFF2-40B4-BE49-F238E27FC236}">
                <a16:creationId xmlns:a16="http://schemas.microsoft.com/office/drawing/2014/main" id="{6198DC1E-7738-2959-30C7-DFF6B37516E7}"/>
              </a:ext>
            </a:extLst>
          </p:cNvPr>
          <p:cNvSpPr/>
          <p:nvPr/>
        </p:nvSpPr>
        <p:spPr>
          <a:xfrm>
            <a:off x="592265" y="1573619"/>
            <a:ext cx="1247168" cy="340241"/>
          </a:xfrm>
          <a:prstGeom prst="rect">
            <a:avLst/>
          </a:prstGeom>
          <a:noFill/>
          <a:ln w="28575">
            <a:solidFill>
              <a:srgbClr val="C40A3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AE30E4B-6404-26D3-B1F4-0FE5FB5C328C}"/>
              </a:ext>
            </a:extLst>
          </p:cNvPr>
          <p:cNvSpPr/>
          <p:nvPr/>
        </p:nvSpPr>
        <p:spPr>
          <a:xfrm>
            <a:off x="9357639" y="1952109"/>
            <a:ext cx="1247168" cy="340241"/>
          </a:xfrm>
          <a:prstGeom prst="rect">
            <a:avLst/>
          </a:prstGeom>
          <a:noFill/>
          <a:ln w="19050">
            <a:solidFill>
              <a:srgbClr val="C40A3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Arrow: Right 19">
            <a:extLst>
              <a:ext uri="{FF2B5EF4-FFF2-40B4-BE49-F238E27FC236}">
                <a16:creationId xmlns:a16="http://schemas.microsoft.com/office/drawing/2014/main" id="{89D7249E-1B34-CF30-CA17-4DF6F56371BB}"/>
              </a:ext>
            </a:extLst>
          </p:cNvPr>
          <p:cNvSpPr/>
          <p:nvPr/>
        </p:nvSpPr>
        <p:spPr>
          <a:xfrm>
            <a:off x="3211418" y="3467826"/>
            <a:ext cx="489098" cy="390181"/>
          </a:xfrm>
          <a:prstGeom prst="rightArrow">
            <a:avLst/>
          </a:prstGeom>
          <a:solidFill>
            <a:srgbClr val="C40A3D"/>
          </a:solidFill>
          <a:ln>
            <a:solidFill>
              <a:srgbClr val="C40A3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043014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CBB7BD-665F-BD71-80CA-9CCF9AD36A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14CB633-8C87-1E5E-EA4E-83A7399B1F8E}"/>
              </a:ext>
            </a:extLst>
          </p:cNvPr>
          <p:cNvSpPr>
            <a:spLocks noGrp="1"/>
          </p:cNvSpPr>
          <p:nvPr>
            <p:ph type="title"/>
          </p:nvPr>
        </p:nvSpPr>
        <p:spPr/>
        <p:txBody>
          <a:bodyPr anchor="b">
            <a:normAutofit/>
          </a:bodyPr>
          <a:lstStyle/>
          <a:p>
            <a:r>
              <a:rPr lang="en-US">
                <a:latin typeface="Montserrat SemiBold"/>
              </a:rPr>
              <a:t>TIDE: Additional Orders</a:t>
            </a:r>
          </a:p>
        </p:txBody>
      </p:sp>
      <p:sp>
        <p:nvSpPr>
          <p:cNvPr id="7" name="Text Placeholder 6">
            <a:extLst>
              <a:ext uri="{FF2B5EF4-FFF2-40B4-BE49-F238E27FC236}">
                <a16:creationId xmlns:a16="http://schemas.microsoft.com/office/drawing/2014/main" id="{A04D4C36-9AF3-2C14-BDE3-7BD8820031C5}"/>
              </a:ext>
            </a:extLst>
          </p:cNvPr>
          <p:cNvSpPr>
            <a:spLocks noGrp="1"/>
          </p:cNvSpPr>
          <p:nvPr>
            <p:ph type="body" sz="quarter" idx="15"/>
          </p:nvPr>
        </p:nvSpPr>
        <p:spPr/>
        <p:txBody>
          <a:bodyPr lIns="0" tIns="45720" rIns="91440" bIns="45720" anchor="t"/>
          <a:lstStyle/>
          <a:p>
            <a:r>
              <a:rPr lang="en-US">
                <a:latin typeface="Montserrat"/>
              </a:rPr>
              <a:t>Preparing for Testing</a:t>
            </a:r>
            <a:endParaRPr lang="en-US"/>
          </a:p>
        </p:txBody>
      </p:sp>
      <p:sp>
        <p:nvSpPr>
          <p:cNvPr id="5" name="Content Placeholder 4">
            <a:extLst>
              <a:ext uri="{FF2B5EF4-FFF2-40B4-BE49-F238E27FC236}">
                <a16:creationId xmlns:a16="http://schemas.microsoft.com/office/drawing/2014/main" id="{EC37968E-50F9-DDE6-CFE1-EA8B1B457CCE}"/>
              </a:ext>
            </a:extLst>
          </p:cNvPr>
          <p:cNvSpPr>
            <a:spLocks noGrp="1"/>
          </p:cNvSpPr>
          <p:nvPr>
            <p:ph sz="quarter" idx="17"/>
          </p:nvPr>
        </p:nvSpPr>
        <p:spPr/>
        <p:txBody>
          <a:bodyPr/>
          <a:lstStyle/>
          <a:p>
            <a:endParaRPr lang="en-US"/>
          </a:p>
        </p:txBody>
      </p:sp>
      <p:pic>
        <p:nvPicPr>
          <p:cNvPr id="10" name="Picture 9">
            <a:extLst>
              <a:ext uri="{FF2B5EF4-FFF2-40B4-BE49-F238E27FC236}">
                <a16:creationId xmlns:a16="http://schemas.microsoft.com/office/drawing/2014/main" id="{E06C0827-8A8E-D1FF-8108-D995A92F5962}"/>
              </a:ext>
            </a:extLst>
          </p:cNvPr>
          <p:cNvPicPr>
            <a:picLocks noChangeAspect="1"/>
          </p:cNvPicPr>
          <p:nvPr/>
        </p:nvPicPr>
        <p:blipFill>
          <a:blip r:embed="rId3"/>
          <a:stretch>
            <a:fillRect/>
          </a:stretch>
        </p:blipFill>
        <p:spPr>
          <a:xfrm>
            <a:off x="518334" y="1699971"/>
            <a:ext cx="11155332" cy="3458058"/>
          </a:xfrm>
          <a:prstGeom prst="rect">
            <a:avLst/>
          </a:prstGeom>
          <a:ln>
            <a:solidFill>
              <a:schemeClr val="bg1">
                <a:lumMod val="75000"/>
              </a:schemeClr>
            </a:solidFill>
          </a:ln>
          <a:effectLst>
            <a:outerShdw blurRad="50800" dist="38100" dir="2700000" algn="tl" rotWithShape="0">
              <a:prstClr val="black">
                <a:alpha val="40000"/>
              </a:prstClr>
            </a:outerShdw>
          </a:effectLst>
        </p:spPr>
      </p:pic>
      <p:sp>
        <p:nvSpPr>
          <p:cNvPr id="14" name="Rectangle 13">
            <a:extLst>
              <a:ext uri="{FF2B5EF4-FFF2-40B4-BE49-F238E27FC236}">
                <a16:creationId xmlns:a16="http://schemas.microsoft.com/office/drawing/2014/main" id="{BD45D45D-08CC-F06C-B9AB-56BFB0321961}"/>
              </a:ext>
            </a:extLst>
          </p:cNvPr>
          <p:cNvSpPr/>
          <p:nvPr/>
        </p:nvSpPr>
        <p:spPr>
          <a:xfrm>
            <a:off x="5859526" y="3084477"/>
            <a:ext cx="1880975" cy="1700174"/>
          </a:xfrm>
          <a:prstGeom prst="rect">
            <a:avLst/>
          </a:prstGeom>
          <a:noFill/>
          <a:ln w="28575">
            <a:solidFill>
              <a:srgbClr val="C40A3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Arrow: Down 14">
            <a:extLst>
              <a:ext uri="{FF2B5EF4-FFF2-40B4-BE49-F238E27FC236}">
                <a16:creationId xmlns:a16="http://schemas.microsoft.com/office/drawing/2014/main" id="{27D839FD-9D3A-1E34-77C1-5C1022318DA3}"/>
              </a:ext>
            </a:extLst>
          </p:cNvPr>
          <p:cNvSpPr/>
          <p:nvPr/>
        </p:nvSpPr>
        <p:spPr>
          <a:xfrm>
            <a:off x="10770782" y="1428840"/>
            <a:ext cx="627321" cy="542261"/>
          </a:xfrm>
          <a:prstGeom prst="downArrow">
            <a:avLst/>
          </a:prstGeom>
          <a:solidFill>
            <a:srgbClr val="C40A3D"/>
          </a:solidFill>
          <a:ln>
            <a:solidFill>
              <a:srgbClr val="C40A3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304806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B5220A-9027-A37D-22A9-09A485F4BF7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DF1811-A2A8-B6DF-26F4-7A2EE0C31772}"/>
              </a:ext>
            </a:extLst>
          </p:cNvPr>
          <p:cNvSpPr>
            <a:spLocks noGrp="1"/>
          </p:cNvSpPr>
          <p:nvPr>
            <p:ph type="title"/>
          </p:nvPr>
        </p:nvSpPr>
        <p:spPr/>
        <p:txBody>
          <a:bodyPr anchor="b">
            <a:normAutofit/>
          </a:bodyPr>
          <a:lstStyle/>
          <a:p>
            <a:r>
              <a:rPr lang="en-US">
                <a:latin typeface="Montserrat SemiBold"/>
              </a:rPr>
              <a:t>TIDE: Order History</a:t>
            </a:r>
            <a:endParaRPr lang="en-US"/>
          </a:p>
        </p:txBody>
      </p:sp>
      <p:sp>
        <p:nvSpPr>
          <p:cNvPr id="7" name="Text Placeholder 6">
            <a:extLst>
              <a:ext uri="{FF2B5EF4-FFF2-40B4-BE49-F238E27FC236}">
                <a16:creationId xmlns:a16="http://schemas.microsoft.com/office/drawing/2014/main" id="{C84ABF4B-1531-46AB-8BEF-09A69752D063}"/>
              </a:ext>
            </a:extLst>
          </p:cNvPr>
          <p:cNvSpPr>
            <a:spLocks noGrp="1"/>
          </p:cNvSpPr>
          <p:nvPr>
            <p:ph type="body" sz="quarter" idx="15"/>
          </p:nvPr>
        </p:nvSpPr>
        <p:spPr/>
        <p:txBody>
          <a:bodyPr lIns="0" tIns="45720" rIns="91440" bIns="45720" anchor="t"/>
          <a:lstStyle/>
          <a:p>
            <a:r>
              <a:rPr lang="en-US">
                <a:latin typeface="Montserrat"/>
              </a:rPr>
              <a:t>Preparing for Testing</a:t>
            </a:r>
            <a:endParaRPr lang="en-US"/>
          </a:p>
        </p:txBody>
      </p:sp>
      <p:sp>
        <p:nvSpPr>
          <p:cNvPr id="4" name="Content Placeholder 3">
            <a:extLst>
              <a:ext uri="{FF2B5EF4-FFF2-40B4-BE49-F238E27FC236}">
                <a16:creationId xmlns:a16="http://schemas.microsoft.com/office/drawing/2014/main" id="{4B892F8C-9B5F-78DE-BA85-AF4B01AD3524}"/>
              </a:ext>
            </a:extLst>
          </p:cNvPr>
          <p:cNvSpPr>
            <a:spLocks noGrp="1"/>
          </p:cNvSpPr>
          <p:nvPr>
            <p:ph sz="quarter" idx="17"/>
          </p:nvPr>
        </p:nvSpPr>
        <p:spPr/>
        <p:txBody>
          <a:bodyPr/>
          <a:lstStyle/>
          <a:p>
            <a:endParaRPr lang="en-US"/>
          </a:p>
        </p:txBody>
      </p:sp>
      <p:pic>
        <p:nvPicPr>
          <p:cNvPr id="8" name="Picture 7">
            <a:extLst>
              <a:ext uri="{FF2B5EF4-FFF2-40B4-BE49-F238E27FC236}">
                <a16:creationId xmlns:a16="http://schemas.microsoft.com/office/drawing/2014/main" id="{56D51725-FE80-8133-EA92-FC138D2B350F}"/>
              </a:ext>
            </a:extLst>
          </p:cNvPr>
          <p:cNvPicPr>
            <a:picLocks noChangeAspect="1"/>
          </p:cNvPicPr>
          <p:nvPr/>
        </p:nvPicPr>
        <p:blipFill>
          <a:blip r:embed="rId3"/>
          <a:stretch>
            <a:fillRect/>
          </a:stretch>
        </p:blipFill>
        <p:spPr>
          <a:xfrm>
            <a:off x="571500" y="1393170"/>
            <a:ext cx="8998619" cy="2578021"/>
          </a:xfrm>
          <a:prstGeom prst="rect">
            <a:avLst/>
          </a:prstGeom>
          <a:ln w="12700">
            <a:solidFill>
              <a:schemeClr val="bg1">
                <a:lumMod val="75000"/>
              </a:schemeClr>
            </a:solidFill>
          </a:ln>
          <a:effectLst>
            <a:outerShdw blurRad="50800" dist="38100" dir="2700000" algn="tl" rotWithShape="0">
              <a:prstClr val="black">
                <a:alpha val="40000"/>
              </a:prstClr>
            </a:outerShdw>
          </a:effectLst>
        </p:spPr>
      </p:pic>
      <p:pic>
        <p:nvPicPr>
          <p:cNvPr id="13" name="Picture 12">
            <a:extLst>
              <a:ext uri="{FF2B5EF4-FFF2-40B4-BE49-F238E27FC236}">
                <a16:creationId xmlns:a16="http://schemas.microsoft.com/office/drawing/2014/main" id="{9EFB8B82-D1BD-E831-DE5F-5CA2B984696B}"/>
              </a:ext>
            </a:extLst>
          </p:cNvPr>
          <p:cNvPicPr>
            <a:picLocks noChangeAspect="1"/>
          </p:cNvPicPr>
          <p:nvPr/>
        </p:nvPicPr>
        <p:blipFill>
          <a:blip r:embed="rId4"/>
          <a:stretch>
            <a:fillRect/>
          </a:stretch>
        </p:blipFill>
        <p:spPr>
          <a:xfrm>
            <a:off x="7235890" y="1798661"/>
            <a:ext cx="4668458" cy="4260574"/>
          </a:xfrm>
          <a:prstGeom prst="rect">
            <a:avLst/>
          </a:prstGeom>
          <a:ln w="12700">
            <a:solidFill>
              <a:schemeClr val="bg1">
                <a:lumMod val="75000"/>
              </a:schemeClr>
            </a:solidFill>
          </a:ln>
          <a:effectLst>
            <a:outerShdw blurRad="50800" dist="38100" dir="2700000" algn="tl" rotWithShape="0">
              <a:prstClr val="black">
                <a:alpha val="40000"/>
              </a:prstClr>
            </a:outerShdw>
          </a:effectLst>
        </p:spPr>
      </p:pic>
      <p:sp>
        <p:nvSpPr>
          <p:cNvPr id="3" name="Rectangle 2">
            <a:extLst>
              <a:ext uri="{FF2B5EF4-FFF2-40B4-BE49-F238E27FC236}">
                <a16:creationId xmlns:a16="http://schemas.microsoft.com/office/drawing/2014/main" id="{F14C47B2-F9A3-5DAB-7D1D-46C196FFC195}"/>
              </a:ext>
            </a:extLst>
          </p:cNvPr>
          <p:cNvSpPr/>
          <p:nvPr/>
        </p:nvSpPr>
        <p:spPr>
          <a:xfrm>
            <a:off x="1720516" y="3429000"/>
            <a:ext cx="565484" cy="385011"/>
          </a:xfrm>
          <a:prstGeom prst="rect">
            <a:avLst/>
          </a:prstGeom>
          <a:noFill/>
          <a:ln w="28575">
            <a:solidFill>
              <a:srgbClr val="C40A3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501499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D3EC31-A625-7D6C-AC47-89755270B63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F037611-9827-A565-07B9-E2489A607CB3}"/>
              </a:ext>
            </a:extLst>
          </p:cNvPr>
          <p:cNvSpPr>
            <a:spLocks noGrp="1"/>
          </p:cNvSpPr>
          <p:nvPr>
            <p:ph type="title"/>
          </p:nvPr>
        </p:nvSpPr>
        <p:spPr/>
        <p:txBody>
          <a:bodyPr anchor="b">
            <a:normAutofit/>
          </a:bodyPr>
          <a:lstStyle/>
          <a:p>
            <a:r>
              <a:rPr lang="en-US">
                <a:latin typeface="Montserrat SemiBold"/>
              </a:rPr>
              <a:t>TIDE: Order Summary</a:t>
            </a:r>
            <a:endParaRPr lang="en-US"/>
          </a:p>
        </p:txBody>
      </p:sp>
      <p:sp>
        <p:nvSpPr>
          <p:cNvPr id="7" name="Text Placeholder 6">
            <a:extLst>
              <a:ext uri="{FF2B5EF4-FFF2-40B4-BE49-F238E27FC236}">
                <a16:creationId xmlns:a16="http://schemas.microsoft.com/office/drawing/2014/main" id="{D6A1E672-A7CA-16AF-BEFD-963D17365E79}"/>
              </a:ext>
            </a:extLst>
          </p:cNvPr>
          <p:cNvSpPr>
            <a:spLocks noGrp="1"/>
          </p:cNvSpPr>
          <p:nvPr>
            <p:ph type="body" sz="quarter" idx="15"/>
          </p:nvPr>
        </p:nvSpPr>
        <p:spPr/>
        <p:txBody>
          <a:bodyPr lIns="0" tIns="45720" rIns="91440" bIns="45720" anchor="t"/>
          <a:lstStyle/>
          <a:p>
            <a:r>
              <a:rPr lang="en-US">
                <a:latin typeface="Montserrat"/>
              </a:rPr>
              <a:t>Preparing for Testing</a:t>
            </a:r>
            <a:endParaRPr lang="en-US"/>
          </a:p>
        </p:txBody>
      </p:sp>
      <p:sp>
        <p:nvSpPr>
          <p:cNvPr id="4" name="Content Placeholder 3">
            <a:extLst>
              <a:ext uri="{FF2B5EF4-FFF2-40B4-BE49-F238E27FC236}">
                <a16:creationId xmlns:a16="http://schemas.microsoft.com/office/drawing/2014/main" id="{6D1B17EE-5443-4427-7B69-D0A1D63671E4}"/>
              </a:ext>
            </a:extLst>
          </p:cNvPr>
          <p:cNvSpPr>
            <a:spLocks noGrp="1"/>
          </p:cNvSpPr>
          <p:nvPr>
            <p:ph sz="quarter" idx="17"/>
          </p:nvPr>
        </p:nvSpPr>
        <p:spPr/>
        <p:txBody>
          <a:bodyPr/>
          <a:lstStyle/>
          <a:p>
            <a:endParaRPr lang="en-US"/>
          </a:p>
        </p:txBody>
      </p:sp>
      <p:pic>
        <p:nvPicPr>
          <p:cNvPr id="6" name="Picture 5">
            <a:extLst>
              <a:ext uri="{FF2B5EF4-FFF2-40B4-BE49-F238E27FC236}">
                <a16:creationId xmlns:a16="http://schemas.microsoft.com/office/drawing/2014/main" id="{C31EB210-CAE8-3CAB-A9AC-80ECEEF7B7F8}"/>
              </a:ext>
            </a:extLst>
          </p:cNvPr>
          <p:cNvPicPr>
            <a:picLocks noChangeAspect="1"/>
          </p:cNvPicPr>
          <p:nvPr/>
        </p:nvPicPr>
        <p:blipFill>
          <a:blip r:embed="rId3"/>
          <a:srcRect r="1189" b="4905"/>
          <a:stretch>
            <a:fillRect/>
          </a:stretch>
        </p:blipFill>
        <p:spPr>
          <a:xfrm>
            <a:off x="2032631" y="1307544"/>
            <a:ext cx="8661873" cy="4829583"/>
          </a:xfrm>
          <a:prstGeom prst="rect">
            <a:avLst/>
          </a:prstGeom>
          <a:ln w="12700">
            <a:solidFill>
              <a:schemeClr val="bg1">
                <a:lumMod val="75000"/>
              </a:schemeClr>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244744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2188952" cy="685800"/>
          </a:xfrm>
          <a:prstGeom prst="rect">
            <a:avLst/>
          </a:prstGeom>
          <a:solidFill>
            <a:srgbClr val="003B5C"/>
          </a:solidFill>
          <a:ln w="12700">
            <a:solidFill>
              <a:srgbClr val="003B5C"/>
            </a:solidFill>
            <a:prstDash val="solid"/>
          </a:ln>
        </p:spPr>
        <p:txBody>
          <a:bodyPr/>
          <a:lstStyle/>
          <a:p>
            <a:endParaRPr lang="en-US"/>
          </a:p>
        </p:txBody>
      </p:sp>
      <p:sp>
        <p:nvSpPr>
          <p:cNvPr id="3" name="Text 1"/>
          <p:cNvSpPr/>
          <p:nvPr/>
        </p:nvSpPr>
        <p:spPr>
          <a:xfrm>
            <a:off x="365760" y="164592"/>
            <a:ext cx="6400800" cy="320040"/>
          </a:xfrm>
          <a:prstGeom prst="rect">
            <a:avLst/>
          </a:prstGeom>
          <a:noFill/>
          <a:ln/>
        </p:spPr>
        <p:txBody>
          <a:bodyPr wrap="square" rtlCol="0" anchor="ctr"/>
          <a:lstStyle/>
          <a:p>
            <a:pPr marL="0" indent="0">
              <a:buNone/>
            </a:pPr>
            <a:r>
              <a:rPr lang="en-US" sz="2400" b="1">
                <a:solidFill>
                  <a:srgbClr val="FFFFFF"/>
                </a:solidFill>
              </a:rPr>
              <a:t>UPS Return Materials &amp; Pickup Guidelines</a:t>
            </a:r>
            <a:endParaRPr lang="en-US" sz="2400"/>
          </a:p>
        </p:txBody>
      </p:sp>
      <p:sp>
        <p:nvSpPr>
          <p:cNvPr id="4" name="Shape 2"/>
          <p:cNvSpPr/>
          <p:nvPr/>
        </p:nvSpPr>
        <p:spPr>
          <a:xfrm>
            <a:off x="274320" y="914400"/>
            <a:ext cx="5669280" cy="2194560"/>
          </a:xfrm>
          <a:prstGeom prst="roundRect">
            <a:avLst/>
          </a:prstGeom>
          <a:solidFill>
            <a:srgbClr val="FFFFFF"/>
          </a:solidFill>
          <a:ln w="12700">
            <a:solidFill>
              <a:srgbClr val="D9E2F3"/>
            </a:solidFill>
            <a:prstDash val="solid"/>
          </a:ln>
        </p:spPr>
        <p:txBody>
          <a:bodyPr/>
          <a:lstStyle/>
          <a:p>
            <a:endParaRPr lang="en-US"/>
          </a:p>
        </p:txBody>
      </p:sp>
      <p:sp>
        <p:nvSpPr>
          <p:cNvPr id="5" name="Shape 3"/>
          <p:cNvSpPr/>
          <p:nvPr/>
        </p:nvSpPr>
        <p:spPr>
          <a:xfrm>
            <a:off x="274320" y="914400"/>
            <a:ext cx="5669280" cy="274320"/>
          </a:xfrm>
          <a:prstGeom prst="rect">
            <a:avLst/>
          </a:prstGeom>
          <a:solidFill>
            <a:srgbClr val="2F75B5"/>
          </a:solidFill>
          <a:ln w="12700">
            <a:solidFill>
              <a:srgbClr val="2F75B5"/>
            </a:solidFill>
            <a:prstDash val="solid"/>
          </a:ln>
        </p:spPr>
        <p:txBody>
          <a:bodyPr/>
          <a:lstStyle/>
          <a:p>
            <a:endParaRPr lang="en-US"/>
          </a:p>
        </p:txBody>
      </p:sp>
      <p:sp>
        <p:nvSpPr>
          <p:cNvPr id="6" name="Text 4"/>
          <p:cNvSpPr/>
          <p:nvPr/>
        </p:nvSpPr>
        <p:spPr>
          <a:xfrm>
            <a:off x="384048" y="941832"/>
            <a:ext cx="5486400" cy="182880"/>
          </a:xfrm>
          <a:prstGeom prst="rect">
            <a:avLst/>
          </a:prstGeom>
          <a:noFill/>
          <a:ln/>
        </p:spPr>
        <p:txBody>
          <a:bodyPr wrap="square" rtlCol="0" anchor="ctr"/>
          <a:lstStyle/>
          <a:p>
            <a:pPr marL="0" indent="0">
              <a:buNone/>
            </a:pPr>
            <a:r>
              <a:rPr lang="en-US" sz="1800" b="1">
                <a:solidFill>
                  <a:srgbClr val="FFFFFF"/>
                </a:solidFill>
                <a:latin typeface="Montserrat" panose="00000500000000000000" pitchFamily="2" charset="0"/>
              </a:rPr>
              <a:t>Shipping &amp; Pickup</a:t>
            </a:r>
            <a:endParaRPr lang="en-US" sz="1800">
              <a:latin typeface="Montserrat" panose="00000500000000000000" pitchFamily="2" charset="0"/>
            </a:endParaRPr>
          </a:p>
        </p:txBody>
      </p:sp>
      <p:sp>
        <p:nvSpPr>
          <p:cNvPr id="7" name="Shape 5"/>
          <p:cNvSpPr/>
          <p:nvPr/>
        </p:nvSpPr>
        <p:spPr>
          <a:xfrm>
            <a:off x="6217920" y="914400"/>
            <a:ext cx="5669280" cy="2194560"/>
          </a:xfrm>
          <a:prstGeom prst="roundRect">
            <a:avLst/>
          </a:prstGeom>
          <a:solidFill>
            <a:srgbClr val="FFFFFF"/>
          </a:solidFill>
          <a:ln w="12700">
            <a:solidFill>
              <a:srgbClr val="D9E2F3"/>
            </a:solidFill>
            <a:prstDash val="solid"/>
          </a:ln>
        </p:spPr>
        <p:txBody>
          <a:bodyPr/>
          <a:lstStyle/>
          <a:p>
            <a:endParaRPr lang="en-US"/>
          </a:p>
        </p:txBody>
      </p:sp>
      <p:sp>
        <p:nvSpPr>
          <p:cNvPr id="8" name="Shape 6"/>
          <p:cNvSpPr/>
          <p:nvPr/>
        </p:nvSpPr>
        <p:spPr>
          <a:xfrm>
            <a:off x="6217920" y="914400"/>
            <a:ext cx="5669280" cy="274320"/>
          </a:xfrm>
          <a:prstGeom prst="rect">
            <a:avLst/>
          </a:prstGeom>
          <a:solidFill>
            <a:srgbClr val="70AD47"/>
          </a:solidFill>
          <a:ln w="12700">
            <a:solidFill>
              <a:srgbClr val="70AD47"/>
            </a:solidFill>
            <a:prstDash val="solid"/>
          </a:ln>
        </p:spPr>
        <p:txBody>
          <a:bodyPr/>
          <a:lstStyle/>
          <a:p>
            <a:endParaRPr lang="en-US"/>
          </a:p>
        </p:txBody>
      </p:sp>
      <p:sp>
        <p:nvSpPr>
          <p:cNvPr id="9" name="Text 7"/>
          <p:cNvSpPr/>
          <p:nvPr/>
        </p:nvSpPr>
        <p:spPr>
          <a:xfrm>
            <a:off x="6327648" y="941832"/>
            <a:ext cx="5486400" cy="182880"/>
          </a:xfrm>
          <a:prstGeom prst="rect">
            <a:avLst/>
          </a:prstGeom>
          <a:noFill/>
          <a:ln/>
        </p:spPr>
        <p:txBody>
          <a:bodyPr wrap="square" rtlCol="0" anchor="ctr"/>
          <a:lstStyle/>
          <a:p>
            <a:pPr marL="0" indent="0">
              <a:buNone/>
            </a:pPr>
            <a:r>
              <a:rPr lang="en-US" sz="1800" b="1">
                <a:solidFill>
                  <a:srgbClr val="FFFFFF"/>
                </a:solidFill>
                <a:latin typeface="Montserrat" panose="00000500000000000000" pitchFamily="2" charset="0"/>
              </a:rPr>
              <a:t>Packing Return Materials</a:t>
            </a:r>
            <a:endParaRPr lang="en-US" sz="1800">
              <a:latin typeface="Montserrat" panose="00000500000000000000" pitchFamily="2" charset="0"/>
            </a:endParaRPr>
          </a:p>
        </p:txBody>
      </p:sp>
      <p:sp>
        <p:nvSpPr>
          <p:cNvPr id="10" name="Shape 8"/>
          <p:cNvSpPr/>
          <p:nvPr/>
        </p:nvSpPr>
        <p:spPr>
          <a:xfrm>
            <a:off x="274320" y="3383280"/>
            <a:ext cx="5669280" cy="2194560"/>
          </a:xfrm>
          <a:prstGeom prst="roundRect">
            <a:avLst/>
          </a:prstGeom>
          <a:solidFill>
            <a:srgbClr val="FFFFFF"/>
          </a:solidFill>
          <a:ln w="12700">
            <a:solidFill>
              <a:srgbClr val="D9E2F3"/>
            </a:solidFill>
            <a:prstDash val="solid"/>
          </a:ln>
        </p:spPr>
        <p:txBody>
          <a:bodyPr/>
          <a:lstStyle/>
          <a:p>
            <a:endParaRPr lang="en-US"/>
          </a:p>
        </p:txBody>
      </p:sp>
      <p:sp>
        <p:nvSpPr>
          <p:cNvPr id="11" name="Shape 9"/>
          <p:cNvSpPr/>
          <p:nvPr/>
        </p:nvSpPr>
        <p:spPr>
          <a:xfrm>
            <a:off x="274320" y="3383280"/>
            <a:ext cx="5669280" cy="274320"/>
          </a:xfrm>
          <a:prstGeom prst="rect">
            <a:avLst/>
          </a:prstGeom>
          <a:solidFill>
            <a:srgbClr val="ED7D31"/>
          </a:solidFill>
          <a:ln w="12700">
            <a:solidFill>
              <a:srgbClr val="ED7D31"/>
            </a:solidFill>
            <a:prstDash val="solid"/>
          </a:ln>
        </p:spPr>
        <p:txBody>
          <a:bodyPr/>
          <a:lstStyle/>
          <a:p>
            <a:endParaRPr lang="en-US"/>
          </a:p>
        </p:txBody>
      </p:sp>
      <p:sp>
        <p:nvSpPr>
          <p:cNvPr id="12" name="Text 10"/>
          <p:cNvSpPr/>
          <p:nvPr/>
        </p:nvSpPr>
        <p:spPr>
          <a:xfrm>
            <a:off x="384048" y="3410712"/>
            <a:ext cx="5486400" cy="182880"/>
          </a:xfrm>
          <a:prstGeom prst="rect">
            <a:avLst/>
          </a:prstGeom>
          <a:noFill/>
          <a:ln/>
        </p:spPr>
        <p:txBody>
          <a:bodyPr wrap="square" rtlCol="0" anchor="ctr"/>
          <a:lstStyle/>
          <a:p>
            <a:pPr marL="0" indent="0">
              <a:buNone/>
            </a:pPr>
            <a:r>
              <a:rPr lang="en-US" sz="1800" b="1">
                <a:solidFill>
                  <a:srgbClr val="FFFFFF"/>
                </a:solidFill>
                <a:latin typeface="Montserrat" panose="00000500000000000000" pitchFamily="2" charset="0"/>
              </a:rPr>
              <a:t>UPS Contact Information</a:t>
            </a:r>
            <a:endParaRPr lang="en-US" sz="1800">
              <a:latin typeface="Montserrat" panose="00000500000000000000" pitchFamily="2" charset="0"/>
            </a:endParaRPr>
          </a:p>
        </p:txBody>
      </p:sp>
      <p:sp>
        <p:nvSpPr>
          <p:cNvPr id="15" name="Text 13"/>
          <p:cNvSpPr/>
          <p:nvPr/>
        </p:nvSpPr>
        <p:spPr>
          <a:xfrm>
            <a:off x="6327648" y="3410712"/>
            <a:ext cx="5486400" cy="182880"/>
          </a:xfrm>
          <a:prstGeom prst="rect">
            <a:avLst/>
          </a:prstGeom>
          <a:noFill/>
          <a:ln/>
        </p:spPr>
        <p:txBody>
          <a:bodyPr wrap="square" rtlCol="0" anchor="ctr"/>
          <a:lstStyle/>
          <a:p>
            <a:pPr marL="0" indent="0">
              <a:buNone/>
            </a:pPr>
            <a:r>
              <a:rPr lang="en-US" sz="1400" b="1">
                <a:solidFill>
                  <a:srgbClr val="FFFFFF"/>
                </a:solidFill>
              </a:rPr>
              <a:t>Additional Order Windows</a:t>
            </a:r>
            <a:endParaRPr lang="en-US" sz="1400"/>
          </a:p>
        </p:txBody>
      </p:sp>
      <p:sp>
        <p:nvSpPr>
          <p:cNvPr id="16" name="Text 14"/>
          <p:cNvSpPr/>
          <p:nvPr/>
        </p:nvSpPr>
        <p:spPr>
          <a:xfrm>
            <a:off x="457200" y="1280160"/>
            <a:ext cx="5212080" cy="1371600"/>
          </a:xfrm>
          <a:prstGeom prst="rect">
            <a:avLst/>
          </a:prstGeom>
          <a:noFill/>
          <a:ln/>
        </p:spPr>
        <p:txBody>
          <a:bodyPr wrap="square" lIns="91440" tIns="45720" rIns="91440" bIns="45720" rtlCol="0" anchor="ctr"/>
          <a:lstStyle/>
          <a:p>
            <a:pPr marL="285750" indent="-285750">
              <a:buFont typeface="Arial"/>
              <a:buChar char="•"/>
            </a:pPr>
            <a:r>
              <a:rPr lang="en-US" sz="1400">
                <a:solidFill>
                  <a:srgbClr val="000000"/>
                </a:solidFill>
                <a:latin typeface="Montserrat" panose="00000500000000000000" pitchFamily="2" charset="0"/>
                <a:ea typeface="+mn-lt"/>
                <a:cs typeface="+mn-lt"/>
              </a:rPr>
              <a:t>Outbound return labels are included with Additional Order shipments.</a:t>
            </a:r>
            <a:endParaRPr lang="en-US" sz="1400">
              <a:latin typeface="Montserrat" panose="00000500000000000000" pitchFamily="2" charset="0"/>
              <a:ea typeface="Calibri" panose="020F0502020204030204"/>
              <a:cs typeface="Calibri" panose="020F0502020204030204"/>
            </a:endParaRPr>
          </a:p>
          <a:p>
            <a:pPr marL="285750" indent="-285750">
              <a:buFont typeface="Arial"/>
              <a:buChar char="•"/>
            </a:pPr>
            <a:r>
              <a:rPr lang="en-US" sz="1400">
                <a:solidFill>
                  <a:srgbClr val="000000"/>
                </a:solidFill>
                <a:latin typeface="Montserrat" panose="00000500000000000000" pitchFamily="2" charset="0"/>
                <a:ea typeface="+mn-lt"/>
                <a:cs typeface="+mn-lt"/>
              </a:rPr>
              <a:t>Schedule UPS pickup online and retain the confirmation/tracking number.</a:t>
            </a:r>
            <a:endParaRPr lang="en-US" sz="1400">
              <a:latin typeface="Montserrat" panose="00000500000000000000" pitchFamily="2" charset="0"/>
            </a:endParaRPr>
          </a:p>
          <a:p>
            <a:pPr marL="285750" indent="-285750">
              <a:buFont typeface="Arial"/>
              <a:buChar char="•"/>
            </a:pPr>
            <a:r>
              <a:rPr lang="en-US" sz="1400">
                <a:solidFill>
                  <a:srgbClr val="000000"/>
                </a:solidFill>
                <a:latin typeface="Montserrat" panose="00000500000000000000" pitchFamily="2" charset="0"/>
                <a:ea typeface="+mn-lt"/>
                <a:cs typeface="+mn-lt"/>
              </a:rPr>
              <a:t>Schedule pickups at least 48 hours in advance whenever possible.</a:t>
            </a:r>
            <a:endParaRPr lang="en-US" sz="1400">
              <a:latin typeface="Montserrat" panose="00000500000000000000" pitchFamily="2" charset="0"/>
            </a:endParaRPr>
          </a:p>
          <a:p>
            <a:endParaRPr lang="en-US" sz="1200">
              <a:ea typeface="Calibri"/>
              <a:cs typeface="Calibri"/>
            </a:endParaRPr>
          </a:p>
        </p:txBody>
      </p:sp>
      <p:sp>
        <p:nvSpPr>
          <p:cNvPr id="17" name="Text 15"/>
          <p:cNvSpPr/>
          <p:nvPr/>
        </p:nvSpPr>
        <p:spPr>
          <a:xfrm>
            <a:off x="6400800" y="1280160"/>
            <a:ext cx="5120640" cy="1371600"/>
          </a:xfrm>
          <a:prstGeom prst="rect">
            <a:avLst/>
          </a:prstGeom>
          <a:noFill/>
          <a:ln/>
        </p:spPr>
        <p:txBody>
          <a:bodyPr wrap="square" lIns="91440" tIns="45720" rIns="91440" bIns="45720" rtlCol="0" anchor="ctr"/>
          <a:lstStyle/>
          <a:p>
            <a:pPr marL="285750" indent="-285750">
              <a:buFont typeface="Arial"/>
              <a:buChar char="•"/>
            </a:pPr>
            <a:r>
              <a:rPr lang="en-US" sz="1400">
                <a:solidFill>
                  <a:srgbClr val="000000"/>
                </a:solidFill>
                <a:latin typeface="Montserrat" panose="00000500000000000000" pitchFamily="2" charset="0"/>
                <a:ea typeface="+mn-lt"/>
                <a:cs typeface="+mn-lt"/>
              </a:rPr>
              <a:t>Allow 4-7 business days for return transit.</a:t>
            </a:r>
            <a:endParaRPr lang="en-US" sz="1400">
              <a:latin typeface="Montserrat" panose="00000500000000000000" pitchFamily="2" charset="0"/>
            </a:endParaRPr>
          </a:p>
          <a:p>
            <a:pPr marL="285750" indent="-285750">
              <a:buFont typeface="Arial"/>
              <a:buChar char="•"/>
            </a:pPr>
            <a:r>
              <a:rPr lang="en-US" sz="1400">
                <a:solidFill>
                  <a:srgbClr val="000000"/>
                </a:solidFill>
                <a:latin typeface="Montserrat" panose="00000500000000000000" pitchFamily="2" charset="0"/>
                <a:ea typeface="+mn-lt"/>
                <a:cs typeface="+mn-lt"/>
              </a:rPr>
              <a:t>Package all return materials securely in boxes.</a:t>
            </a:r>
            <a:endParaRPr lang="en-US" sz="1400">
              <a:latin typeface="Montserrat" panose="00000500000000000000" pitchFamily="2" charset="0"/>
            </a:endParaRPr>
          </a:p>
          <a:p>
            <a:pPr marL="285750" indent="-285750">
              <a:buFont typeface="Arial"/>
              <a:buChar char="•"/>
            </a:pPr>
            <a:r>
              <a:rPr lang="en-US" sz="1400">
                <a:solidFill>
                  <a:srgbClr val="000000"/>
                </a:solidFill>
                <a:latin typeface="Montserrat" panose="00000500000000000000" pitchFamily="2" charset="0"/>
                <a:ea typeface="+mn-lt"/>
                <a:cs typeface="+mn-lt"/>
              </a:rPr>
              <a:t>Do not combine scorable and nonscorable materials in the same shipment</a:t>
            </a:r>
            <a:r>
              <a:rPr lang="en-US" sz="1200">
                <a:solidFill>
                  <a:srgbClr val="000000"/>
                </a:solidFill>
                <a:ea typeface="+mn-lt"/>
                <a:cs typeface="+mn-lt"/>
              </a:rPr>
              <a:t>.</a:t>
            </a:r>
            <a:endParaRPr lang="en-US"/>
          </a:p>
          <a:p>
            <a:pPr marL="0" indent="0">
              <a:buNone/>
            </a:pPr>
            <a:endParaRPr lang="en-US" sz="1200">
              <a:ea typeface="Calibri"/>
              <a:cs typeface="Calibri"/>
            </a:endParaRPr>
          </a:p>
        </p:txBody>
      </p:sp>
      <p:sp>
        <p:nvSpPr>
          <p:cNvPr id="18" name="Text 16"/>
          <p:cNvSpPr/>
          <p:nvPr/>
        </p:nvSpPr>
        <p:spPr>
          <a:xfrm>
            <a:off x="457200" y="3703320"/>
            <a:ext cx="5029200" cy="1463040"/>
          </a:xfrm>
          <a:prstGeom prst="rect">
            <a:avLst/>
          </a:prstGeom>
          <a:noFill/>
          <a:ln/>
        </p:spPr>
        <p:txBody>
          <a:bodyPr wrap="square" lIns="91440" tIns="45720" rIns="91440" bIns="45720" rtlCol="0" anchor="ctr"/>
          <a:lstStyle/>
          <a:p>
            <a:pPr marL="0" indent="0">
              <a:buNone/>
            </a:pPr>
            <a:r>
              <a:rPr lang="en-US" sz="1400" b="1">
                <a:solidFill>
                  <a:srgbClr val="000000"/>
                </a:solidFill>
                <a:latin typeface="Montserrat" panose="00000500000000000000" pitchFamily="2" charset="0"/>
              </a:rPr>
              <a:t>Online Pickup</a:t>
            </a:r>
            <a:r>
              <a:rPr lang="en-US" sz="1400">
                <a:solidFill>
                  <a:srgbClr val="000000"/>
                </a:solidFill>
                <a:latin typeface="Montserrat" panose="00000500000000000000" pitchFamily="2" charset="0"/>
              </a:rPr>
              <a:t>:</a:t>
            </a:r>
            <a:endParaRPr lang="en-US" sz="1400">
              <a:latin typeface="Montserrat" panose="00000500000000000000" pitchFamily="2" charset="0"/>
            </a:endParaRPr>
          </a:p>
          <a:p>
            <a:pPr marL="0" indent="0">
              <a:buNone/>
            </a:pPr>
            <a:r>
              <a:rPr lang="en-US" sz="1400">
                <a:solidFill>
                  <a:srgbClr val="000000"/>
                </a:solidFill>
                <a:latin typeface="Montserrat" panose="00000500000000000000" pitchFamily="2" charset="0"/>
              </a:rPr>
              <a:t>wwwapps.ups.com/pickup/schedule</a:t>
            </a:r>
            <a:endParaRPr lang="en-US" sz="1400">
              <a:latin typeface="Montserrat" panose="00000500000000000000" pitchFamily="2" charset="0"/>
            </a:endParaRPr>
          </a:p>
          <a:p>
            <a:pPr marL="0" indent="0">
              <a:buNone/>
            </a:pPr>
            <a:endParaRPr lang="en-US" sz="1400">
              <a:latin typeface="Montserrat" panose="00000500000000000000" pitchFamily="2" charset="0"/>
            </a:endParaRPr>
          </a:p>
          <a:p>
            <a:pPr marL="0" indent="0">
              <a:buNone/>
            </a:pPr>
            <a:r>
              <a:rPr lang="en-US" sz="1400" b="1">
                <a:solidFill>
                  <a:srgbClr val="000000"/>
                </a:solidFill>
                <a:latin typeface="Montserrat" panose="00000500000000000000" pitchFamily="2" charset="0"/>
              </a:rPr>
              <a:t>Phone</a:t>
            </a:r>
            <a:r>
              <a:rPr lang="en-US" sz="1400">
                <a:solidFill>
                  <a:srgbClr val="000000"/>
                </a:solidFill>
                <a:latin typeface="Montserrat" panose="00000500000000000000" pitchFamily="2" charset="0"/>
              </a:rPr>
              <a:t>: 800-823-7459</a:t>
            </a:r>
            <a:endParaRPr lang="en-US" sz="1400">
              <a:latin typeface="Montserrat" panose="00000500000000000000" pitchFamily="2" charset="0"/>
            </a:endParaRPr>
          </a:p>
          <a:p>
            <a:pPr marL="0" indent="0">
              <a:buNone/>
            </a:pPr>
            <a:endParaRPr lang="en-US" sz="1400">
              <a:latin typeface="Montserrat" panose="00000500000000000000" pitchFamily="2" charset="0"/>
            </a:endParaRPr>
          </a:p>
          <a:p>
            <a:pPr marL="0" indent="0">
              <a:buNone/>
            </a:pPr>
            <a:r>
              <a:rPr lang="en-US" sz="1400">
                <a:solidFill>
                  <a:srgbClr val="000000"/>
                </a:solidFill>
                <a:latin typeface="Montserrat" panose="00000500000000000000" pitchFamily="2" charset="0"/>
              </a:rPr>
              <a:t>Reminder: Schedule pickups at least 48 hours in advance whenever possible</a:t>
            </a:r>
            <a:r>
              <a:rPr lang="en-US" sz="1200">
                <a:solidFill>
                  <a:srgbClr val="000000"/>
                </a:solidFill>
              </a:rPr>
              <a:t>.</a:t>
            </a:r>
            <a:endParaRPr lang="en-US" sz="1200"/>
          </a:p>
        </p:txBody>
      </p:sp>
      <p:sp>
        <p:nvSpPr>
          <p:cNvPr id="19" name="Text 17"/>
          <p:cNvSpPr/>
          <p:nvPr/>
        </p:nvSpPr>
        <p:spPr>
          <a:xfrm>
            <a:off x="6400800" y="3703320"/>
            <a:ext cx="4937760" cy="1554480"/>
          </a:xfrm>
          <a:prstGeom prst="rect">
            <a:avLst/>
          </a:prstGeom>
          <a:noFill/>
          <a:ln/>
        </p:spPr>
        <p:txBody>
          <a:bodyPr wrap="square" lIns="91440" tIns="45720" rIns="91440" bIns="45720" rtlCol="0" anchor="ctr"/>
          <a:lstStyle/>
          <a:p>
            <a:pPr marL="0" indent="0">
              <a:buNone/>
            </a:pPr>
            <a:endParaRPr lang="en-US" sz="1200" b="1">
              <a:ea typeface="Calibri"/>
              <a:cs typeface="Calibri"/>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51E494-98ED-72F6-B209-6F015142B0A9}"/>
              </a:ext>
            </a:extLst>
          </p:cNvPr>
          <p:cNvSpPr>
            <a:spLocks noGrp="1"/>
          </p:cNvSpPr>
          <p:nvPr>
            <p:ph type="title"/>
          </p:nvPr>
        </p:nvSpPr>
        <p:spPr/>
        <p:txBody>
          <a:bodyPr/>
          <a:lstStyle/>
          <a:p>
            <a:r>
              <a:rPr lang="en-US">
                <a:latin typeface="Montserrat SemiBold"/>
              </a:rPr>
              <a:t>TIDE: Initial Order Deadlines and Additional Order Windows</a:t>
            </a:r>
            <a:endParaRPr lang="en-US"/>
          </a:p>
        </p:txBody>
      </p:sp>
      <p:graphicFrame>
        <p:nvGraphicFramePr>
          <p:cNvPr id="6" name="Table Placeholder 5">
            <a:extLst>
              <a:ext uri="{FF2B5EF4-FFF2-40B4-BE49-F238E27FC236}">
                <a16:creationId xmlns:a16="http://schemas.microsoft.com/office/drawing/2014/main" id="{6BE5ECD6-05AC-BC2A-CA5F-A727FDD17E31}"/>
              </a:ext>
            </a:extLst>
          </p:cNvPr>
          <p:cNvGraphicFramePr>
            <a:graphicFrameLocks noGrp="1"/>
          </p:cNvGraphicFramePr>
          <p:nvPr>
            <p:ph type="tbl" sz="quarter" idx="16"/>
            <p:extLst>
              <p:ext uri="{D42A27DB-BD31-4B8C-83A1-F6EECF244321}">
                <p14:modId xmlns:p14="http://schemas.microsoft.com/office/powerpoint/2010/main" val="453592430"/>
              </p:ext>
            </p:extLst>
          </p:nvPr>
        </p:nvGraphicFramePr>
        <p:xfrm>
          <a:off x="571500" y="2108200"/>
          <a:ext cx="11049000" cy="1671986"/>
        </p:xfrm>
        <a:graphic>
          <a:graphicData uri="http://schemas.openxmlformats.org/drawingml/2006/table">
            <a:tbl>
              <a:tblPr firstRow="1" bandRow="1">
                <a:tableStyleId>{5C22544A-7EE6-4342-B048-85BDC9FD1C3A}</a:tableStyleId>
              </a:tblPr>
              <a:tblGrid>
                <a:gridCol w="4759452">
                  <a:extLst>
                    <a:ext uri="{9D8B030D-6E8A-4147-A177-3AD203B41FA5}">
                      <a16:colId xmlns:a16="http://schemas.microsoft.com/office/drawing/2014/main" val="3562485439"/>
                    </a:ext>
                  </a:extLst>
                </a:gridCol>
                <a:gridCol w="6289548">
                  <a:extLst>
                    <a:ext uri="{9D8B030D-6E8A-4147-A177-3AD203B41FA5}">
                      <a16:colId xmlns:a16="http://schemas.microsoft.com/office/drawing/2014/main" val="3511951622"/>
                    </a:ext>
                  </a:extLst>
                </a:gridCol>
              </a:tblGrid>
              <a:tr h="370840">
                <a:tc>
                  <a:txBody>
                    <a:bodyPr/>
                    <a:lstStyle/>
                    <a:p>
                      <a:endParaRPr lang="en-US"/>
                    </a:p>
                  </a:txBody>
                  <a:tcPr/>
                </a:tc>
                <a:tc>
                  <a:txBody>
                    <a:bodyPr/>
                    <a:lstStyle/>
                    <a:p>
                      <a:endParaRPr lang="en-US"/>
                    </a:p>
                  </a:txBody>
                  <a:tcPr/>
                </a:tc>
                <a:extLst>
                  <a:ext uri="{0D108BD9-81ED-4DB2-BD59-A6C34878D82A}">
                    <a16:rowId xmlns:a16="http://schemas.microsoft.com/office/drawing/2014/main" val="1886883365"/>
                  </a:ext>
                </a:extLst>
              </a:tr>
              <a:tr h="661066">
                <a:tc>
                  <a:txBody>
                    <a:bodyPr/>
                    <a:lstStyle/>
                    <a:p>
                      <a:r>
                        <a:rPr lang="en-US">
                          <a:latin typeface="Montserrat" panose="00000500000000000000" pitchFamily="2" charset="0"/>
                        </a:rPr>
                        <a:t>Winter EOC  Additional Order Window for Paper Materials</a:t>
                      </a:r>
                    </a:p>
                  </a:txBody>
                  <a:tcPr/>
                </a:tc>
                <a:tc>
                  <a:txBody>
                    <a:bodyPr/>
                    <a:lstStyle/>
                    <a:p>
                      <a:pPr marL="0" lvl="0" algn="ctr" defTabSz="914400" rtl="0" eaLnBrk="1" latinLnBrk="0" hangingPunct="1">
                        <a:lnSpc>
                          <a:spcPct val="100000"/>
                        </a:lnSpc>
                        <a:spcBef>
                          <a:spcPts val="0"/>
                        </a:spcBef>
                        <a:spcAft>
                          <a:spcPts val="0"/>
                        </a:spcAft>
                        <a:buNone/>
                      </a:pPr>
                      <a:r>
                        <a:rPr lang="en-US" sz="1800" kern="1200" noProof="0">
                          <a:solidFill>
                            <a:schemeClr val="dk1"/>
                          </a:solidFill>
                          <a:latin typeface="Montserrat"/>
                          <a:ea typeface="+mn-ea"/>
                          <a:cs typeface="+mn-cs"/>
                        </a:rPr>
                        <a:t>11/23/26 - 1/29/27</a:t>
                      </a:r>
                      <a:endParaRPr lang="en-US"/>
                    </a:p>
                    <a:p>
                      <a:pPr marL="0" lvl="0" algn="ctr" defTabSz="914400" rtl="0" eaLnBrk="1" latinLnBrk="0" hangingPunct="1">
                        <a:buNone/>
                      </a:pPr>
                      <a:endParaRPr lang="en-US" sz="1800" kern="1200">
                        <a:solidFill>
                          <a:schemeClr val="dk1"/>
                        </a:solidFill>
                        <a:latin typeface="Montserrat" panose="00000500000000000000" pitchFamily="2" charset="0"/>
                        <a:ea typeface="+mn-ea"/>
                        <a:cs typeface="+mn-cs"/>
                      </a:endParaRPr>
                    </a:p>
                  </a:txBody>
                  <a:tcPr/>
                </a:tc>
                <a:extLst>
                  <a:ext uri="{0D108BD9-81ED-4DB2-BD59-A6C34878D82A}">
                    <a16:rowId xmlns:a16="http://schemas.microsoft.com/office/drawing/2014/main" val="3438339413"/>
                  </a:ext>
                </a:extLst>
              </a:tr>
              <a:tr h="370840">
                <a:tc>
                  <a:txBody>
                    <a:bodyPr/>
                    <a:lstStyle/>
                    <a:p>
                      <a:r>
                        <a:rPr lang="en-US">
                          <a:latin typeface="Montserrat" panose="00000500000000000000" pitchFamily="2" charset="0"/>
                        </a:rPr>
                        <a:t>Winter EOC Additional Order Window for Return Materials </a:t>
                      </a:r>
                    </a:p>
                  </a:txBody>
                  <a:tcPr/>
                </a:tc>
                <a:tc>
                  <a:txBody>
                    <a:bodyPr/>
                    <a:lstStyle/>
                    <a:p>
                      <a:pPr marL="0" lvl="0" algn="ctr" defTabSz="914400" rtl="0" eaLnBrk="1" latinLnBrk="0" hangingPunct="1">
                        <a:lnSpc>
                          <a:spcPct val="100000"/>
                        </a:lnSpc>
                        <a:spcBef>
                          <a:spcPts val="0"/>
                        </a:spcBef>
                        <a:spcAft>
                          <a:spcPts val="0"/>
                        </a:spcAft>
                        <a:buNone/>
                      </a:pPr>
                      <a:r>
                        <a:rPr lang="en-US" sz="1800" kern="1200" noProof="0">
                          <a:solidFill>
                            <a:schemeClr val="dk1"/>
                          </a:solidFill>
                          <a:latin typeface="Montserrat"/>
                          <a:ea typeface="+mn-ea"/>
                          <a:cs typeface="+mn-cs"/>
                        </a:rPr>
                        <a:t> 1/23/26-1/29/27</a:t>
                      </a:r>
                      <a:endParaRPr lang="en-US" sz="1800" kern="1200">
                        <a:solidFill>
                          <a:schemeClr val="dk1"/>
                        </a:solidFill>
                        <a:latin typeface="Montserrat" panose="00000500000000000000" pitchFamily="2" charset="0"/>
                        <a:ea typeface="+mn-ea"/>
                        <a:cs typeface="+mn-cs"/>
                      </a:endParaRPr>
                    </a:p>
                    <a:p>
                      <a:pPr marL="0" lvl="0" algn="ctr" defTabSz="914400" rtl="0" eaLnBrk="1" latinLnBrk="0" hangingPunct="1">
                        <a:buNone/>
                      </a:pPr>
                      <a:endParaRPr lang="en-US" sz="1800" kern="1200">
                        <a:solidFill>
                          <a:schemeClr val="dk1"/>
                        </a:solidFill>
                        <a:latin typeface="Montserrat" panose="00000500000000000000" pitchFamily="2" charset="0"/>
                        <a:ea typeface="+mn-ea"/>
                        <a:cs typeface="+mn-cs"/>
                      </a:endParaRPr>
                    </a:p>
                  </a:txBody>
                  <a:tcPr/>
                </a:tc>
                <a:extLst>
                  <a:ext uri="{0D108BD9-81ED-4DB2-BD59-A6C34878D82A}">
                    <a16:rowId xmlns:a16="http://schemas.microsoft.com/office/drawing/2014/main" val="1299105392"/>
                  </a:ext>
                </a:extLst>
              </a:tr>
            </a:tbl>
          </a:graphicData>
        </a:graphic>
      </p:graphicFrame>
      <p:sp>
        <p:nvSpPr>
          <p:cNvPr id="5" name="Content Placeholder 4">
            <a:extLst>
              <a:ext uri="{FF2B5EF4-FFF2-40B4-BE49-F238E27FC236}">
                <a16:creationId xmlns:a16="http://schemas.microsoft.com/office/drawing/2014/main" id="{CF56280C-2F5E-E516-9431-797DEB25D5C1}"/>
              </a:ext>
            </a:extLst>
          </p:cNvPr>
          <p:cNvSpPr>
            <a:spLocks noGrp="1"/>
          </p:cNvSpPr>
          <p:nvPr>
            <p:ph sz="quarter" idx="17"/>
          </p:nvPr>
        </p:nvSpPr>
        <p:spPr/>
        <p:txBody>
          <a:bodyPr lIns="0" tIns="45720" rIns="91440" bIns="45720" anchor="t"/>
          <a:lstStyle/>
          <a:p>
            <a:r>
              <a:rPr lang="en-US">
                <a:latin typeface="Montserrat"/>
              </a:rPr>
              <a:t>Winter 2026 Key Dates: </a:t>
            </a:r>
            <a:r>
              <a:rPr lang="en-US">
                <a:latin typeface="Montserrat"/>
                <a:hlinkClick r:id="rId3"/>
              </a:rPr>
              <a:t>https://mstar.mdassessments.com/resources/training/MCAP%20Winter%202026%20Reporting%20Key%20Dates%20v3%20(1).pdf</a:t>
            </a:r>
            <a:endParaRPr lang="en-US"/>
          </a:p>
          <a:p>
            <a:endParaRPr lang="en-US"/>
          </a:p>
        </p:txBody>
      </p:sp>
      <p:sp>
        <p:nvSpPr>
          <p:cNvPr id="3" name="Text Placeholder 2">
            <a:extLst>
              <a:ext uri="{FF2B5EF4-FFF2-40B4-BE49-F238E27FC236}">
                <a16:creationId xmlns:a16="http://schemas.microsoft.com/office/drawing/2014/main" id="{AC620250-6E59-EC4F-AE82-F2CB03309DD3}"/>
              </a:ext>
            </a:extLst>
          </p:cNvPr>
          <p:cNvSpPr>
            <a:spLocks noGrp="1"/>
          </p:cNvSpPr>
          <p:nvPr>
            <p:ph type="body" sz="quarter" idx="15"/>
          </p:nvPr>
        </p:nvSpPr>
        <p:spPr/>
        <p:txBody>
          <a:bodyPr lIns="0" tIns="45720" rIns="91440" bIns="45720" anchor="t"/>
          <a:lstStyle/>
          <a:p>
            <a:r>
              <a:rPr lang="en-US">
                <a:latin typeface="Montserrat"/>
              </a:rPr>
              <a:t>Preparing for Testing</a:t>
            </a:r>
            <a:endParaRPr lang="en-US"/>
          </a:p>
          <a:p>
            <a:endParaRPr lang="en-US">
              <a:latin typeface="Montserrat"/>
            </a:endParaRPr>
          </a:p>
          <a:p>
            <a:endParaRPr lang="en-US"/>
          </a:p>
        </p:txBody>
      </p:sp>
    </p:spTree>
    <p:extLst>
      <p:ext uri="{BB962C8B-B14F-4D97-AF65-F5344CB8AC3E}">
        <p14:creationId xmlns:p14="http://schemas.microsoft.com/office/powerpoint/2010/main" val="18725851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9C76B4-5378-FF40-A849-17F637F7D34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63494A-40C2-AAB3-446B-1398C99E03B4}"/>
              </a:ext>
            </a:extLst>
          </p:cNvPr>
          <p:cNvSpPr>
            <a:spLocks noGrp="1"/>
          </p:cNvSpPr>
          <p:nvPr>
            <p:ph type="title"/>
          </p:nvPr>
        </p:nvSpPr>
        <p:spPr>
          <a:xfrm>
            <a:off x="643064" y="2194560"/>
            <a:ext cx="7574924" cy="357908"/>
          </a:xfrm>
        </p:spPr>
        <p:txBody>
          <a:bodyPr lIns="0" tIns="45720" rIns="91440" bIns="45720" anchor="t"/>
          <a:lstStyle/>
          <a:p>
            <a:r>
              <a:rPr lang="en-US" sz="2400">
                <a:latin typeface="Montserrat SemiBold"/>
              </a:rPr>
              <a:t>Accommodations and Accessibility Features </a:t>
            </a:r>
            <a:endParaRPr lang="en-US" sz="2400"/>
          </a:p>
        </p:txBody>
      </p:sp>
      <p:sp>
        <p:nvSpPr>
          <p:cNvPr id="3" name="Text Placeholder 2">
            <a:extLst>
              <a:ext uri="{FF2B5EF4-FFF2-40B4-BE49-F238E27FC236}">
                <a16:creationId xmlns:a16="http://schemas.microsoft.com/office/drawing/2014/main" id="{39644A32-F9FE-CD73-ABAB-63C1CEBA958E}"/>
              </a:ext>
            </a:extLst>
          </p:cNvPr>
          <p:cNvSpPr>
            <a:spLocks noGrp="1"/>
          </p:cNvSpPr>
          <p:nvPr>
            <p:ph type="body" sz="quarter" idx="13"/>
          </p:nvPr>
        </p:nvSpPr>
        <p:spPr>
          <a:xfrm>
            <a:off x="439738" y="2825296"/>
            <a:ext cx="7991881" cy="1920875"/>
          </a:xfrm>
        </p:spPr>
        <p:txBody>
          <a:bodyPr lIns="0" tIns="45720" rIns="91440" bIns="45720" anchor="t"/>
          <a:lstStyle/>
          <a:p>
            <a:r>
              <a:rPr lang="en-US">
                <a:latin typeface="Montserrat SemiBold"/>
              </a:rPr>
              <a:t>Crosswalk between MSTAR Systems and </a:t>
            </a:r>
            <a:r>
              <a:rPr lang="en-US" i="1">
                <a:latin typeface="Montserrat SemiBold"/>
              </a:rPr>
              <a:t>Maryland Assessment, Accessibility, &amp; Accommodations Manual</a:t>
            </a:r>
          </a:p>
        </p:txBody>
      </p:sp>
      <p:pic>
        <p:nvPicPr>
          <p:cNvPr id="5" name="Picture 4">
            <a:extLst>
              <a:ext uri="{FF2B5EF4-FFF2-40B4-BE49-F238E27FC236}">
                <a16:creationId xmlns:a16="http://schemas.microsoft.com/office/drawing/2014/main" id="{EAE15A2E-5D26-8C78-D65D-5548C9E36087}"/>
              </a:ext>
            </a:extLst>
          </p:cNvPr>
          <p:cNvPicPr>
            <a:picLocks noChangeAspect="1"/>
          </p:cNvPicPr>
          <p:nvPr/>
        </p:nvPicPr>
        <p:blipFill>
          <a:blip r:embed="rId3" cstate="print">
            <a:extLst>
              <a:ext uri="{28A0092B-C50C-407E-A947-70E740481C1C}">
                <a14:useLocalDpi xmlns:a14="http://schemas.microsoft.com/office/drawing/2010/main" val="0"/>
              </a:ext>
            </a:extLst>
          </a:blip>
          <a:srcRect b="5737"/>
          <a:stretch>
            <a:fillRect/>
          </a:stretch>
        </p:blipFill>
        <p:spPr>
          <a:xfrm>
            <a:off x="8431619" y="1268668"/>
            <a:ext cx="3698761" cy="4512049"/>
          </a:xfrm>
          <a:prstGeom prst="rect">
            <a:avLst/>
          </a:prstGeom>
          <a:ln w="12700">
            <a:solidFill>
              <a:schemeClr val="bg1">
                <a:lumMod val="75000"/>
              </a:schemeClr>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6930566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970475-A800-A76F-65FA-D3603A6DEC0B}"/>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8C832728-51FA-1FC1-118C-472AEB38F5E4}"/>
              </a:ext>
            </a:extLst>
          </p:cNvPr>
          <p:cNvSpPr>
            <a:spLocks noGrp="1"/>
          </p:cNvSpPr>
          <p:nvPr>
            <p:ph type="body" sz="quarter" idx="4294967295"/>
          </p:nvPr>
        </p:nvSpPr>
        <p:spPr>
          <a:xfrm>
            <a:off x="428171" y="815521"/>
            <a:ext cx="6066781" cy="1001599"/>
          </a:xfrm>
          <a:prstGeom prst="rect">
            <a:avLst/>
          </a:prstGeom>
        </p:spPr>
        <p:txBody>
          <a:bodyPr lIns="0" tIns="45720" rIns="91440" bIns="45720" anchor="t"/>
          <a:lstStyle/>
          <a:p>
            <a:pPr marL="0" indent="0">
              <a:buNone/>
            </a:pPr>
            <a:r>
              <a:rPr lang="en-US">
                <a:solidFill>
                  <a:srgbClr val="424B5A"/>
                </a:solidFill>
                <a:latin typeface="Montserrat SemiBold"/>
              </a:rPr>
              <a:t>Table 1: Accessibility Features</a:t>
            </a:r>
            <a:endParaRPr lang="en-US">
              <a:solidFill>
                <a:srgbClr val="424B5A"/>
              </a:solidFill>
              <a:ea typeface="Calibri" panose="020F0502020204030204"/>
              <a:cs typeface="Calibri" panose="020F0502020204030204"/>
            </a:endParaRPr>
          </a:p>
        </p:txBody>
      </p:sp>
      <p:pic>
        <p:nvPicPr>
          <p:cNvPr id="4" name="Picture 3">
            <a:extLst>
              <a:ext uri="{FF2B5EF4-FFF2-40B4-BE49-F238E27FC236}">
                <a16:creationId xmlns:a16="http://schemas.microsoft.com/office/drawing/2014/main" id="{F8F07E0C-DB0B-D8ED-26CC-5FD19CA7B458}"/>
              </a:ext>
            </a:extLst>
          </p:cNvPr>
          <p:cNvPicPr>
            <a:picLocks noChangeAspect="1"/>
          </p:cNvPicPr>
          <p:nvPr/>
        </p:nvPicPr>
        <p:blipFill>
          <a:blip r:embed="rId3"/>
          <a:srcRect t="8095" r="2722" b="40785"/>
          <a:stretch>
            <a:fillRect/>
          </a:stretch>
        </p:blipFill>
        <p:spPr>
          <a:xfrm>
            <a:off x="215520" y="2312581"/>
            <a:ext cx="4686486" cy="2232837"/>
          </a:xfrm>
          <a:prstGeom prst="rect">
            <a:avLst/>
          </a:prstGeom>
          <a:ln>
            <a:solidFill>
              <a:schemeClr val="bg1">
                <a:lumMod val="75000"/>
              </a:schemeClr>
            </a:solidFill>
          </a:ln>
        </p:spPr>
      </p:pic>
      <p:sp>
        <p:nvSpPr>
          <p:cNvPr id="6" name="Text Placeholder 3">
            <a:extLst>
              <a:ext uri="{FF2B5EF4-FFF2-40B4-BE49-F238E27FC236}">
                <a16:creationId xmlns:a16="http://schemas.microsoft.com/office/drawing/2014/main" id="{99AC266D-7F68-4481-64B6-E8BAF992CBFE}"/>
              </a:ext>
            </a:extLst>
          </p:cNvPr>
          <p:cNvSpPr txBox="1">
            <a:spLocks/>
          </p:cNvSpPr>
          <p:nvPr/>
        </p:nvSpPr>
        <p:spPr>
          <a:xfrm>
            <a:off x="592265" y="168290"/>
            <a:ext cx="9633916" cy="321184"/>
          </a:xfrm>
          <a:prstGeom prst="rect">
            <a:avLst/>
          </a:prstGeom>
        </p:spPr>
        <p:txBody>
          <a:bodyPr lIns="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400">
                <a:solidFill>
                  <a:srgbClr val="424B5A"/>
                </a:solidFill>
                <a:latin typeface="Montserrat"/>
              </a:rPr>
              <a:t>Test Settings and Accommodations </a:t>
            </a:r>
            <a:endParaRPr lang="en-US" sz="1400">
              <a:solidFill>
                <a:srgbClr val="424B5A"/>
              </a:solidFill>
              <a:ea typeface="Calibri"/>
              <a:cs typeface="Calibri"/>
            </a:endParaRPr>
          </a:p>
        </p:txBody>
      </p:sp>
      <p:sp>
        <p:nvSpPr>
          <p:cNvPr id="9" name="Text Placeholder 2">
            <a:extLst>
              <a:ext uri="{FF2B5EF4-FFF2-40B4-BE49-F238E27FC236}">
                <a16:creationId xmlns:a16="http://schemas.microsoft.com/office/drawing/2014/main" id="{D79B70C6-2BBF-AB2F-1330-111304F426EE}"/>
              </a:ext>
            </a:extLst>
          </p:cNvPr>
          <p:cNvSpPr txBox="1">
            <a:spLocks/>
          </p:cNvSpPr>
          <p:nvPr/>
        </p:nvSpPr>
        <p:spPr>
          <a:xfrm>
            <a:off x="5029597" y="1297213"/>
            <a:ext cx="3614673" cy="5105745"/>
          </a:xfrm>
          <a:prstGeom prst="rect">
            <a:avLst/>
          </a:prstGeom>
          <a:ln w="19050">
            <a:solidFill>
              <a:schemeClr val="bg1">
                <a:lumMod val="65000"/>
              </a:schemeClr>
            </a:solidFill>
          </a:ln>
        </p:spPr>
        <p:txBody>
          <a:bodyPr lIns="0" tIns="45720" rIns="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7475" indent="0">
              <a:buNone/>
            </a:pPr>
            <a:r>
              <a:rPr lang="en-US" sz="1400" b="1">
                <a:latin typeface="Montserrat" panose="00000500000000000000" pitchFamily="2" charset="0"/>
              </a:rPr>
              <a:t>1a. Answer Masking</a:t>
            </a:r>
          </a:p>
          <a:p>
            <a:pPr marL="117475" indent="0">
              <a:buNone/>
            </a:pPr>
            <a:r>
              <a:rPr lang="en-US" sz="1400" b="1">
                <a:latin typeface="Montserrat" panose="00000500000000000000" pitchFamily="2" charset="0"/>
              </a:rPr>
              <a:t>1b. Audio Amplification</a:t>
            </a:r>
          </a:p>
          <a:p>
            <a:pPr marL="117475" indent="0">
              <a:buNone/>
            </a:pPr>
            <a:r>
              <a:rPr lang="en-US" sz="1400" b="1">
                <a:latin typeface="Montserrat" panose="00000500000000000000" pitchFamily="2" charset="0"/>
              </a:rPr>
              <a:t>1c. Bookmark (flag item for review) </a:t>
            </a:r>
          </a:p>
          <a:p>
            <a:pPr marL="117475" indent="0">
              <a:buNone/>
            </a:pPr>
            <a:r>
              <a:rPr lang="en-US" sz="1400" b="1">
                <a:latin typeface="Montserrat" panose="00000500000000000000" pitchFamily="2" charset="0"/>
              </a:rPr>
              <a:t>1d. Color Contrast (Background/Font Color)</a:t>
            </a:r>
          </a:p>
          <a:p>
            <a:pPr marL="117475" indent="0">
              <a:buNone/>
            </a:pPr>
            <a:r>
              <a:rPr lang="en-US" sz="1400" b="1">
                <a:latin typeface="Montserrat" panose="00000500000000000000" pitchFamily="2" charset="0"/>
              </a:rPr>
              <a:t>1e. Blank Scratch Paper </a:t>
            </a:r>
          </a:p>
          <a:p>
            <a:pPr marL="117475" indent="0">
              <a:buNone/>
            </a:pPr>
            <a:r>
              <a:rPr lang="en-US" sz="1400" b="1">
                <a:latin typeface="Montserrat" panose="00000500000000000000" pitchFamily="2" charset="0"/>
              </a:rPr>
              <a:t>1f. Eliminate Answer Choices </a:t>
            </a:r>
          </a:p>
          <a:p>
            <a:pPr marL="117475" indent="0">
              <a:buNone/>
            </a:pPr>
            <a:r>
              <a:rPr lang="en-US" sz="1400" b="1">
                <a:latin typeface="Montserrat" panose="00000500000000000000" pitchFamily="2" charset="0"/>
              </a:rPr>
              <a:t>1g. General Directions Clarifie1h. General Directions Read Aloud and Repeated as Needed 	</a:t>
            </a:r>
          </a:p>
          <a:p>
            <a:pPr marL="117475" indent="0">
              <a:buNone/>
            </a:pPr>
            <a:r>
              <a:rPr lang="en-US" sz="1400" b="1">
                <a:latin typeface="Montserrat" panose="00000500000000000000" pitchFamily="2" charset="0"/>
              </a:rPr>
              <a:t>1i. Highlight Tool 	</a:t>
            </a:r>
          </a:p>
          <a:p>
            <a:pPr marL="117475" indent="0">
              <a:buNone/>
            </a:pPr>
            <a:r>
              <a:rPr lang="en-US" sz="1400" b="1">
                <a:latin typeface="Montserrat" panose="00000500000000000000" pitchFamily="2" charset="0"/>
              </a:rPr>
              <a:t>1j. Headphones or Noise Buffers </a:t>
            </a:r>
          </a:p>
          <a:p>
            <a:pPr marL="117475" indent="0">
              <a:buNone/>
            </a:pPr>
            <a:r>
              <a:rPr lang="en-US" sz="1400" b="1">
                <a:latin typeface="Montserrat" panose="00000500000000000000" pitchFamily="2" charset="0"/>
              </a:rPr>
              <a:t>1k. Line Reader Mask Tool 	</a:t>
            </a:r>
          </a:p>
          <a:p>
            <a:pPr marL="117475" indent="0">
              <a:buNone/>
            </a:pPr>
            <a:r>
              <a:rPr lang="en-US" sz="1400" b="1">
                <a:latin typeface="Montserrat" panose="00000500000000000000" pitchFamily="2" charset="0"/>
              </a:rPr>
              <a:t>1l. Magnification/Enlargement Device </a:t>
            </a:r>
          </a:p>
          <a:p>
            <a:pPr marL="117475" indent="0">
              <a:buNone/>
            </a:pPr>
            <a:r>
              <a:rPr lang="en-US" sz="1400" b="1">
                <a:latin typeface="Montserrat" panose="00000500000000000000" pitchFamily="2" charset="0"/>
              </a:rPr>
              <a:t>1m. Notepad 	</a:t>
            </a:r>
          </a:p>
          <a:p>
            <a:pPr marL="117475" indent="0">
              <a:buNone/>
            </a:pPr>
            <a:r>
              <a:rPr lang="en-US" sz="1400" b="1">
                <a:latin typeface="Montserrat" panose="00000500000000000000" pitchFamily="2" charset="0"/>
              </a:rPr>
              <a:t>1n. Pop-up Glossary 	</a:t>
            </a:r>
          </a:p>
          <a:p>
            <a:pPr marL="117475" indent="0">
              <a:buNone/>
            </a:pPr>
            <a:r>
              <a:rPr lang="en-US" sz="1400" b="1">
                <a:latin typeface="Montserrat" panose="00000500000000000000" pitchFamily="2" charset="0"/>
              </a:rPr>
              <a:t>1o. Redirect Student 	</a:t>
            </a:r>
          </a:p>
          <a:p>
            <a:pPr marL="0" indent="0">
              <a:buNone/>
            </a:pPr>
            <a:endParaRPr lang="en-US" sz="1400" b="1">
              <a:latin typeface="Montserrat" panose="00000500000000000000" pitchFamily="2" charset="0"/>
            </a:endParaRPr>
          </a:p>
          <a:p>
            <a:pPr marL="0" indent="0">
              <a:buNone/>
            </a:pPr>
            <a:endParaRPr lang="en-US" sz="1400" b="1">
              <a:latin typeface="Montserrat" panose="00000500000000000000" pitchFamily="2" charset="0"/>
              <a:ea typeface="+mn-lt"/>
              <a:cs typeface="+mn-lt"/>
            </a:endParaRPr>
          </a:p>
          <a:p>
            <a:pPr lvl="1">
              <a:buFont typeface="Courier New" panose="020B0604020202020204" pitchFamily="34" charset="0"/>
              <a:buChar char="o"/>
            </a:pPr>
            <a:endParaRPr lang="en-US" sz="1400" b="1">
              <a:latin typeface="Montserrat" panose="00000500000000000000" pitchFamily="2" charset="0"/>
              <a:ea typeface="Calibri"/>
              <a:cs typeface="Calibri"/>
            </a:endParaRPr>
          </a:p>
          <a:p>
            <a:pPr lvl="1">
              <a:buFont typeface="Courier New" panose="020B0604020202020204" pitchFamily="34" charset="0"/>
              <a:buChar char="o"/>
            </a:pPr>
            <a:endParaRPr lang="en-US" sz="1400" b="1">
              <a:latin typeface="Montserrat" panose="00000500000000000000" pitchFamily="2" charset="0"/>
              <a:ea typeface="Calibri"/>
              <a:cs typeface="Calibri"/>
            </a:endParaRPr>
          </a:p>
        </p:txBody>
      </p:sp>
      <p:sp>
        <p:nvSpPr>
          <p:cNvPr id="11" name="Text Placeholder 2">
            <a:extLst>
              <a:ext uri="{FF2B5EF4-FFF2-40B4-BE49-F238E27FC236}">
                <a16:creationId xmlns:a16="http://schemas.microsoft.com/office/drawing/2014/main" id="{889F526C-6250-3F73-0874-CD6456C636C5}"/>
              </a:ext>
            </a:extLst>
          </p:cNvPr>
          <p:cNvSpPr txBox="1">
            <a:spLocks/>
          </p:cNvSpPr>
          <p:nvPr/>
        </p:nvSpPr>
        <p:spPr>
          <a:xfrm>
            <a:off x="8654388" y="1297212"/>
            <a:ext cx="3322092" cy="5105745"/>
          </a:xfrm>
          <a:prstGeom prst="rect">
            <a:avLst/>
          </a:prstGeom>
          <a:ln w="19050">
            <a:solidFill>
              <a:schemeClr val="bg1">
                <a:lumMod val="65000"/>
              </a:schemeClr>
            </a:solidFill>
          </a:ln>
        </p:spPr>
        <p:txBody>
          <a:bodyPr lIns="0" tIns="45720" rIns="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7475" indent="0">
              <a:buNone/>
            </a:pPr>
            <a:r>
              <a:rPr lang="en-US" sz="1400" b="1">
                <a:latin typeface="Montserrat" panose="00000500000000000000" pitchFamily="2" charset="0"/>
              </a:rPr>
              <a:t>1p. Spell Check or External Spell Check Device </a:t>
            </a:r>
          </a:p>
          <a:p>
            <a:pPr marL="117475" indent="0">
              <a:buNone/>
            </a:pPr>
            <a:r>
              <a:rPr lang="en-US" sz="1400" b="1">
                <a:latin typeface="Montserrat" panose="00000500000000000000" pitchFamily="2" charset="0"/>
              </a:rPr>
              <a:t>1q. Student Reads Content Aloud to Him or Herself </a:t>
            </a:r>
          </a:p>
          <a:p>
            <a:pPr marL="117475" indent="0">
              <a:buNone/>
            </a:pPr>
            <a:r>
              <a:rPr lang="en-US" sz="1400" b="1">
                <a:latin typeface="Montserrat" panose="00000500000000000000" pitchFamily="2" charset="0"/>
              </a:rPr>
              <a:t>1r. Text-to-Speech for the Mathematics, Science and Social Studies Assessments</a:t>
            </a:r>
          </a:p>
          <a:p>
            <a:pPr marL="117475" indent="0">
              <a:buNone/>
            </a:pPr>
            <a:r>
              <a:rPr lang="en-US" sz="1400" b="1">
                <a:latin typeface="Montserrat" panose="00000500000000000000" pitchFamily="2" charset="0"/>
              </a:rPr>
              <a:t>1s. Human Reader or Human Signer for the Mathematics, Science and Social Studies Assessments (Spanish and English) </a:t>
            </a:r>
          </a:p>
          <a:p>
            <a:pPr marL="117475" indent="0">
              <a:buNone/>
            </a:pPr>
            <a:r>
              <a:rPr lang="en-US" sz="1400" b="1">
                <a:latin typeface="Montserrat" panose="00000500000000000000" pitchFamily="2" charset="0"/>
              </a:rPr>
              <a:t> 1t. Writing Tools 	</a:t>
            </a:r>
          </a:p>
          <a:p>
            <a:pPr marL="117475" indent="0">
              <a:buNone/>
            </a:pPr>
            <a:r>
              <a:rPr lang="en-US" sz="1400" b="1">
                <a:latin typeface="Montserrat" panose="00000500000000000000" pitchFamily="2" charset="0"/>
              </a:rPr>
              <a:t>1u. Graphic Organizer 	</a:t>
            </a:r>
          </a:p>
          <a:p>
            <a:pPr marL="117475" indent="0">
              <a:buNone/>
            </a:pPr>
            <a:r>
              <a:rPr lang="en-US" sz="1400" b="1">
                <a:latin typeface="Montserrat" panose="00000500000000000000" pitchFamily="2" charset="0"/>
              </a:rPr>
              <a:t>1v. Audio Materials 	</a:t>
            </a:r>
          </a:p>
          <a:p>
            <a:pPr marL="117475" indent="0">
              <a:buNone/>
            </a:pPr>
            <a:r>
              <a:rPr lang="en-US" sz="1400" b="1">
                <a:latin typeface="Montserrat" panose="00000500000000000000" pitchFamily="2" charset="0"/>
              </a:rPr>
              <a:t>1w. Spanish Version Computer based assessment 	</a:t>
            </a:r>
          </a:p>
          <a:p>
            <a:pPr marL="117475" indent="0">
              <a:buNone/>
            </a:pPr>
            <a:r>
              <a:rPr lang="en-US" sz="1400" b="1">
                <a:latin typeface="Montserrat" panose="00000500000000000000" pitchFamily="2" charset="0"/>
              </a:rPr>
              <a:t>1x. Bluetooth Hearing Aids 	</a:t>
            </a:r>
          </a:p>
          <a:p>
            <a:pPr marL="117475" indent="0">
              <a:buNone/>
            </a:pPr>
            <a:r>
              <a:rPr lang="en-US" sz="1400" b="1">
                <a:latin typeface="Montserrat" panose="00000500000000000000" pitchFamily="2" charset="0"/>
              </a:rPr>
              <a:t>1y. Electronic Device for Medical Purposes </a:t>
            </a:r>
            <a:r>
              <a:rPr lang="en-US" sz="1400">
                <a:latin typeface="Montserrat" panose="00000500000000000000" pitchFamily="2" charset="0"/>
              </a:rPr>
              <a:t>	</a:t>
            </a:r>
          </a:p>
          <a:p>
            <a:endParaRPr lang="en-US" sz="1400">
              <a:latin typeface="Montserrat" panose="00000500000000000000" pitchFamily="2" charset="0"/>
            </a:endParaRPr>
          </a:p>
          <a:p>
            <a:pPr marL="0" indent="0">
              <a:buNone/>
            </a:pPr>
            <a:endParaRPr lang="en-US" sz="1400">
              <a:solidFill>
                <a:srgbClr val="000000"/>
              </a:solidFill>
              <a:latin typeface="Montserrat" panose="00000500000000000000" pitchFamily="2" charset="0"/>
            </a:endParaRPr>
          </a:p>
          <a:p>
            <a:pPr marL="342900" indent="-342900">
              <a:buFontTx/>
              <a:buAutoNum type="arabicPeriod"/>
            </a:pPr>
            <a:endParaRPr lang="en-US" sz="1400">
              <a:solidFill>
                <a:srgbClr val="212121"/>
              </a:solidFill>
              <a:latin typeface="Montserrat" panose="00000500000000000000" pitchFamily="2" charset="0"/>
              <a:ea typeface="+mn-lt"/>
              <a:cs typeface="+mn-lt"/>
            </a:endParaRPr>
          </a:p>
          <a:p>
            <a:pPr lvl="1">
              <a:buFont typeface="Courier New" panose="020B0604020202020204" pitchFamily="34" charset="0"/>
              <a:buChar char="o"/>
            </a:pPr>
            <a:endParaRPr lang="en-US" sz="1400">
              <a:latin typeface="Montserrat" panose="00000500000000000000" pitchFamily="2" charset="0"/>
              <a:ea typeface="Calibri"/>
              <a:cs typeface="Calibri"/>
            </a:endParaRPr>
          </a:p>
          <a:p>
            <a:pPr lvl="1">
              <a:buFont typeface="Courier New" panose="020B0604020202020204" pitchFamily="34" charset="0"/>
              <a:buChar char="o"/>
            </a:pPr>
            <a:endParaRPr lang="en-US" sz="1400">
              <a:latin typeface="Montserrat" panose="00000500000000000000" pitchFamily="2" charset="0"/>
              <a:ea typeface="Calibri"/>
              <a:cs typeface="Calibri"/>
            </a:endParaRPr>
          </a:p>
        </p:txBody>
      </p:sp>
    </p:spTree>
    <p:extLst>
      <p:ext uri="{BB962C8B-B14F-4D97-AF65-F5344CB8AC3E}">
        <p14:creationId xmlns:p14="http://schemas.microsoft.com/office/powerpoint/2010/main" val="3108135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AE631E-928A-AC22-B3A4-C74C4AD05CD9}"/>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6E8303F9-DE9B-CC09-DE1D-39C6FBE87003}"/>
              </a:ext>
            </a:extLst>
          </p:cNvPr>
          <p:cNvSpPr txBox="1">
            <a:spLocks/>
          </p:cNvSpPr>
          <p:nvPr/>
        </p:nvSpPr>
        <p:spPr>
          <a:xfrm>
            <a:off x="288235" y="258418"/>
            <a:ext cx="10464800" cy="538416"/>
          </a:xfrm>
        </p:spPr>
        <p:txBody>
          <a:bodyPr lIns="0" tIns="45720" rIns="0" bIns="45720" anchor="t"/>
          <a:lstStyle>
            <a:lvl1pPr marL="0" marR="0" indent="0" algn="l" defTabSz="609539" rtl="0" eaLnBrk="1" fontAlgn="auto" latinLnBrk="0" hangingPunct="1">
              <a:lnSpc>
                <a:spcPts val="2200"/>
              </a:lnSpc>
              <a:spcBef>
                <a:spcPts val="0"/>
              </a:spcBef>
              <a:spcAft>
                <a:spcPts val="0"/>
              </a:spcAft>
              <a:buClrTx/>
              <a:buSzTx/>
              <a:buFontTx/>
              <a:buNone/>
              <a:tabLst/>
              <a:defRPr kumimoji="0" lang="en-US" sz="1600" b="0" i="0" u="none" strike="noStrike" kern="1200" cap="none" spc="0" normalizeH="0" baseline="0" noProof="0" smtClean="0">
                <a:ln>
                  <a:noFill/>
                </a:ln>
                <a:solidFill>
                  <a:srgbClr val="FFFFFF"/>
                </a:solidFill>
                <a:effectLst/>
                <a:uLnTx/>
                <a:uFillTx/>
                <a:latin typeface="Lato" panose="020F0502020204030203" pitchFamily="34" charset="77"/>
                <a:ea typeface="+mj-ea"/>
                <a:cs typeface="+mj-cs"/>
              </a:defRPr>
            </a:lvl1pPr>
          </a:lstStyle>
          <a:p>
            <a:r>
              <a:rPr lang="en-US" sz="2400" b="1">
                <a:solidFill>
                  <a:srgbClr val="C50C3D"/>
                </a:solidFill>
                <a:latin typeface="Montserrat"/>
                <a:ea typeface="Lato"/>
                <a:cs typeface="Lato"/>
              </a:rPr>
              <a:t>TDS: Embedded Accessibility Features</a:t>
            </a:r>
          </a:p>
        </p:txBody>
      </p:sp>
      <p:pic>
        <p:nvPicPr>
          <p:cNvPr id="3" name="Picture 2">
            <a:extLst>
              <a:ext uri="{FF2B5EF4-FFF2-40B4-BE49-F238E27FC236}">
                <a16:creationId xmlns:a16="http://schemas.microsoft.com/office/drawing/2014/main" id="{BFC6D11B-0841-2488-33E3-3D58379F7B00}"/>
              </a:ext>
            </a:extLst>
          </p:cNvPr>
          <p:cNvPicPr>
            <a:picLocks noChangeAspect="1"/>
          </p:cNvPicPr>
          <p:nvPr/>
        </p:nvPicPr>
        <p:blipFill>
          <a:blip r:embed="rId3"/>
          <a:stretch>
            <a:fillRect/>
          </a:stretch>
        </p:blipFill>
        <p:spPr>
          <a:xfrm>
            <a:off x="6735810" y="933203"/>
            <a:ext cx="3953427" cy="609685"/>
          </a:xfrm>
          <a:prstGeom prst="rect">
            <a:avLst/>
          </a:prstGeom>
          <a:ln w="12700">
            <a:solidFill>
              <a:schemeClr val="bg1">
                <a:lumMod val="65000"/>
              </a:schemeClr>
            </a:solidFill>
          </a:ln>
          <a:effectLst>
            <a:outerShdw blurRad="50800" dist="38100" dir="2700000" algn="tl" rotWithShape="0">
              <a:prstClr val="black">
                <a:alpha val="40000"/>
              </a:prstClr>
            </a:outerShdw>
          </a:effectLst>
        </p:spPr>
      </p:pic>
      <p:pic>
        <p:nvPicPr>
          <p:cNvPr id="9" name="Picture 8">
            <a:extLst>
              <a:ext uri="{FF2B5EF4-FFF2-40B4-BE49-F238E27FC236}">
                <a16:creationId xmlns:a16="http://schemas.microsoft.com/office/drawing/2014/main" id="{782F9F98-1577-5FA0-E9EF-8181744D1DFA}"/>
              </a:ext>
            </a:extLst>
          </p:cNvPr>
          <p:cNvPicPr>
            <a:picLocks noChangeAspect="1"/>
          </p:cNvPicPr>
          <p:nvPr/>
        </p:nvPicPr>
        <p:blipFill>
          <a:blip r:embed="rId4"/>
          <a:srcRect l="4065" r="23782" b="13013"/>
          <a:stretch>
            <a:fillRect/>
          </a:stretch>
        </p:blipFill>
        <p:spPr>
          <a:xfrm>
            <a:off x="7423742" y="1679257"/>
            <a:ext cx="2577565" cy="3455556"/>
          </a:xfrm>
          <a:prstGeom prst="rect">
            <a:avLst/>
          </a:prstGeom>
          <a:ln w="12700">
            <a:solidFill>
              <a:schemeClr val="bg1">
                <a:lumMod val="65000"/>
              </a:schemeClr>
            </a:solidFill>
          </a:ln>
          <a:effectLst>
            <a:outerShdw blurRad="50800" dist="38100" dir="2700000" algn="tl" rotWithShape="0">
              <a:prstClr val="black">
                <a:alpha val="40000"/>
              </a:prstClr>
            </a:outerShdw>
          </a:effectLst>
        </p:spPr>
      </p:pic>
      <p:sp>
        <p:nvSpPr>
          <p:cNvPr id="4" name="Text Placeholder 2">
            <a:extLst>
              <a:ext uri="{FF2B5EF4-FFF2-40B4-BE49-F238E27FC236}">
                <a16:creationId xmlns:a16="http://schemas.microsoft.com/office/drawing/2014/main" id="{B3BCEA89-08E2-E259-9EA1-82354CF95450}"/>
              </a:ext>
            </a:extLst>
          </p:cNvPr>
          <p:cNvSpPr txBox="1">
            <a:spLocks/>
          </p:cNvSpPr>
          <p:nvPr/>
        </p:nvSpPr>
        <p:spPr>
          <a:xfrm>
            <a:off x="1027979" y="1923191"/>
            <a:ext cx="5233047" cy="2683979"/>
          </a:xfrm>
          <a:prstGeom prst="rect">
            <a:avLst/>
          </a:prstGeom>
          <a:ln w="19050">
            <a:solidFill>
              <a:schemeClr val="bg1">
                <a:lumMod val="65000"/>
              </a:schemeClr>
            </a:solidFill>
          </a:ln>
        </p:spPr>
        <p:txBody>
          <a:bodyPr lIns="0" tIns="45720" rIns="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7475" indent="0">
              <a:buNone/>
            </a:pPr>
            <a:r>
              <a:rPr lang="en-US" sz="1400" b="1">
                <a:latin typeface="Montserrat" panose="00000500000000000000" pitchFamily="2" charset="0"/>
              </a:rPr>
              <a:t>1a. Answer Masking </a:t>
            </a:r>
          </a:p>
          <a:p>
            <a:pPr marL="117475" indent="0" fontAlgn="t">
              <a:buNone/>
            </a:pPr>
            <a:r>
              <a:rPr lang="en-US" sz="1400" b="1">
                <a:latin typeface="Montserrat" panose="00000500000000000000" pitchFamily="2" charset="0"/>
              </a:rPr>
              <a:t>1c. Bookmark (flag item for review) </a:t>
            </a:r>
          </a:p>
          <a:p>
            <a:pPr marL="117475" indent="0" fontAlgn="t">
              <a:buNone/>
            </a:pPr>
            <a:r>
              <a:rPr lang="en-US" sz="1400" b="1">
                <a:latin typeface="Montserrat" panose="00000500000000000000" pitchFamily="2" charset="0"/>
              </a:rPr>
              <a:t>1f. Eliminate Answer Choices </a:t>
            </a:r>
          </a:p>
          <a:p>
            <a:pPr marL="117475" indent="0">
              <a:buNone/>
            </a:pPr>
            <a:r>
              <a:rPr lang="en-US" sz="1400" b="1">
                <a:latin typeface="Montserrat" panose="00000500000000000000" pitchFamily="2" charset="0"/>
              </a:rPr>
              <a:t>1i. Highlight Tool</a:t>
            </a:r>
          </a:p>
          <a:p>
            <a:pPr marL="117475" indent="0">
              <a:buNone/>
            </a:pPr>
            <a:r>
              <a:rPr lang="en-US" sz="1400" b="1">
                <a:latin typeface="Montserrat" panose="00000500000000000000" pitchFamily="2" charset="0"/>
              </a:rPr>
              <a:t>1k. Line Reader Mask Tool </a:t>
            </a:r>
          </a:p>
          <a:p>
            <a:pPr marL="117475" indent="0">
              <a:buNone/>
            </a:pPr>
            <a:r>
              <a:rPr lang="en-US" sz="1400" b="1">
                <a:latin typeface="Montserrat" panose="00000500000000000000" pitchFamily="2" charset="0"/>
              </a:rPr>
              <a:t>1l. Magnification/Enlargement Device </a:t>
            </a:r>
          </a:p>
          <a:p>
            <a:pPr marL="117475" indent="0" fontAlgn="t">
              <a:buNone/>
            </a:pPr>
            <a:r>
              <a:rPr lang="en-US" sz="1400" b="1">
                <a:latin typeface="Montserrat" panose="00000500000000000000" pitchFamily="2" charset="0"/>
              </a:rPr>
              <a:t>1m. Notepad</a:t>
            </a:r>
          </a:p>
          <a:p>
            <a:pPr marL="117475" indent="0" fontAlgn="t">
              <a:buNone/>
            </a:pPr>
            <a:r>
              <a:rPr lang="en-US" sz="1400" b="1">
                <a:latin typeface="Montserrat" panose="00000500000000000000" pitchFamily="2" charset="0"/>
              </a:rPr>
              <a:t>1p. Spell Check or External Spell Check Device </a:t>
            </a:r>
          </a:p>
          <a:p>
            <a:pPr marL="0" indent="0">
              <a:buNone/>
            </a:pPr>
            <a:endParaRPr lang="en-US" sz="1400" b="1">
              <a:latin typeface="Montserrat" panose="00000500000000000000" pitchFamily="2" charset="0"/>
            </a:endParaRPr>
          </a:p>
          <a:p>
            <a:pPr marL="0" indent="0">
              <a:buNone/>
            </a:pPr>
            <a:endParaRPr lang="en-US" sz="1400" b="1">
              <a:latin typeface="Montserrat" panose="00000500000000000000" pitchFamily="2" charset="0"/>
              <a:ea typeface="+mn-lt"/>
              <a:cs typeface="+mn-lt"/>
            </a:endParaRPr>
          </a:p>
          <a:p>
            <a:pPr lvl="1">
              <a:buFont typeface="Courier New" panose="020B0604020202020204" pitchFamily="34" charset="0"/>
              <a:buChar char="o"/>
            </a:pPr>
            <a:endParaRPr lang="en-US" sz="1400" b="1">
              <a:latin typeface="Montserrat" panose="00000500000000000000" pitchFamily="2" charset="0"/>
              <a:ea typeface="Calibri"/>
              <a:cs typeface="Calibri"/>
            </a:endParaRPr>
          </a:p>
          <a:p>
            <a:pPr lvl="1">
              <a:buFont typeface="Courier New" panose="020B0604020202020204" pitchFamily="34" charset="0"/>
              <a:buChar char="o"/>
            </a:pPr>
            <a:endParaRPr lang="en-US" sz="1400" b="1">
              <a:latin typeface="Montserrat" panose="00000500000000000000" pitchFamily="2" charset="0"/>
              <a:ea typeface="Calibri"/>
              <a:cs typeface="Calibri"/>
            </a:endParaRPr>
          </a:p>
        </p:txBody>
      </p:sp>
    </p:spTree>
    <p:extLst>
      <p:ext uri="{BB962C8B-B14F-4D97-AF65-F5344CB8AC3E}">
        <p14:creationId xmlns:p14="http://schemas.microsoft.com/office/powerpoint/2010/main" val="893453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1AE2F8-7078-3D01-20E6-23414872E20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533E1B-7C99-B4B2-1024-7C0C830D20D0}"/>
              </a:ext>
            </a:extLst>
          </p:cNvPr>
          <p:cNvSpPr>
            <a:spLocks noGrp="1"/>
          </p:cNvSpPr>
          <p:nvPr>
            <p:ph type="title"/>
          </p:nvPr>
        </p:nvSpPr>
        <p:spPr>
          <a:xfrm>
            <a:off x="288471" y="123851"/>
            <a:ext cx="9960429" cy="387345"/>
          </a:xfrm>
        </p:spPr>
        <p:txBody>
          <a:bodyPr wrap="square" lIns="0" tIns="0" rIns="0" bIns="0" anchor="t">
            <a:noAutofit/>
          </a:bodyPr>
          <a:lstStyle/>
          <a:p>
            <a:r>
              <a:rPr lang="en-US" sz="2400">
                <a:latin typeface="Montserrat SemiBold"/>
              </a:rPr>
              <a:t>TIDE: Selectable Non-Embedded Accessibility Features  </a:t>
            </a:r>
          </a:p>
        </p:txBody>
      </p:sp>
      <p:sp>
        <p:nvSpPr>
          <p:cNvPr id="10" name="Text Placeholder 2">
            <a:extLst>
              <a:ext uri="{FF2B5EF4-FFF2-40B4-BE49-F238E27FC236}">
                <a16:creationId xmlns:a16="http://schemas.microsoft.com/office/drawing/2014/main" id="{AFEDDABF-D72B-980F-95EC-EF51B660AB0E}"/>
              </a:ext>
            </a:extLst>
          </p:cNvPr>
          <p:cNvSpPr txBox="1">
            <a:spLocks/>
          </p:cNvSpPr>
          <p:nvPr/>
        </p:nvSpPr>
        <p:spPr>
          <a:xfrm>
            <a:off x="8288856" y="850529"/>
            <a:ext cx="3614673" cy="5105745"/>
          </a:xfrm>
          <a:prstGeom prst="rect">
            <a:avLst/>
          </a:prstGeom>
          <a:ln w="19050">
            <a:solidFill>
              <a:schemeClr val="bg1">
                <a:lumMod val="65000"/>
              </a:schemeClr>
            </a:solidFill>
          </a:ln>
        </p:spPr>
        <p:txBody>
          <a:bodyPr lIns="0" tIns="45720" rIns="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7475" indent="0">
              <a:buNone/>
            </a:pPr>
            <a:r>
              <a:rPr lang="en-US" sz="1400" b="1">
                <a:latin typeface="Montserrat" panose="00000500000000000000" pitchFamily="2" charset="0"/>
              </a:rPr>
              <a:t>1b. Audio Amplification</a:t>
            </a:r>
          </a:p>
          <a:p>
            <a:pPr marL="117475" indent="0">
              <a:buNone/>
            </a:pPr>
            <a:r>
              <a:rPr lang="en-US" sz="1400" b="1">
                <a:latin typeface="Montserrat" panose="00000500000000000000" pitchFamily="2" charset="0"/>
              </a:rPr>
              <a:t>1e. Blank Scratch Paper </a:t>
            </a:r>
          </a:p>
          <a:p>
            <a:pPr marL="117475" indent="0">
              <a:buNone/>
            </a:pPr>
            <a:r>
              <a:rPr lang="en-US" sz="1400" b="1">
                <a:latin typeface="Montserrat" panose="00000500000000000000" pitchFamily="2" charset="0"/>
              </a:rPr>
              <a:t>1g. General Directions Clarifie1h. General Directions Read Aloud and Repeated as Needed 	</a:t>
            </a:r>
          </a:p>
          <a:p>
            <a:pPr marL="117475" indent="0">
              <a:buNone/>
            </a:pPr>
            <a:r>
              <a:rPr lang="en-US" sz="1400" b="1">
                <a:latin typeface="Montserrat" panose="00000500000000000000" pitchFamily="2" charset="0"/>
              </a:rPr>
              <a:t>1j. Headphones or Noise Buffers </a:t>
            </a:r>
          </a:p>
          <a:p>
            <a:pPr marL="117475" indent="0">
              <a:buNone/>
            </a:pPr>
            <a:r>
              <a:rPr lang="en-US" sz="1400" b="1">
                <a:latin typeface="Montserrat" panose="00000500000000000000" pitchFamily="2" charset="0"/>
              </a:rPr>
              <a:t>1l. Magnification/Enlargement Device </a:t>
            </a:r>
          </a:p>
          <a:p>
            <a:pPr marL="117475" indent="0">
              <a:buNone/>
            </a:pPr>
            <a:r>
              <a:rPr lang="en-US" sz="1400" b="1">
                <a:latin typeface="Montserrat" panose="00000500000000000000" pitchFamily="2" charset="0"/>
              </a:rPr>
              <a:t>1o. Redirect Student </a:t>
            </a:r>
          </a:p>
          <a:p>
            <a:pPr marL="117475" indent="0">
              <a:buNone/>
            </a:pPr>
            <a:r>
              <a:rPr lang="en-US" sz="1400" b="1">
                <a:latin typeface="Montserrat" panose="00000500000000000000" pitchFamily="2" charset="0"/>
              </a:rPr>
              <a:t>1p. Spell Check or External Spell Check Device </a:t>
            </a:r>
          </a:p>
          <a:p>
            <a:pPr marL="117475" indent="0">
              <a:buNone/>
            </a:pPr>
            <a:r>
              <a:rPr lang="en-US" sz="1400" b="1">
                <a:latin typeface="Montserrat" panose="00000500000000000000" pitchFamily="2" charset="0"/>
              </a:rPr>
              <a:t>1q. Student Reads Content Aloud to Him or Herself </a:t>
            </a:r>
          </a:p>
          <a:p>
            <a:pPr marL="117475" indent="0">
              <a:buNone/>
            </a:pPr>
            <a:r>
              <a:rPr lang="en-US" sz="1400" b="1">
                <a:latin typeface="Montserrat" panose="00000500000000000000" pitchFamily="2" charset="0"/>
              </a:rPr>
              <a:t> 1t. Writing Tools 	</a:t>
            </a:r>
          </a:p>
          <a:p>
            <a:pPr marL="117475" indent="0">
              <a:buNone/>
            </a:pPr>
            <a:r>
              <a:rPr lang="en-US" sz="1400" b="1">
                <a:latin typeface="Montserrat" panose="00000500000000000000" pitchFamily="2" charset="0"/>
              </a:rPr>
              <a:t>1u. Graphic Organizer 	</a:t>
            </a:r>
          </a:p>
          <a:p>
            <a:pPr marL="117475" indent="0">
              <a:buNone/>
            </a:pPr>
            <a:r>
              <a:rPr lang="en-US" sz="1400" b="1">
                <a:latin typeface="Montserrat" panose="00000500000000000000" pitchFamily="2" charset="0"/>
              </a:rPr>
              <a:t>1v. Audio Materials 	</a:t>
            </a:r>
          </a:p>
          <a:p>
            <a:pPr marL="117475" indent="0">
              <a:buNone/>
            </a:pPr>
            <a:r>
              <a:rPr lang="en-US" sz="1400" b="1">
                <a:latin typeface="Montserrat" panose="00000500000000000000" pitchFamily="2" charset="0"/>
              </a:rPr>
              <a:t>1x. Bluetooth Hearing Aids 	</a:t>
            </a:r>
          </a:p>
          <a:p>
            <a:pPr marL="117475" indent="0">
              <a:buNone/>
            </a:pPr>
            <a:r>
              <a:rPr lang="en-US" sz="1400" b="1">
                <a:latin typeface="Montserrat" panose="00000500000000000000" pitchFamily="2" charset="0"/>
              </a:rPr>
              <a:t>1y. Electronic Device for Medical Purposes </a:t>
            </a:r>
          </a:p>
          <a:p>
            <a:pPr marL="0" indent="0">
              <a:buNone/>
            </a:pPr>
            <a:endParaRPr lang="en-US" sz="1400" b="1">
              <a:latin typeface="Montserrat" panose="00000500000000000000" pitchFamily="2" charset="0"/>
            </a:endParaRPr>
          </a:p>
          <a:p>
            <a:pPr marL="0" indent="0">
              <a:buNone/>
            </a:pPr>
            <a:endParaRPr lang="en-US" sz="1400" b="1">
              <a:latin typeface="Montserrat" panose="00000500000000000000" pitchFamily="2" charset="0"/>
              <a:ea typeface="+mn-lt"/>
              <a:cs typeface="+mn-lt"/>
            </a:endParaRPr>
          </a:p>
          <a:p>
            <a:pPr lvl="1">
              <a:buFont typeface="Courier New" panose="020B0604020202020204" pitchFamily="34" charset="0"/>
              <a:buChar char="o"/>
            </a:pPr>
            <a:endParaRPr lang="en-US" sz="1400" b="1">
              <a:latin typeface="Montserrat" panose="00000500000000000000" pitchFamily="2" charset="0"/>
              <a:ea typeface="Calibri"/>
              <a:cs typeface="Calibri"/>
            </a:endParaRPr>
          </a:p>
          <a:p>
            <a:pPr lvl="1">
              <a:buFont typeface="Courier New" panose="020B0604020202020204" pitchFamily="34" charset="0"/>
              <a:buChar char="o"/>
            </a:pPr>
            <a:endParaRPr lang="en-US" sz="1400" b="1">
              <a:latin typeface="Montserrat" panose="00000500000000000000" pitchFamily="2" charset="0"/>
              <a:ea typeface="Calibri"/>
              <a:cs typeface="Calibri"/>
            </a:endParaRPr>
          </a:p>
        </p:txBody>
      </p:sp>
      <p:pic>
        <p:nvPicPr>
          <p:cNvPr id="17" name="Picture 16">
            <a:extLst>
              <a:ext uri="{FF2B5EF4-FFF2-40B4-BE49-F238E27FC236}">
                <a16:creationId xmlns:a16="http://schemas.microsoft.com/office/drawing/2014/main" id="{04DB93E3-6BAD-C9C4-ABAF-F5CE25599824}"/>
              </a:ext>
            </a:extLst>
          </p:cNvPr>
          <p:cNvPicPr>
            <a:picLocks noChangeAspect="1"/>
          </p:cNvPicPr>
          <p:nvPr/>
        </p:nvPicPr>
        <p:blipFill>
          <a:blip r:embed="rId3"/>
          <a:srcRect r="1375"/>
          <a:stretch>
            <a:fillRect/>
          </a:stretch>
        </p:blipFill>
        <p:spPr>
          <a:xfrm>
            <a:off x="414670" y="1041952"/>
            <a:ext cx="7670424" cy="4722897"/>
          </a:xfrm>
          <a:prstGeom prst="rect">
            <a:avLst/>
          </a:prstGeom>
          <a:ln w="12700">
            <a:solidFill>
              <a:schemeClr val="bg1">
                <a:lumMod val="75000"/>
              </a:schemeClr>
            </a:solidFill>
          </a:ln>
          <a:effectLst>
            <a:outerShdw blurRad="50800" dist="38100" dir="2700000" algn="tl" rotWithShape="0">
              <a:prstClr val="black">
                <a:alpha val="40000"/>
              </a:prstClr>
            </a:outerShdw>
          </a:effectLst>
        </p:spPr>
      </p:pic>
      <p:sp>
        <p:nvSpPr>
          <p:cNvPr id="18" name="Rectangle: Rounded Corners 17">
            <a:extLst>
              <a:ext uri="{FF2B5EF4-FFF2-40B4-BE49-F238E27FC236}">
                <a16:creationId xmlns:a16="http://schemas.microsoft.com/office/drawing/2014/main" id="{0527231C-1804-ABCF-7591-31BCCB95CA8F}"/>
              </a:ext>
            </a:extLst>
          </p:cNvPr>
          <p:cNvSpPr/>
          <p:nvPr/>
        </p:nvSpPr>
        <p:spPr>
          <a:xfrm>
            <a:off x="414670" y="4391247"/>
            <a:ext cx="1850065" cy="489098"/>
          </a:xfrm>
          <a:prstGeom prst="round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58561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49E3C9-AA69-C96C-42BA-CA2A85B80904}"/>
              </a:ext>
            </a:extLst>
          </p:cNvPr>
          <p:cNvSpPr>
            <a:spLocks noGrp="1"/>
          </p:cNvSpPr>
          <p:nvPr>
            <p:ph type="title"/>
          </p:nvPr>
        </p:nvSpPr>
        <p:spPr>
          <a:xfrm>
            <a:off x="288471" y="123851"/>
            <a:ext cx="9960429" cy="387345"/>
          </a:xfrm>
        </p:spPr>
        <p:txBody>
          <a:bodyPr wrap="square" lIns="0" tIns="0" rIns="0" bIns="0" anchor="t">
            <a:noAutofit/>
          </a:bodyPr>
          <a:lstStyle/>
          <a:p>
            <a:r>
              <a:rPr lang="en-US" sz="2400">
                <a:latin typeface="Montserrat SemiBold"/>
              </a:rPr>
              <a:t>TIDE: Selectable Embedded Designated Supports    </a:t>
            </a:r>
          </a:p>
        </p:txBody>
      </p:sp>
      <p:pic>
        <p:nvPicPr>
          <p:cNvPr id="26" name="Picture 25">
            <a:extLst>
              <a:ext uri="{FF2B5EF4-FFF2-40B4-BE49-F238E27FC236}">
                <a16:creationId xmlns:a16="http://schemas.microsoft.com/office/drawing/2014/main" id="{E60375CD-FA6F-CBB9-E8F5-086AB9BBD73D}"/>
              </a:ext>
            </a:extLst>
          </p:cNvPr>
          <p:cNvPicPr>
            <a:picLocks noChangeAspect="1"/>
          </p:cNvPicPr>
          <p:nvPr/>
        </p:nvPicPr>
        <p:blipFill>
          <a:blip r:embed="rId3"/>
          <a:srcRect r="1233"/>
          <a:stretch>
            <a:fillRect/>
          </a:stretch>
        </p:blipFill>
        <p:spPr>
          <a:xfrm>
            <a:off x="317900" y="1122532"/>
            <a:ext cx="11556200" cy="3092504"/>
          </a:xfrm>
          <a:prstGeom prst="rect">
            <a:avLst/>
          </a:prstGeom>
          <a:ln w="12700">
            <a:solidFill>
              <a:schemeClr val="bg1">
                <a:lumMod val="75000"/>
              </a:schemeClr>
            </a:solidFill>
          </a:ln>
          <a:effectLst>
            <a:outerShdw blurRad="50800" dist="38100" dir="2700000" algn="tl" rotWithShape="0">
              <a:prstClr val="black">
                <a:alpha val="40000"/>
              </a:prstClr>
            </a:outerShdw>
          </a:effectLst>
        </p:spPr>
      </p:pic>
      <p:sp>
        <p:nvSpPr>
          <p:cNvPr id="4" name="Rectangle: Rounded Corners 3">
            <a:extLst>
              <a:ext uri="{FF2B5EF4-FFF2-40B4-BE49-F238E27FC236}">
                <a16:creationId xmlns:a16="http://schemas.microsoft.com/office/drawing/2014/main" id="{91A93F53-B082-A8C3-F3AB-6D961A862701}"/>
              </a:ext>
            </a:extLst>
          </p:cNvPr>
          <p:cNvSpPr/>
          <p:nvPr/>
        </p:nvSpPr>
        <p:spPr>
          <a:xfrm>
            <a:off x="317900" y="1122533"/>
            <a:ext cx="2304984" cy="261100"/>
          </a:xfrm>
          <a:prstGeom prst="round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53093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D039BF-E776-9D08-A343-EA7F5EBEDCB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74CBDAA-2BBF-5AD3-48A4-FCF9F9A80D80}"/>
              </a:ext>
            </a:extLst>
          </p:cNvPr>
          <p:cNvSpPr>
            <a:spLocks noGrp="1"/>
          </p:cNvSpPr>
          <p:nvPr>
            <p:ph type="title"/>
          </p:nvPr>
        </p:nvSpPr>
        <p:spPr>
          <a:xfrm>
            <a:off x="288471" y="123851"/>
            <a:ext cx="9960429" cy="387345"/>
          </a:xfrm>
        </p:spPr>
        <p:txBody>
          <a:bodyPr wrap="square" lIns="0" tIns="0" rIns="0" bIns="0" anchor="t">
            <a:noAutofit/>
          </a:bodyPr>
          <a:lstStyle/>
          <a:p>
            <a:r>
              <a:rPr lang="en-US" sz="2400">
                <a:latin typeface="Montserrat SemiBold"/>
              </a:rPr>
              <a:t>TIDE: Selectable Language and Text to Speech</a:t>
            </a:r>
          </a:p>
        </p:txBody>
      </p:sp>
      <p:pic>
        <p:nvPicPr>
          <p:cNvPr id="4" name="Picture 3">
            <a:extLst>
              <a:ext uri="{FF2B5EF4-FFF2-40B4-BE49-F238E27FC236}">
                <a16:creationId xmlns:a16="http://schemas.microsoft.com/office/drawing/2014/main" id="{819D2885-5F03-C0FB-D26E-07D1263284D3}"/>
              </a:ext>
            </a:extLst>
          </p:cNvPr>
          <p:cNvPicPr>
            <a:picLocks noChangeAspect="1"/>
          </p:cNvPicPr>
          <p:nvPr/>
        </p:nvPicPr>
        <p:blipFill>
          <a:blip r:embed="rId3"/>
          <a:srcRect l="593" t="1922" r="1540"/>
          <a:stretch>
            <a:fillRect/>
          </a:stretch>
        </p:blipFill>
        <p:spPr>
          <a:xfrm>
            <a:off x="1835235" y="848366"/>
            <a:ext cx="8782493" cy="5551750"/>
          </a:xfrm>
          <a:prstGeom prst="rect">
            <a:avLst/>
          </a:prstGeom>
          <a:ln w="12700">
            <a:solidFill>
              <a:schemeClr val="bg1">
                <a:lumMod val="75000"/>
              </a:schemeClr>
            </a:solidFill>
          </a:ln>
          <a:effectLst>
            <a:outerShdw blurRad="50800" dist="38100" dir="2700000" algn="tl" rotWithShape="0">
              <a:prstClr val="black">
                <a:alpha val="40000"/>
              </a:prstClr>
            </a:outerShdw>
          </a:effectLst>
        </p:spPr>
      </p:pic>
      <p:sp>
        <p:nvSpPr>
          <p:cNvPr id="5" name="Rectangle: Rounded Corners 4">
            <a:extLst>
              <a:ext uri="{FF2B5EF4-FFF2-40B4-BE49-F238E27FC236}">
                <a16:creationId xmlns:a16="http://schemas.microsoft.com/office/drawing/2014/main" id="{81FF989E-BA68-0868-B748-4E6862AEB5C3}"/>
              </a:ext>
            </a:extLst>
          </p:cNvPr>
          <p:cNvSpPr/>
          <p:nvPr/>
        </p:nvSpPr>
        <p:spPr>
          <a:xfrm>
            <a:off x="1835234" y="848366"/>
            <a:ext cx="3374439" cy="282602"/>
          </a:xfrm>
          <a:prstGeom prst="round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Right 5">
            <a:extLst>
              <a:ext uri="{FF2B5EF4-FFF2-40B4-BE49-F238E27FC236}">
                <a16:creationId xmlns:a16="http://schemas.microsoft.com/office/drawing/2014/main" id="{584E49B5-DFC1-EE59-43ED-B668D56EDD57}"/>
              </a:ext>
            </a:extLst>
          </p:cNvPr>
          <p:cNvSpPr/>
          <p:nvPr/>
        </p:nvSpPr>
        <p:spPr>
          <a:xfrm>
            <a:off x="998621" y="2080295"/>
            <a:ext cx="575651" cy="387345"/>
          </a:xfrm>
          <a:prstGeom prst="rightArrow">
            <a:avLst/>
          </a:prstGeom>
          <a:solidFill>
            <a:srgbClr val="C40A3D"/>
          </a:solidFill>
          <a:ln>
            <a:solidFill>
              <a:srgbClr val="C40A3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rrow: Right 7">
            <a:extLst>
              <a:ext uri="{FF2B5EF4-FFF2-40B4-BE49-F238E27FC236}">
                <a16:creationId xmlns:a16="http://schemas.microsoft.com/office/drawing/2014/main" id="{E41CE06B-F480-1FB9-E6CD-D4E815154F05}"/>
              </a:ext>
            </a:extLst>
          </p:cNvPr>
          <p:cNvSpPr/>
          <p:nvPr/>
        </p:nvSpPr>
        <p:spPr>
          <a:xfrm>
            <a:off x="998620" y="5096211"/>
            <a:ext cx="575651" cy="387345"/>
          </a:xfrm>
          <a:prstGeom prst="rightArrow">
            <a:avLst/>
          </a:prstGeom>
          <a:solidFill>
            <a:srgbClr val="C40A3D"/>
          </a:solidFill>
          <a:ln>
            <a:solidFill>
              <a:srgbClr val="C40A3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607144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C0303F-8625-1037-0789-16720A969D3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21F3AF-7CEB-6FB7-D7CE-D36F04E622D0}"/>
              </a:ext>
            </a:extLst>
          </p:cNvPr>
          <p:cNvSpPr>
            <a:spLocks noGrp="1"/>
          </p:cNvSpPr>
          <p:nvPr>
            <p:ph type="title"/>
          </p:nvPr>
        </p:nvSpPr>
        <p:spPr>
          <a:xfrm>
            <a:off x="288471" y="123851"/>
            <a:ext cx="9960429" cy="387345"/>
          </a:xfrm>
        </p:spPr>
        <p:txBody>
          <a:bodyPr wrap="square" lIns="0" tIns="0" rIns="0" bIns="0" anchor="t">
            <a:noAutofit/>
          </a:bodyPr>
          <a:lstStyle/>
          <a:p>
            <a:r>
              <a:rPr lang="en-US" sz="2400">
                <a:latin typeface="Montserrat SemiBold"/>
              </a:rPr>
              <a:t>TIDE: Selectable Human Reader and Human Signer</a:t>
            </a:r>
          </a:p>
        </p:txBody>
      </p:sp>
      <p:pic>
        <p:nvPicPr>
          <p:cNvPr id="5" name="Picture 4">
            <a:extLst>
              <a:ext uri="{FF2B5EF4-FFF2-40B4-BE49-F238E27FC236}">
                <a16:creationId xmlns:a16="http://schemas.microsoft.com/office/drawing/2014/main" id="{3FB454A4-06BE-7B4D-DDF5-26301C9C7784}"/>
              </a:ext>
            </a:extLst>
          </p:cNvPr>
          <p:cNvPicPr>
            <a:picLocks noChangeAspect="1"/>
          </p:cNvPicPr>
          <p:nvPr/>
        </p:nvPicPr>
        <p:blipFill>
          <a:blip r:embed="rId3"/>
          <a:stretch>
            <a:fillRect/>
          </a:stretch>
        </p:blipFill>
        <p:spPr>
          <a:xfrm>
            <a:off x="1087884" y="893731"/>
            <a:ext cx="9416197" cy="5266254"/>
          </a:xfrm>
          <a:prstGeom prst="rect">
            <a:avLst/>
          </a:prstGeom>
          <a:ln w="12700">
            <a:solidFill>
              <a:schemeClr val="bg1">
                <a:lumMod val="75000"/>
              </a:schemeClr>
            </a:solidFill>
          </a:ln>
          <a:effectLst>
            <a:outerShdw blurRad="50800" dist="38100" dir="2700000" algn="tl" rotWithShape="0">
              <a:prstClr val="black">
                <a:alpha val="40000"/>
              </a:prstClr>
            </a:outerShdw>
          </a:effectLst>
        </p:spPr>
      </p:pic>
      <p:sp>
        <p:nvSpPr>
          <p:cNvPr id="4" name="Arrow: Right 3">
            <a:extLst>
              <a:ext uri="{FF2B5EF4-FFF2-40B4-BE49-F238E27FC236}">
                <a16:creationId xmlns:a16="http://schemas.microsoft.com/office/drawing/2014/main" id="{3A4B3AA5-BA76-C31E-5E77-C07D16316489}"/>
              </a:ext>
            </a:extLst>
          </p:cNvPr>
          <p:cNvSpPr/>
          <p:nvPr/>
        </p:nvSpPr>
        <p:spPr>
          <a:xfrm>
            <a:off x="512233" y="2332958"/>
            <a:ext cx="575651" cy="387345"/>
          </a:xfrm>
          <a:prstGeom prst="rightArrow">
            <a:avLst/>
          </a:prstGeom>
          <a:solidFill>
            <a:srgbClr val="C40A3D"/>
          </a:solidFill>
          <a:ln>
            <a:solidFill>
              <a:srgbClr val="C40A3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69557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C6683E-526A-45FB-7B68-F6706E094EB3}"/>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44E72485-5FCB-49D7-5932-3163518E5BD8}"/>
              </a:ext>
            </a:extLst>
          </p:cNvPr>
          <p:cNvSpPr>
            <a:spLocks noGrp="1"/>
          </p:cNvSpPr>
          <p:nvPr>
            <p:ph type="body" sz="quarter" idx="4294967295"/>
          </p:nvPr>
        </p:nvSpPr>
        <p:spPr>
          <a:xfrm>
            <a:off x="428171" y="815521"/>
            <a:ext cx="5147129" cy="1001599"/>
          </a:xfrm>
          <a:prstGeom prst="rect">
            <a:avLst/>
          </a:prstGeom>
        </p:spPr>
        <p:txBody>
          <a:bodyPr lIns="0" tIns="45720" rIns="91440" bIns="45720" anchor="t"/>
          <a:lstStyle/>
          <a:p>
            <a:pPr marL="0" indent="0">
              <a:buNone/>
            </a:pPr>
            <a:r>
              <a:rPr lang="en-US">
                <a:solidFill>
                  <a:srgbClr val="424B5A"/>
                </a:solidFill>
                <a:latin typeface="Montserrat SemiBold"/>
              </a:rPr>
              <a:t>Table 2: Administration Considerations</a:t>
            </a:r>
            <a:endParaRPr lang="en-US">
              <a:solidFill>
                <a:srgbClr val="424B5A"/>
              </a:solidFill>
              <a:latin typeface="Montserrat SemiBold"/>
              <a:ea typeface="Calibri" panose="020F0502020204030204"/>
              <a:cs typeface="Calibri" panose="020F0502020204030204"/>
            </a:endParaRPr>
          </a:p>
        </p:txBody>
      </p:sp>
      <p:sp>
        <p:nvSpPr>
          <p:cNvPr id="6" name="Text Placeholder 3">
            <a:extLst>
              <a:ext uri="{FF2B5EF4-FFF2-40B4-BE49-F238E27FC236}">
                <a16:creationId xmlns:a16="http://schemas.microsoft.com/office/drawing/2014/main" id="{74C60BC2-C993-C662-6B3B-2A971249BDCC}"/>
              </a:ext>
            </a:extLst>
          </p:cNvPr>
          <p:cNvSpPr txBox="1">
            <a:spLocks/>
          </p:cNvSpPr>
          <p:nvPr/>
        </p:nvSpPr>
        <p:spPr>
          <a:xfrm>
            <a:off x="592265" y="168290"/>
            <a:ext cx="9633916" cy="321184"/>
          </a:xfrm>
          <a:prstGeom prst="rect">
            <a:avLst/>
          </a:prstGeom>
        </p:spPr>
        <p:txBody>
          <a:bodyPr lIns="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400">
                <a:solidFill>
                  <a:srgbClr val="424B5A"/>
                </a:solidFill>
                <a:latin typeface="Montserrat"/>
              </a:rPr>
              <a:t>Test Settings and Accommodations </a:t>
            </a:r>
            <a:endParaRPr lang="en-US" sz="1400">
              <a:solidFill>
                <a:srgbClr val="424B5A"/>
              </a:solidFill>
              <a:ea typeface="Calibri"/>
              <a:cs typeface="Calibri"/>
            </a:endParaRPr>
          </a:p>
        </p:txBody>
      </p:sp>
      <p:pic>
        <p:nvPicPr>
          <p:cNvPr id="2" name="Picture 1">
            <a:extLst>
              <a:ext uri="{FF2B5EF4-FFF2-40B4-BE49-F238E27FC236}">
                <a16:creationId xmlns:a16="http://schemas.microsoft.com/office/drawing/2014/main" id="{22D56C08-C8CF-D628-E97A-B5278B86BFB0}"/>
              </a:ext>
            </a:extLst>
          </p:cNvPr>
          <p:cNvPicPr>
            <a:picLocks noChangeAspect="1"/>
          </p:cNvPicPr>
          <p:nvPr/>
        </p:nvPicPr>
        <p:blipFill>
          <a:blip r:embed="rId3"/>
          <a:stretch>
            <a:fillRect/>
          </a:stretch>
        </p:blipFill>
        <p:spPr>
          <a:xfrm>
            <a:off x="4287789" y="1572571"/>
            <a:ext cx="7719086" cy="3949999"/>
          </a:xfrm>
          <a:prstGeom prst="rect">
            <a:avLst/>
          </a:prstGeom>
          <a:ln>
            <a:solidFill>
              <a:schemeClr val="bg1">
                <a:lumMod val="75000"/>
              </a:schemeClr>
            </a:solidFill>
          </a:ln>
        </p:spPr>
      </p:pic>
      <p:sp>
        <p:nvSpPr>
          <p:cNvPr id="5" name="Text Placeholder 2">
            <a:extLst>
              <a:ext uri="{FF2B5EF4-FFF2-40B4-BE49-F238E27FC236}">
                <a16:creationId xmlns:a16="http://schemas.microsoft.com/office/drawing/2014/main" id="{6FD9FBB0-036F-A731-53D7-5D58E7BFA3E8}"/>
              </a:ext>
            </a:extLst>
          </p:cNvPr>
          <p:cNvSpPr txBox="1">
            <a:spLocks/>
          </p:cNvSpPr>
          <p:nvPr/>
        </p:nvSpPr>
        <p:spPr>
          <a:xfrm>
            <a:off x="428171" y="2005811"/>
            <a:ext cx="3614673" cy="3083518"/>
          </a:xfrm>
          <a:prstGeom prst="rect">
            <a:avLst/>
          </a:prstGeom>
          <a:ln w="19050">
            <a:solidFill>
              <a:schemeClr val="bg1">
                <a:lumMod val="65000"/>
              </a:schemeClr>
            </a:solidFill>
          </a:ln>
        </p:spPr>
        <p:txBody>
          <a:bodyPr lIns="0" tIns="45720" rIns="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69863" indent="0" fontAlgn="t">
              <a:buNone/>
            </a:pPr>
            <a:r>
              <a:rPr lang="en-US" sz="1400" b="1">
                <a:latin typeface="Montserrat" panose="00000500000000000000" pitchFamily="2" charset="0"/>
              </a:rPr>
              <a:t>2a. Small Group</a:t>
            </a:r>
          </a:p>
          <a:p>
            <a:pPr marL="169863" indent="0" fontAlgn="t">
              <a:buNone/>
            </a:pPr>
            <a:r>
              <a:rPr lang="en-US" sz="1400" b="1">
                <a:latin typeface="Montserrat" panose="00000500000000000000" pitchFamily="2" charset="0"/>
              </a:rPr>
              <a:t>2b. Time of Day</a:t>
            </a:r>
          </a:p>
          <a:p>
            <a:pPr marL="169863" indent="0" fontAlgn="t">
              <a:buNone/>
            </a:pPr>
            <a:r>
              <a:rPr lang="en-US" sz="1400" b="1">
                <a:latin typeface="Montserrat" panose="00000500000000000000" pitchFamily="2" charset="0"/>
              </a:rPr>
              <a:t>2c. Separate or Alternate Location</a:t>
            </a:r>
          </a:p>
          <a:p>
            <a:pPr marL="169863" indent="0" fontAlgn="t">
              <a:buNone/>
            </a:pPr>
            <a:r>
              <a:rPr lang="en-US" sz="1400" b="1">
                <a:latin typeface="Montserrat" panose="00000500000000000000" pitchFamily="2" charset="0"/>
              </a:rPr>
              <a:t>2d. Specified Area or Setting </a:t>
            </a:r>
          </a:p>
          <a:p>
            <a:pPr marL="169863" indent="0" fontAlgn="t">
              <a:buNone/>
            </a:pPr>
            <a:r>
              <a:rPr lang="en-US" sz="1400" b="1">
                <a:latin typeface="Montserrat" panose="00000500000000000000" pitchFamily="2" charset="0"/>
              </a:rPr>
              <a:t>2e. Adaptive or Specialized Equipment or Furniture</a:t>
            </a:r>
          </a:p>
          <a:p>
            <a:pPr marL="169863" indent="0" fontAlgn="t">
              <a:buNone/>
            </a:pPr>
            <a:r>
              <a:rPr lang="en-US" sz="1400" b="1">
                <a:latin typeface="Montserrat" panose="00000500000000000000" pitchFamily="2" charset="0"/>
              </a:rPr>
              <a:t>2f. Frequent Breaks</a:t>
            </a:r>
          </a:p>
          <a:p>
            <a:pPr marL="169863" indent="0" fontAlgn="t">
              <a:buNone/>
            </a:pPr>
            <a:r>
              <a:rPr lang="en-US" sz="1400" b="1">
                <a:latin typeface="Montserrat" panose="00000500000000000000" pitchFamily="2" charset="0"/>
              </a:rPr>
              <a:t>2g. Reduce Distraction to Self</a:t>
            </a:r>
          </a:p>
          <a:p>
            <a:pPr marL="169863" indent="0" fontAlgn="t">
              <a:buNone/>
            </a:pPr>
            <a:r>
              <a:rPr lang="en-US" sz="1400" b="1">
                <a:latin typeface="Montserrat" panose="00000500000000000000" pitchFamily="2" charset="0"/>
              </a:rPr>
              <a:t>2h. Reduce Distraction to Others</a:t>
            </a:r>
          </a:p>
          <a:p>
            <a:pPr marL="169863" indent="0" fontAlgn="t">
              <a:buNone/>
            </a:pPr>
            <a:r>
              <a:rPr lang="en-US" sz="1400" b="1">
                <a:latin typeface="Montserrat" panose="00000500000000000000" pitchFamily="2" charset="0"/>
              </a:rPr>
              <a:t>2k. Unique Accommodation</a:t>
            </a:r>
          </a:p>
          <a:p>
            <a:pPr marL="0" indent="0" fontAlgn="t">
              <a:buNone/>
            </a:pPr>
            <a:endParaRPr lang="en-US" sz="1400" b="1">
              <a:latin typeface="Montserrat" panose="00000500000000000000" pitchFamily="2" charset="0"/>
            </a:endParaRPr>
          </a:p>
          <a:p>
            <a:pPr marL="0" indent="0">
              <a:buNone/>
            </a:pPr>
            <a:endParaRPr lang="en-US" sz="1400" b="1">
              <a:latin typeface="Montserrat" panose="00000500000000000000" pitchFamily="2" charset="0"/>
            </a:endParaRPr>
          </a:p>
          <a:p>
            <a:pPr marL="0" indent="0">
              <a:buNone/>
            </a:pPr>
            <a:endParaRPr lang="en-US" sz="1400" b="1">
              <a:latin typeface="Montserrat" panose="00000500000000000000" pitchFamily="2" charset="0"/>
              <a:ea typeface="+mn-lt"/>
              <a:cs typeface="+mn-lt"/>
            </a:endParaRPr>
          </a:p>
          <a:p>
            <a:pPr lvl="1">
              <a:buFont typeface="Courier New" panose="020B0604020202020204" pitchFamily="34" charset="0"/>
              <a:buChar char="o"/>
            </a:pPr>
            <a:endParaRPr lang="en-US" sz="1400" b="1">
              <a:latin typeface="Montserrat" panose="00000500000000000000" pitchFamily="2" charset="0"/>
              <a:ea typeface="Calibri"/>
              <a:cs typeface="Calibri"/>
            </a:endParaRPr>
          </a:p>
          <a:p>
            <a:pPr lvl="1">
              <a:buFont typeface="Courier New" panose="020B0604020202020204" pitchFamily="34" charset="0"/>
              <a:buChar char="o"/>
            </a:pPr>
            <a:endParaRPr lang="en-US" sz="1400" b="1">
              <a:latin typeface="Montserrat" panose="00000500000000000000" pitchFamily="2" charset="0"/>
              <a:ea typeface="Calibri"/>
              <a:cs typeface="Calibri"/>
            </a:endParaRPr>
          </a:p>
        </p:txBody>
      </p:sp>
    </p:spTree>
    <p:extLst>
      <p:ext uri="{BB962C8B-B14F-4D97-AF65-F5344CB8AC3E}">
        <p14:creationId xmlns:p14="http://schemas.microsoft.com/office/powerpoint/2010/main" val="7732992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1DE24F-FAAA-421B-323C-51CF8E0547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2162F28-424A-B0AD-65CF-F797451D6565}"/>
              </a:ext>
            </a:extLst>
          </p:cNvPr>
          <p:cNvSpPr>
            <a:spLocks noGrp="1"/>
          </p:cNvSpPr>
          <p:nvPr>
            <p:ph type="title"/>
          </p:nvPr>
        </p:nvSpPr>
        <p:spPr>
          <a:xfrm>
            <a:off x="288471" y="123851"/>
            <a:ext cx="10684329" cy="387345"/>
          </a:xfrm>
        </p:spPr>
        <p:txBody>
          <a:bodyPr wrap="square" lIns="0" tIns="0" rIns="0" bIns="0" anchor="t">
            <a:noAutofit/>
          </a:bodyPr>
          <a:lstStyle/>
          <a:p>
            <a:r>
              <a:rPr lang="en-US" sz="2400">
                <a:latin typeface="Montserrat SemiBold"/>
              </a:rPr>
              <a:t>TIDE: Selectable Non-Embedded Administration Considerations</a:t>
            </a:r>
          </a:p>
        </p:txBody>
      </p:sp>
      <p:sp>
        <p:nvSpPr>
          <p:cNvPr id="10" name="Rectangle: Rounded Corners 9">
            <a:extLst>
              <a:ext uri="{FF2B5EF4-FFF2-40B4-BE49-F238E27FC236}">
                <a16:creationId xmlns:a16="http://schemas.microsoft.com/office/drawing/2014/main" id="{8E1B109F-956E-8A12-8B09-E247639500C0}"/>
              </a:ext>
            </a:extLst>
          </p:cNvPr>
          <p:cNvSpPr/>
          <p:nvPr/>
        </p:nvSpPr>
        <p:spPr>
          <a:xfrm>
            <a:off x="5412166" y="4369980"/>
            <a:ext cx="1265081" cy="435936"/>
          </a:xfrm>
          <a:prstGeom prst="roundRect">
            <a:avLst/>
          </a:prstGeom>
          <a:noFill/>
          <a:ln w="190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F6DA078C-97C2-A10D-8AE3-13CC2A0EB4A8}"/>
              </a:ext>
            </a:extLst>
          </p:cNvPr>
          <p:cNvPicPr>
            <a:picLocks noChangeAspect="1"/>
          </p:cNvPicPr>
          <p:nvPr/>
        </p:nvPicPr>
        <p:blipFill>
          <a:blip r:embed="rId3"/>
          <a:stretch>
            <a:fillRect/>
          </a:stretch>
        </p:blipFill>
        <p:spPr>
          <a:xfrm>
            <a:off x="473592" y="919032"/>
            <a:ext cx="8425860" cy="2628118"/>
          </a:xfrm>
          <a:prstGeom prst="rect">
            <a:avLst/>
          </a:prstGeom>
          <a:ln w="12700">
            <a:solidFill>
              <a:schemeClr val="bg1">
                <a:lumMod val="75000"/>
              </a:schemeClr>
            </a:solidFill>
          </a:ln>
          <a:effectLst>
            <a:outerShdw blurRad="50800" dist="38100" dir="2700000" algn="tl" rotWithShape="0">
              <a:prstClr val="black">
                <a:alpha val="40000"/>
              </a:prstClr>
            </a:outerShdw>
          </a:effectLst>
        </p:spPr>
      </p:pic>
      <p:sp>
        <p:nvSpPr>
          <p:cNvPr id="8" name="Rectangle: Rounded Corners 7">
            <a:extLst>
              <a:ext uri="{FF2B5EF4-FFF2-40B4-BE49-F238E27FC236}">
                <a16:creationId xmlns:a16="http://schemas.microsoft.com/office/drawing/2014/main" id="{EAECBBBD-F0C9-3084-D2C5-001B655FE3CA}"/>
              </a:ext>
            </a:extLst>
          </p:cNvPr>
          <p:cNvSpPr/>
          <p:nvPr/>
        </p:nvSpPr>
        <p:spPr>
          <a:xfrm>
            <a:off x="590549" y="2990187"/>
            <a:ext cx="1684817" cy="438813"/>
          </a:xfrm>
          <a:prstGeom prst="roundRect">
            <a:avLst/>
          </a:prstGeom>
          <a:noFill/>
          <a:ln w="190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096F5F1C-8254-670D-0654-9D721612002A}"/>
              </a:ext>
            </a:extLst>
          </p:cNvPr>
          <p:cNvPicPr>
            <a:picLocks noChangeAspect="1"/>
          </p:cNvPicPr>
          <p:nvPr/>
        </p:nvPicPr>
        <p:blipFill>
          <a:blip r:embed="rId4"/>
          <a:stretch>
            <a:fillRect/>
          </a:stretch>
        </p:blipFill>
        <p:spPr>
          <a:xfrm>
            <a:off x="5301025" y="3547150"/>
            <a:ext cx="6292163" cy="2690479"/>
          </a:xfrm>
          <a:prstGeom prst="rect">
            <a:avLst/>
          </a:prstGeom>
          <a:ln w="19050">
            <a:solidFill>
              <a:schemeClr val="bg1">
                <a:lumMod val="75000"/>
              </a:schemeClr>
            </a:solidFill>
          </a:ln>
          <a:effectLst>
            <a:outerShdw blurRad="50800" dist="38100" dir="2700000" algn="tl" rotWithShape="0">
              <a:prstClr val="black">
                <a:alpha val="40000"/>
              </a:prstClr>
            </a:outerShdw>
          </a:effectLst>
        </p:spPr>
      </p:pic>
      <p:sp>
        <p:nvSpPr>
          <p:cNvPr id="17" name="Rectangle: Rounded Corners 16">
            <a:extLst>
              <a:ext uri="{FF2B5EF4-FFF2-40B4-BE49-F238E27FC236}">
                <a16:creationId xmlns:a16="http://schemas.microsoft.com/office/drawing/2014/main" id="{7968A476-736E-6FEE-02B5-5DD8F31FA529}"/>
              </a:ext>
            </a:extLst>
          </p:cNvPr>
          <p:cNvSpPr/>
          <p:nvPr/>
        </p:nvSpPr>
        <p:spPr>
          <a:xfrm>
            <a:off x="5344094" y="4453576"/>
            <a:ext cx="1503812" cy="352340"/>
          </a:xfrm>
          <a:prstGeom prst="roundRect">
            <a:avLst/>
          </a:prstGeom>
          <a:noFill/>
          <a:ln w="190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811281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657399-9610-3964-D470-7DD21E4D8DDF}"/>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4902E9A6-CF58-337E-4F81-E6315772F1F8}"/>
              </a:ext>
            </a:extLst>
          </p:cNvPr>
          <p:cNvSpPr>
            <a:spLocks noGrp="1"/>
          </p:cNvSpPr>
          <p:nvPr>
            <p:ph type="body" sz="quarter" idx="4294967295"/>
          </p:nvPr>
        </p:nvSpPr>
        <p:spPr>
          <a:xfrm>
            <a:off x="428171" y="815521"/>
            <a:ext cx="9225643" cy="1001599"/>
          </a:xfrm>
          <a:prstGeom prst="rect">
            <a:avLst/>
          </a:prstGeom>
        </p:spPr>
        <p:txBody>
          <a:bodyPr lIns="0" tIns="45720" rIns="91440" bIns="45720" anchor="t"/>
          <a:lstStyle/>
          <a:p>
            <a:pPr marL="0" indent="0">
              <a:buNone/>
            </a:pPr>
            <a:r>
              <a:rPr lang="en-US">
                <a:solidFill>
                  <a:srgbClr val="424B5A"/>
                </a:solidFill>
                <a:latin typeface="Montserrat SemiBold"/>
              </a:rPr>
              <a:t>Table 3: Presentation Accommodations for Students with Disabilities </a:t>
            </a:r>
            <a:endParaRPr lang="en-US">
              <a:solidFill>
                <a:srgbClr val="424B5A"/>
              </a:solidFill>
              <a:latin typeface="Montserrat SemiBold"/>
              <a:ea typeface="Calibri" panose="020F0502020204030204"/>
              <a:cs typeface="Calibri" panose="020F0502020204030204"/>
            </a:endParaRPr>
          </a:p>
        </p:txBody>
      </p:sp>
      <p:sp>
        <p:nvSpPr>
          <p:cNvPr id="6" name="Text Placeholder 3">
            <a:extLst>
              <a:ext uri="{FF2B5EF4-FFF2-40B4-BE49-F238E27FC236}">
                <a16:creationId xmlns:a16="http://schemas.microsoft.com/office/drawing/2014/main" id="{5E52D7A3-0514-161A-96F1-7DEDBA25AD60}"/>
              </a:ext>
            </a:extLst>
          </p:cNvPr>
          <p:cNvSpPr txBox="1">
            <a:spLocks/>
          </p:cNvSpPr>
          <p:nvPr/>
        </p:nvSpPr>
        <p:spPr>
          <a:xfrm>
            <a:off x="592265" y="168290"/>
            <a:ext cx="9633916" cy="321184"/>
          </a:xfrm>
          <a:prstGeom prst="rect">
            <a:avLst/>
          </a:prstGeom>
        </p:spPr>
        <p:txBody>
          <a:bodyPr lIns="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400">
                <a:solidFill>
                  <a:srgbClr val="424B5A"/>
                </a:solidFill>
                <a:latin typeface="Montserrat"/>
              </a:rPr>
              <a:t>Test Settings and Accommodations </a:t>
            </a:r>
            <a:endParaRPr lang="en-US" sz="1400">
              <a:solidFill>
                <a:srgbClr val="424B5A"/>
              </a:solidFill>
              <a:ea typeface="Calibri"/>
              <a:cs typeface="Calibri"/>
            </a:endParaRPr>
          </a:p>
        </p:txBody>
      </p:sp>
      <p:pic>
        <p:nvPicPr>
          <p:cNvPr id="4" name="Picture 3">
            <a:extLst>
              <a:ext uri="{FF2B5EF4-FFF2-40B4-BE49-F238E27FC236}">
                <a16:creationId xmlns:a16="http://schemas.microsoft.com/office/drawing/2014/main" id="{41290D6C-74D8-4F71-7883-074340D455C7}"/>
              </a:ext>
            </a:extLst>
          </p:cNvPr>
          <p:cNvPicPr>
            <a:picLocks noChangeAspect="1"/>
          </p:cNvPicPr>
          <p:nvPr/>
        </p:nvPicPr>
        <p:blipFill>
          <a:blip r:embed="rId3"/>
          <a:stretch>
            <a:fillRect/>
          </a:stretch>
        </p:blipFill>
        <p:spPr>
          <a:xfrm>
            <a:off x="428171" y="1817120"/>
            <a:ext cx="5925000" cy="3950000"/>
          </a:xfrm>
          <a:prstGeom prst="rect">
            <a:avLst/>
          </a:prstGeom>
          <a:ln>
            <a:solidFill>
              <a:schemeClr val="bg1">
                <a:lumMod val="75000"/>
              </a:schemeClr>
            </a:solidFill>
          </a:ln>
        </p:spPr>
      </p:pic>
      <p:sp>
        <p:nvSpPr>
          <p:cNvPr id="5" name="Text Placeholder 2">
            <a:extLst>
              <a:ext uri="{FF2B5EF4-FFF2-40B4-BE49-F238E27FC236}">
                <a16:creationId xmlns:a16="http://schemas.microsoft.com/office/drawing/2014/main" id="{92D8EB4D-8784-ACDE-AE1B-C2B0A1CD4182}"/>
              </a:ext>
            </a:extLst>
          </p:cNvPr>
          <p:cNvSpPr txBox="1">
            <a:spLocks/>
          </p:cNvSpPr>
          <p:nvPr/>
        </p:nvSpPr>
        <p:spPr>
          <a:xfrm>
            <a:off x="7117776" y="1316320"/>
            <a:ext cx="4186359" cy="4914359"/>
          </a:xfrm>
          <a:prstGeom prst="rect">
            <a:avLst/>
          </a:prstGeom>
          <a:ln w="19050">
            <a:solidFill>
              <a:schemeClr val="bg1">
                <a:lumMod val="65000"/>
              </a:schemeClr>
            </a:solidFill>
          </a:ln>
        </p:spPr>
        <p:txBody>
          <a:bodyPr lIns="0" tIns="45720" rIns="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7475" indent="0" fontAlgn="t">
              <a:buNone/>
            </a:pPr>
            <a:r>
              <a:rPr lang="en-US" sz="1400" b="1">
                <a:latin typeface="Montserrat" panose="00000500000000000000" pitchFamily="2" charset="0"/>
              </a:rPr>
              <a:t>3a. Assistive Technology for Presentation  </a:t>
            </a:r>
          </a:p>
          <a:p>
            <a:pPr marL="117475" indent="0" fontAlgn="t">
              <a:buNone/>
            </a:pPr>
            <a:r>
              <a:rPr lang="en-US" sz="1400" b="1">
                <a:latin typeface="Montserrat" panose="00000500000000000000" pitchFamily="2" charset="0"/>
              </a:rPr>
              <a:t>3b. Screen Reader</a:t>
            </a:r>
          </a:p>
          <a:p>
            <a:pPr marL="117475" indent="0" fontAlgn="t">
              <a:buNone/>
            </a:pPr>
            <a:r>
              <a:rPr lang="en-US" sz="1400" b="1">
                <a:latin typeface="Montserrat" panose="00000500000000000000" pitchFamily="2" charset="0"/>
              </a:rPr>
              <a:t>3d. Hard Copy Braille Edition</a:t>
            </a:r>
          </a:p>
          <a:p>
            <a:pPr marL="117475" indent="0" fontAlgn="t">
              <a:buNone/>
            </a:pPr>
            <a:r>
              <a:rPr lang="en-US" sz="1400" b="1">
                <a:latin typeface="Montserrat" panose="00000500000000000000" pitchFamily="2" charset="0"/>
              </a:rPr>
              <a:t>3e. Tactile Graphics</a:t>
            </a:r>
          </a:p>
          <a:p>
            <a:pPr marL="117475" indent="0" fontAlgn="t">
              <a:buNone/>
            </a:pPr>
            <a:r>
              <a:rPr lang="en-US" sz="1400" b="1">
                <a:latin typeface="Montserrat" panose="00000500000000000000" pitchFamily="2" charset="0"/>
              </a:rPr>
              <a:t>3f. Large Print Edition (Available in English or Spanish)  </a:t>
            </a:r>
          </a:p>
          <a:p>
            <a:pPr marL="117475" indent="0" fontAlgn="t">
              <a:buNone/>
            </a:pPr>
            <a:r>
              <a:rPr lang="en-US" sz="1400" b="1">
                <a:latin typeface="Montserrat" panose="00000500000000000000" pitchFamily="2" charset="0"/>
              </a:rPr>
              <a:t>3g. Paper Test Edition (Paper Test) (Available in English and in Spanish) </a:t>
            </a:r>
          </a:p>
          <a:p>
            <a:pPr marL="117475" indent="0" fontAlgn="t">
              <a:buNone/>
            </a:pPr>
            <a:r>
              <a:rPr lang="en-US" sz="1400" b="1">
                <a:latin typeface="Montserrat" panose="00000500000000000000" pitchFamily="2" charset="0"/>
              </a:rPr>
              <a:t>3h. Closed Captioning Multi-media Passages  </a:t>
            </a:r>
          </a:p>
          <a:p>
            <a:pPr marL="117475" indent="0" fontAlgn="t">
              <a:buNone/>
            </a:pPr>
            <a:r>
              <a:rPr lang="en-US" sz="1400" b="1">
                <a:latin typeface="Montserrat" panose="00000500000000000000" pitchFamily="2" charset="0"/>
              </a:rPr>
              <a:t>3i. Text-to-Speech for ELA/Literacy </a:t>
            </a:r>
          </a:p>
          <a:p>
            <a:pPr marL="117475" indent="0" fontAlgn="t">
              <a:buNone/>
            </a:pPr>
            <a:r>
              <a:rPr lang="en-US" sz="1400" b="1">
                <a:latin typeface="Montserrat" panose="00000500000000000000" pitchFamily="2" charset="0"/>
              </a:rPr>
              <a:t>3j. ASL Video for ELA  </a:t>
            </a:r>
          </a:p>
          <a:p>
            <a:pPr marL="117475" indent="0" fontAlgn="t">
              <a:buNone/>
            </a:pPr>
            <a:r>
              <a:rPr lang="en-US" sz="1400" b="1">
                <a:latin typeface="Montserrat" panose="00000500000000000000" pitchFamily="2" charset="0"/>
              </a:rPr>
              <a:t>3k. Human Reader/Human Signer for ELA/L </a:t>
            </a:r>
          </a:p>
          <a:p>
            <a:pPr marL="117475" indent="0" fontAlgn="t">
              <a:buNone/>
            </a:pPr>
            <a:r>
              <a:rPr lang="en-US" sz="1400" b="1">
                <a:latin typeface="Montserrat" panose="00000500000000000000" pitchFamily="2" charset="0"/>
              </a:rPr>
              <a:t>3l. American Sign Language (ASL) Video for Mathematics, Science, and Social Studies  </a:t>
            </a:r>
          </a:p>
          <a:p>
            <a:pPr marL="117475" indent="0" fontAlgn="t">
              <a:buNone/>
            </a:pPr>
            <a:r>
              <a:rPr lang="en-US" sz="1400" b="1">
                <a:latin typeface="Montserrat" panose="00000500000000000000" pitchFamily="2" charset="0"/>
              </a:rPr>
              <a:t>3m. Human Signer for Test Direction</a:t>
            </a:r>
          </a:p>
          <a:p>
            <a:pPr marL="117475" indent="0" fontAlgn="t">
              <a:buNone/>
            </a:pPr>
            <a:r>
              <a:rPr lang="en-US" sz="1400" b="1">
                <a:latin typeface="Montserrat" panose="00000500000000000000" pitchFamily="2" charset="0"/>
              </a:rPr>
              <a:t>3q. Unique Presentation Accommodations </a:t>
            </a:r>
          </a:p>
          <a:p>
            <a:pPr marL="0" indent="0" fontAlgn="t">
              <a:buNone/>
            </a:pPr>
            <a:endParaRPr lang="en-US" sz="1400">
              <a:latin typeface="Montserrat" panose="00000500000000000000" pitchFamily="2" charset="0"/>
            </a:endParaRPr>
          </a:p>
          <a:p>
            <a:pPr marL="0" indent="0" fontAlgn="t">
              <a:buNone/>
            </a:pPr>
            <a:endParaRPr lang="en-US" sz="1400" b="1">
              <a:latin typeface="Montserrat" panose="00000500000000000000" pitchFamily="2" charset="0"/>
            </a:endParaRPr>
          </a:p>
          <a:p>
            <a:pPr marL="0" indent="0">
              <a:buNone/>
            </a:pPr>
            <a:endParaRPr lang="en-US" sz="1400" b="1">
              <a:latin typeface="Montserrat" panose="00000500000000000000" pitchFamily="2" charset="0"/>
            </a:endParaRPr>
          </a:p>
          <a:p>
            <a:pPr marL="0" indent="0">
              <a:buNone/>
            </a:pPr>
            <a:endParaRPr lang="en-US" sz="1400" b="1">
              <a:latin typeface="Montserrat" panose="00000500000000000000" pitchFamily="2" charset="0"/>
              <a:ea typeface="+mn-lt"/>
              <a:cs typeface="+mn-lt"/>
            </a:endParaRPr>
          </a:p>
          <a:p>
            <a:pPr marL="457200" lvl="1" indent="0">
              <a:buNone/>
            </a:pPr>
            <a:endParaRPr lang="en-US" sz="1400" b="1">
              <a:latin typeface="Montserrat" panose="00000500000000000000" pitchFamily="2" charset="0"/>
              <a:ea typeface="Calibri"/>
              <a:cs typeface="Calibri"/>
            </a:endParaRPr>
          </a:p>
          <a:p>
            <a:pPr marL="457200" lvl="1" indent="0">
              <a:buNone/>
            </a:pPr>
            <a:endParaRPr lang="en-US" sz="1400" b="1">
              <a:latin typeface="Montserrat" panose="00000500000000000000" pitchFamily="2" charset="0"/>
              <a:ea typeface="Calibri"/>
              <a:cs typeface="Calibri"/>
            </a:endParaRPr>
          </a:p>
        </p:txBody>
      </p:sp>
    </p:spTree>
    <p:extLst>
      <p:ext uri="{BB962C8B-B14F-4D97-AF65-F5344CB8AC3E}">
        <p14:creationId xmlns:p14="http://schemas.microsoft.com/office/powerpoint/2010/main" val="1388179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4FD938-FAA5-B8E6-00F6-79528121338B}"/>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2B8DB474-60EC-8F03-7F6D-8479C6346033}"/>
              </a:ext>
            </a:extLst>
          </p:cNvPr>
          <p:cNvSpPr>
            <a:spLocks noGrp="1"/>
          </p:cNvSpPr>
          <p:nvPr>
            <p:ph type="title"/>
          </p:nvPr>
        </p:nvSpPr>
        <p:spPr>
          <a:xfrm>
            <a:off x="295729" y="145623"/>
            <a:ext cx="9960429" cy="387345"/>
          </a:xfrm>
        </p:spPr>
        <p:txBody>
          <a:bodyPr wrap="square" lIns="0" tIns="0" rIns="0" bIns="0" anchor="t">
            <a:noAutofit/>
          </a:bodyPr>
          <a:lstStyle/>
          <a:p>
            <a:r>
              <a:rPr lang="en-US" sz="2400">
                <a:latin typeface="Montserrat SemiBold"/>
              </a:rPr>
              <a:t>TIDE: Selectable Presentation Accommodations</a:t>
            </a:r>
          </a:p>
        </p:txBody>
      </p:sp>
      <p:pic>
        <p:nvPicPr>
          <p:cNvPr id="3" name="Picture 2">
            <a:extLst>
              <a:ext uri="{FF2B5EF4-FFF2-40B4-BE49-F238E27FC236}">
                <a16:creationId xmlns:a16="http://schemas.microsoft.com/office/drawing/2014/main" id="{1D7B2265-F31D-9656-8C17-C0DA8A8F0C26}"/>
              </a:ext>
            </a:extLst>
          </p:cNvPr>
          <p:cNvPicPr>
            <a:picLocks noChangeAspect="1"/>
          </p:cNvPicPr>
          <p:nvPr/>
        </p:nvPicPr>
        <p:blipFill>
          <a:blip r:embed="rId3"/>
          <a:srcRect t="917"/>
          <a:stretch>
            <a:fillRect/>
          </a:stretch>
        </p:blipFill>
        <p:spPr>
          <a:xfrm>
            <a:off x="780706" y="1104051"/>
            <a:ext cx="10630588" cy="4987563"/>
          </a:xfrm>
          <a:prstGeom prst="rect">
            <a:avLst/>
          </a:prstGeom>
          <a:ln w="12700">
            <a:solidFill>
              <a:schemeClr val="bg1">
                <a:lumMod val="75000"/>
              </a:schemeClr>
            </a:solidFill>
          </a:ln>
          <a:effectLst>
            <a:outerShdw blurRad="50800" dist="38100" dir="2700000" algn="tl" rotWithShape="0">
              <a:prstClr val="black">
                <a:alpha val="40000"/>
              </a:prstClr>
            </a:outerShdw>
          </a:effectLst>
        </p:spPr>
      </p:pic>
      <p:sp>
        <p:nvSpPr>
          <p:cNvPr id="6" name="Rectangle: Rounded Corners 5">
            <a:extLst>
              <a:ext uri="{FF2B5EF4-FFF2-40B4-BE49-F238E27FC236}">
                <a16:creationId xmlns:a16="http://schemas.microsoft.com/office/drawing/2014/main" id="{DC8A722F-4C7D-E7AB-FFA3-ECEEC66A1153}"/>
              </a:ext>
            </a:extLst>
          </p:cNvPr>
          <p:cNvSpPr/>
          <p:nvPr/>
        </p:nvSpPr>
        <p:spPr>
          <a:xfrm>
            <a:off x="780706" y="1533062"/>
            <a:ext cx="2836921" cy="352340"/>
          </a:xfrm>
          <a:prstGeom prst="roundRect">
            <a:avLst/>
          </a:prstGeom>
          <a:noFill/>
          <a:ln w="190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Rounded Corners 9">
            <a:extLst>
              <a:ext uri="{FF2B5EF4-FFF2-40B4-BE49-F238E27FC236}">
                <a16:creationId xmlns:a16="http://schemas.microsoft.com/office/drawing/2014/main" id="{2B408340-A18D-8C44-531D-27FAE3131B4D}"/>
              </a:ext>
            </a:extLst>
          </p:cNvPr>
          <p:cNvSpPr/>
          <p:nvPr/>
        </p:nvSpPr>
        <p:spPr>
          <a:xfrm>
            <a:off x="780705" y="4106245"/>
            <a:ext cx="1165053" cy="352340"/>
          </a:xfrm>
          <a:prstGeom prst="roundRect">
            <a:avLst/>
          </a:prstGeom>
          <a:noFill/>
          <a:ln w="190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Rounded Corners 11">
            <a:extLst>
              <a:ext uri="{FF2B5EF4-FFF2-40B4-BE49-F238E27FC236}">
                <a16:creationId xmlns:a16="http://schemas.microsoft.com/office/drawing/2014/main" id="{0AF4CD43-064A-1C5B-E02C-EA151BF46138}"/>
              </a:ext>
            </a:extLst>
          </p:cNvPr>
          <p:cNvSpPr/>
          <p:nvPr/>
        </p:nvSpPr>
        <p:spPr>
          <a:xfrm>
            <a:off x="780705" y="5056818"/>
            <a:ext cx="4104116" cy="1034795"/>
          </a:xfrm>
          <a:prstGeom prst="roundRect">
            <a:avLst/>
          </a:prstGeom>
          <a:noFill/>
          <a:ln w="190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628915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CCB4EE-899E-AD58-85E3-561F8DF47694}"/>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C106C71F-48FB-7B3C-4A0F-ABC83E96C42B}"/>
              </a:ext>
            </a:extLst>
          </p:cNvPr>
          <p:cNvSpPr>
            <a:spLocks noGrp="1"/>
          </p:cNvSpPr>
          <p:nvPr>
            <p:ph type="body" sz="quarter" idx="4294967295"/>
          </p:nvPr>
        </p:nvSpPr>
        <p:spPr>
          <a:xfrm>
            <a:off x="428171" y="815521"/>
            <a:ext cx="9225643" cy="1001599"/>
          </a:xfrm>
          <a:prstGeom prst="rect">
            <a:avLst/>
          </a:prstGeom>
        </p:spPr>
        <p:txBody>
          <a:bodyPr lIns="0" tIns="45720" rIns="91440" bIns="45720" anchor="t"/>
          <a:lstStyle/>
          <a:p>
            <a:pPr marL="0" indent="0">
              <a:buNone/>
            </a:pPr>
            <a:r>
              <a:rPr lang="en-US">
                <a:solidFill>
                  <a:srgbClr val="424B5A"/>
                </a:solidFill>
                <a:latin typeface="Montserrat SemiBold"/>
              </a:rPr>
              <a:t>Table 4: Response Accommodations </a:t>
            </a:r>
            <a:endParaRPr lang="en-US">
              <a:solidFill>
                <a:srgbClr val="424B5A"/>
              </a:solidFill>
              <a:latin typeface="Montserrat SemiBold"/>
              <a:ea typeface="Calibri" panose="020F0502020204030204"/>
              <a:cs typeface="Calibri" panose="020F0502020204030204"/>
            </a:endParaRPr>
          </a:p>
        </p:txBody>
      </p:sp>
      <p:sp>
        <p:nvSpPr>
          <p:cNvPr id="6" name="Text Placeholder 3">
            <a:extLst>
              <a:ext uri="{FF2B5EF4-FFF2-40B4-BE49-F238E27FC236}">
                <a16:creationId xmlns:a16="http://schemas.microsoft.com/office/drawing/2014/main" id="{FFF6245F-F837-D0AE-49A0-60DF9D6C264F}"/>
              </a:ext>
            </a:extLst>
          </p:cNvPr>
          <p:cNvSpPr txBox="1">
            <a:spLocks/>
          </p:cNvSpPr>
          <p:nvPr/>
        </p:nvSpPr>
        <p:spPr>
          <a:xfrm>
            <a:off x="592265" y="168290"/>
            <a:ext cx="9633916" cy="321184"/>
          </a:xfrm>
          <a:prstGeom prst="rect">
            <a:avLst/>
          </a:prstGeom>
        </p:spPr>
        <p:txBody>
          <a:bodyPr lIns="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400">
                <a:solidFill>
                  <a:srgbClr val="424B5A"/>
                </a:solidFill>
                <a:latin typeface="Montserrat"/>
              </a:rPr>
              <a:t>Test Settings and Accommodations </a:t>
            </a:r>
            <a:endParaRPr lang="en-US" sz="1400">
              <a:solidFill>
                <a:srgbClr val="424B5A"/>
              </a:solidFill>
              <a:ea typeface="Calibri"/>
              <a:cs typeface="Calibri"/>
            </a:endParaRPr>
          </a:p>
        </p:txBody>
      </p:sp>
      <p:pic>
        <p:nvPicPr>
          <p:cNvPr id="2" name="Picture 1">
            <a:extLst>
              <a:ext uri="{FF2B5EF4-FFF2-40B4-BE49-F238E27FC236}">
                <a16:creationId xmlns:a16="http://schemas.microsoft.com/office/drawing/2014/main" id="{EF9B97DF-C9B2-9A9C-5311-D9E5DDFC494B}"/>
              </a:ext>
            </a:extLst>
          </p:cNvPr>
          <p:cNvPicPr>
            <a:picLocks noChangeAspect="1"/>
          </p:cNvPicPr>
          <p:nvPr/>
        </p:nvPicPr>
        <p:blipFill>
          <a:blip r:embed="rId3"/>
          <a:stretch>
            <a:fillRect/>
          </a:stretch>
        </p:blipFill>
        <p:spPr>
          <a:xfrm>
            <a:off x="932506" y="1574697"/>
            <a:ext cx="5352733" cy="3950000"/>
          </a:xfrm>
          <a:prstGeom prst="rect">
            <a:avLst/>
          </a:prstGeom>
          <a:ln>
            <a:solidFill>
              <a:schemeClr val="bg1">
                <a:lumMod val="75000"/>
              </a:schemeClr>
            </a:solidFill>
          </a:ln>
        </p:spPr>
      </p:pic>
      <p:sp>
        <p:nvSpPr>
          <p:cNvPr id="5" name="Text Placeholder 2">
            <a:extLst>
              <a:ext uri="{FF2B5EF4-FFF2-40B4-BE49-F238E27FC236}">
                <a16:creationId xmlns:a16="http://schemas.microsoft.com/office/drawing/2014/main" id="{B0BDBD8C-466B-77E0-7CFC-63DD7446F623}"/>
              </a:ext>
            </a:extLst>
          </p:cNvPr>
          <p:cNvSpPr txBox="1">
            <a:spLocks/>
          </p:cNvSpPr>
          <p:nvPr/>
        </p:nvSpPr>
        <p:spPr>
          <a:xfrm>
            <a:off x="7213469" y="910701"/>
            <a:ext cx="4186359" cy="5541680"/>
          </a:xfrm>
          <a:prstGeom prst="rect">
            <a:avLst/>
          </a:prstGeom>
          <a:ln w="19050">
            <a:solidFill>
              <a:schemeClr val="bg1">
                <a:lumMod val="65000"/>
              </a:schemeClr>
            </a:solidFill>
          </a:ln>
        </p:spPr>
        <p:txBody>
          <a:bodyPr lIns="0" tIns="45720" rIns="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7475" indent="0" fontAlgn="t">
              <a:buNone/>
            </a:pPr>
            <a:r>
              <a:rPr lang="en-US" sz="1400" b="1">
                <a:latin typeface="Montserrat" panose="00000500000000000000" pitchFamily="2" charset="0"/>
              </a:rPr>
              <a:t>4a. Assistive Technology for Response</a:t>
            </a:r>
          </a:p>
          <a:p>
            <a:pPr marL="117475" indent="0" fontAlgn="t">
              <a:buNone/>
            </a:pPr>
            <a:r>
              <a:rPr lang="en-US" sz="1400" b="1">
                <a:latin typeface="Montserrat" panose="00000500000000000000" pitchFamily="2" charset="0"/>
              </a:rPr>
              <a:t>4b. Braille Notetaker</a:t>
            </a:r>
          </a:p>
          <a:p>
            <a:pPr marL="117475" indent="0" fontAlgn="t">
              <a:buNone/>
            </a:pPr>
            <a:r>
              <a:rPr lang="en-US" sz="1400" b="1">
                <a:latin typeface="Montserrat" panose="00000500000000000000" pitchFamily="2" charset="0"/>
              </a:rPr>
              <a:t>4c. Braille Writer</a:t>
            </a:r>
          </a:p>
          <a:p>
            <a:pPr marL="117475" indent="0" fontAlgn="t">
              <a:buNone/>
            </a:pPr>
            <a:r>
              <a:rPr lang="en-US" sz="1400" b="1">
                <a:latin typeface="Montserrat" panose="00000500000000000000" pitchFamily="2" charset="0"/>
              </a:rPr>
              <a:t>4d. Mathematics Tools / Calculator on Calculator Sections for Math, Science, and Social Studies</a:t>
            </a:r>
          </a:p>
          <a:p>
            <a:pPr marL="117475" indent="0" fontAlgn="t">
              <a:buNone/>
            </a:pPr>
            <a:r>
              <a:rPr lang="en-US" sz="1400" b="1">
                <a:latin typeface="Montserrat" panose="00000500000000000000" pitchFamily="2" charset="0"/>
              </a:rPr>
              <a:t>4e. Mathematics Tools / Calculator on non-calculator Sections on Mathematics Assessments</a:t>
            </a:r>
          </a:p>
          <a:p>
            <a:pPr marL="117475" indent="0" fontAlgn="t">
              <a:buNone/>
            </a:pPr>
            <a:r>
              <a:rPr lang="en-US" sz="1400" b="1">
                <a:latin typeface="Montserrat" panose="00000500000000000000" pitchFamily="2" charset="0"/>
              </a:rPr>
              <a:t>4f. Speech to Text</a:t>
            </a:r>
          </a:p>
          <a:p>
            <a:pPr marL="117475" indent="0" fontAlgn="t">
              <a:buNone/>
            </a:pPr>
            <a:r>
              <a:rPr lang="en-US" sz="1400" b="1">
                <a:latin typeface="Montserrat" panose="00000500000000000000" pitchFamily="2" charset="0"/>
              </a:rPr>
              <a:t>4g. Human Scribe Response 	</a:t>
            </a:r>
          </a:p>
          <a:p>
            <a:pPr marL="117475" indent="0" fontAlgn="t">
              <a:buNone/>
            </a:pPr>
            <a:r>
              <a:rPr lang="en-US" sz="1400" b="1">
                <a:latin typeface="Montserrat" panose="00000500000000000000" pitchFamily="2" charset="0"/>
              </a:rPr>
              <a:t>4h. Human Signer Response </a:t>
            </a:r>
          </a:p>
          <a:p>
            <a:pPr marL="117475" indent="0" fontAlgn="t">
              <a:buNone/>
            </a:pPr>
            <a:r>
              <a:rPr lang="en-US" sz="1400" b="1">
                <a:latin typeface="Montserrat" panose="00000500000000000000" pitchFamily="2" charset="0"/>
              </a:rPr>
              <a:t>4i. Monitor Test Response 	</a:t>
            </a:r>
          </a:p>
          <a:p>
            <a:pPr marL="117475" indent="0" fontAlgn="t">
              <a:buNone/>
            </a:pPr>
            <a:r>
              <a:rPr lang="en-US" sz="1400" b="1">
                <a:latin typeface="Montserrat" panose="00000500000000000000" pitchFamily="2" charset="0"/>
              </a:rPr>
              <a:t>4j. Word Prediction (Embedded)</a:t>
            </a:r>
          </a:p>
          <a:p>
            <a:pPr marL="117475" indent="0" fontAlgn="t">
              <a:buNone/>
            </a:pPr>
            <a:r>
              <a:rPr lang="en-US" sz="1400" b="1">
                <a:latin typeface="Montserrat" panose="00000500000000000000" pitchFamily="2" charset="0"/>
              </a:rPr>
              <a:t>4k. Answers Recorded in Test Book (for students taking a paper assessment) 	</a:t>
            </a:r>
          </a:p>
          <a:p>
            <a:pPr marL="117475" indent="0" fontAlgn="t">
              <a:buNone/>
            </a:pPr>
            <a:r>
              <a:rPr lang="en-US" sz="1400" b="1">
                <a:latin typeface="Montserrat" panose="00000500000000000000" pitchFamily="2" charset="0"/>
              </a:rPr>
              <a:t>4l. Recording Devices 	</a:t>
            </a:r>
          </a:p>
          <a:p>
            <a:pPr marL="117475" indent="0" fontAlgn="t">
              <a:buNone/>
            </a:pPr>
            <a:r>
              <a:rPr lang="en-US" sz="1400" b="1">
                <a:latin typeface="Montserrat" panose="00000500000000000000" pitchFamily="2" charset="0"/>
              </a:rPr>
              <a:t>4n. Partner Assisted Scanning 	</a:t>
            </a:r>
          </a:p>
          <a:p>
            <a:pPr marL="117475" indent="0" fontAlgn="t">
              <a:buNone/>
            </a:pPr>
            <a:r>
              <a:rPr lang="en-US" sz="1400" b="1">
                <a:latin typeface="Montserrat" panose="00000500000000000000" pitchFamily="2" charset="0"/>
              </a:rPr>
              <a:t>4o. Unique Response Accommodations</a:t>
            </a:r>
          </a:p>
          <a:p>
            <a:pPr marL="0" indent="0" fontAlgn="t">
              <a:buNone/>
            </a:pPr>
            <a:endParaRPr lang="en-US" sz="1400" b="1">
              <a:latin typeface="Montserrat" panose="00000500000000000000" pitchFamily="2" charset="0"/>
            </a:endParaRPr>
          </a:p>
          <a:p>
            <a:pPr marL="0" indent="0" fontAlgn="t">
              <a:buNone/>
            </a:pPr>
            <a:endParaRPr lang="en-US" sz="1400" b="1">
              <a:latin typeface="Montserrat" panose="00000500000000000000" pitchFamily="2" charset="0"/>
            </a:endParaRPr>
          </a:p>
          <a:p>
            <a:pPr marL="0" indent="0">
              <a:buNone/>
            </a:pPr>
            <a:endParaRPr lang="en-US" sz="1400" b="1">
              <a:latin typeface="Montserrat" panose="00000500000000000000" pitchFamily="2" charset="0"/>
            </a:endParaRPr>
          </a:p>
          <a:p>
            <a:pPr marL="0" indent="0">
              <a:buNone/>
            </a:pPr>
            <a:endParaRPr lang="en-US" sz="1400" b="1">
              <a:latin typeface="Montserrat" panose="00000500000000000000" pitchFamily="2" charset="0"/>
              <a:ea typeface="+mn-lt"/>
              <a:cs typeface="+mn-lt"/>
            </a:endParaRPr>
          </a:p>
          <a:p>
            <a:pPr marL="457200" lvl="1" indent="0">
              <a:buNone/>
            </a:pPr>
            <a:endParaRPr lang="en-US" sz="1400" b="1">
              <a:latin typeface="Montserrat" panose="00000500000000000000" pitchFamily="2" charset="0"/>
              <a:ea typeface="Calibri"/>
              <a:cs typeface="Calibri"/>
            </a:endParaRPr>
          </a:p>
          <a:p>
            <a:pPr marL="457200" lvl="1" indent="0">
              <a:buNone/>
            </a:pPr>
            <a:endParaRPr lang="en-US" sz="1400" b="1">
              <a:latin typeface="Montserrat" panose="00000500000000000000" pitchFamily="2" charset="0"/>
              <a:ea typeface="Calibri"/>
              <a:cs typeface="Calibri"/>
            </a:endParaRPr>
          </a:p>
        </p:txBody>
      </p:sp>
    </p:spTree>
    <p:extLst>
      <p:ext uri="{BB962C8B-B14F-4D97-AF65-F5344CB8AC3E}">
        <p14:creationId xmlns:p14="http://schemas.microsoft.com/office/powerpoint/2010/main" val="21262915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968BD8-E3E5-6FB6-8AF6-06EE48457FF8}"/>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B863D81F-8173-6BA4-F8A4-903DC91280A6}"/>
              </a:ext>
            </a:extLst>
          </p:cNvPr>
          <p:cNvSpPr>
            <a:spLocks noGrp="1"/>
          </p:cNvSpPr>
          <p:nvPr>
            <p:ph type="title"/>
          </p:nvPr>
        </p:nvSpPr>
        <p:spPr>
          <a:xfrm>
            <a:off x="295729" y="145623"/>
            <a:ext cx="9960429" cy="387345"/>
          </a:xfrm>
        </p:spPr>
        <p:txBody>
          <a:bodyPr wrap="square" lIns="0" tIns="0" rIns="0" bIns="0" anchor="t">
            <a:noAutofit/>
          </a:bodyPr>
          <a:lstStyle/>
          <a:p>
            <a:r>
              <a:rPr lang="en-US" sz="2400">
                <a:latin typeface="Montserrat SemiBold"/>
              </a:rPr>
              <a:t>TIDE: Selectable Non-Embedded Response Accommodations</a:t>
            </a:r>
          </a:p>
        </p:txBody>
      </p:sp>
      <p:pic>
        <p:nvPicPr>
          <p:cNvPr id="7" name="Picture 6">
            <a:extLst>
              <a:ext uri="{FF2B5EF4-FFF2-40B4-BE49-F238E27FC236}">
                <a16:creationId xmlns:a16="http://schemas.microsoft.com/office/drawing/2014/main" id="{3554C604-2B7E-C120-B0E0-72550E04E841}"/>
              </a:ext>
            </a:extLst>
          </p:cNvPr>
          <p:cNvPicPr>
            <a:picLocks noChangeAspect="1"/>
          </p:cNvPicPr>
          <p:nvPr/>
        </p:nvPicPr>
        <p:blipFill>
          <a:blip r:embed="rId3"/>
          <a:srcRect t="1714" r="843"/>
          <a:stretch>
            <a:fillRect/>
          </a:stretch>
        </p:blipFill>
        <p:spPr>
          <a:xfrm>
            <a:off x="327837" y="1860071"/>
            <a:ext cx="11536326" cy="3314748"/>
          </a:xfrm>
          <a:prstGeom prst="rect">
            <a:avLst/>
          </a:prstGeom>
          <a:ln w="12700">
            <a:solidFill>
              <a:schemeClr val="bg1">
                <a:lumMod val="75000"/>
              </a:schemeClr>
            </a:solidFill>
          </a:ln>
          <a:effectLst>
            <a:outerShdw blurRad="50800" dist="38100" dir="2700000" algn="tl" rotWithShape="0">
              <a:prstClr val="black">
                <a:alpha val="40000"/>
              </a:prstClr>
            </a:outerShdw>
          </a:effectLst>
        </p:spPr>
      </p:pic>
      <p:sp>
        <p:nvSpPr>
          <p:cNvPr id="9" name="Rectangle: Rounded Corners 8">
            <a:extLst>
              <a:ext uri="{FF2B5EF4-FFF2-40B4-BE49-F238E27FC236}">
                <a16:creationId xmlns:a16="http://schemas.microsoft.com/office/drawing/2014/main" id="{2701130A-92AF-9BDC-3EE0-0F30BE64A52E}"/>
              </a:ext>
            </a:extLst>
          </p:cNvPr>
          <p:cNvSpPr/>
          <p:nvPr/>
        </p:nvSpPr>
        <p:spPr>
          <a:xfrm>
            <a:off x="327836" y="1860071"/>
            <a:ext cx="2564219" cy="352340"/>
          </a:xfrm>
          <a:prstGeom prst="roundRect">
            <a:avLst/>
          </a:prstGeom>
          <a:noFill/>
          <a:ln w="190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9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1AAAA4-E111-45B4-141B-29895625960A}"/>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D29CA718-444D-5A9E-2BFF-DCBC58F7C13F}"/>
              </a:ext>
            </a:extLst>
          </p:cNvPr>
          <p:cNvSpPr>
            <a:spLocks noGrp="1"/>
          </p:cNvSpPr>
          <p:nvPr>
            <p:ph type="title"/>
          </p:nvPr>
        </p:nvSpPr>
        <p:spPr>
          <a:xfrm>
            <a:off x="295729" y="145623"/>
            <a:ext cx="9960429" cy="387345"/>
          </a:xfrm>
        </p:spPr>
        <p:txBody>
          <a:bodyPr wrap="square" lIns="0" tIns="0" rIns="0" bIns="0" anchor="t">
            <a:noAutofit/>
          </a:bodyPr>
          <a:lstStyle/>
          <a:p>
            <a:r>
              <a:rPr lang="en-US" sz="2400">
                <a:latin typeface="Montserrat SemiBold"/>
              </a:rPr>
              <a:t>TIDE: Selectable Embedded Response Accommodations</a:t>
            </a:r>
          </a:p>
        </p:txBody>
      </p:sp>
      <p:pic>
        <p:nvPicPr>
          <p:cNvPr id="8" name="Picture 7">
            <a:extLst>
              <a:ext uri="{FF2B5EF4-FFF2-40B4-BE49-F238E27FC236}">
                <a16:creationId xmlns:a16="http://schemas.microsoft.com/office/drawing/2014/main" id="{17FB2033-B953-9019-B529-ACAC7D6D6C29}"/>
              </a:ext>
            </a:extLst>
          </p:cNvPr>
          <p:cNvPicPr>
            <a:picLocks noChangeAspect="1"/>
          </p:cNvPicPr>
          <p:nvPr/>
        </p:nvPicPr>
        <p:blipFill>
          <a:blip r:embed="rId3"/>
          <a:stretch>
            <a:fillRect/>
          </a:stretch>
        </p:blipFill>
        <p:spPr>
          <a:xfrm>
            <a:off x="1020726" y="1104749"/>
            <a:ext cx="9558670" cy="4919166"/>
          </a:xfrm>
          <a:prstGeom prst="rect">
            <a:avLst/>
          </a:prstGeom>
          <a:ln w="12700">
            <a:solidFill>
              <a:schemeClr val="bg1">
                <a:lumMod val="75000"/>
              </a:schemeClr>
            </a:solidFill>
          </a:ln>
          <a:effectLst>
            <a:outerShdw blurRad="50800" dist="38100" dir="2700000" algn="tl" rotWithShape="0">
              <a:prstClr val="black">
                <a:alpha val="40000"/>
              </a:prstClr>
            </a:outerShdw>
          </a:effectLst>
        </p:spPr>
      </p:pic>
      <p:sp>
        <p:nvSpPr>
          <p:cNvPr id="10" name="Rectangle: Rounded Corners 9">
            <a:extLst>
              <a:ext uri="{FF2B5EF4-FFF2-40B4-BE49-F238E27FC236}">
                <a16:creationId xmlns:a16="http://schemas.microsoft.com/office/drawing/2014/main" id="{98615D24-A69C-CA9A-C1FA-22CD3E6730C1}"/>
              </a:ext>
            </a:extLst>
          </p:cNvPr>
          <p:cNvSpPr/>
          <p:nvPr/>
        </p:nvSpPr>
        <p:spPr>
          <a:xfrm>
            <a:off x="1088951" y="3252830"/>
            <a:ext cx="2564219" cy="352340"/>
          </a:xfrm>
          <a:prstGeom prst="roundRect">
            <a:avLst/>
          </a:prstGeom>
          <a:noFill/>
          <a:ln w="190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Rounded Corners 11">
            <a:extLst>
              <a:ext uri="{FF2B5EF4-FFF2-40B4-BE49-F238E27FC236}">
                <a16:creationId xmlns:a16="http://schemas.microsoft.com/office/drawing/2014/main" id="{B8403EFD-E0F4-E9F1-C86A-B82D95B0EDE3}"/>
              </a:ext>
            </a:extLst>
          </p:cNvPr>
          <p:cNvSpPr/>
          <p:nvPr/>
        </p:nvSpPr>
        <p:spPr>
          <a:xfrm>
            <a:off x="1020727" y="1520140"/>
            <a:ext cx="1350334" cy="244865"/>
          </a:xfrm>
          <a:prstGeom prst="roundRect">
            <a:avLst/>
          </a:prstGeom>
          <a:noFill/>
          <a:ln w="190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Arrow: Right 3">
            <a:extLst>
              <a:ext uri="{FF2B5EF4-FFF2-40B4-BE49-F238E27FC236}">
                <a16:creationId xmlns:a16="http://schemas.microsoft.com/office/drawing/2014/main" id="{2111DC74-39F7-3E95-5723-DA4F5915D03D}"/>
              </a:ext>
            </a:extLst>
          </p:cNvPr>
          <p:cNvSpPr/>
          <p:nvPr/>
        </p:nvSpPr>
        <p:spPr>
          <a:xfrm>
            <a:off x="445074" y="3700787"/>
            <a:ext cx="575651" cy="387345"/>
          </a:xfrm>
          <a:prstGeom prst="rightArrow">
            <a:avLst/>
          </a:prstGeom>
          <a:solidFill>
            <a:srgbClr val="C40A3D"/>
          </a:solidFill>
          <a:ln>
            <a:solidFill>
              <a:srgbClr val="C40A3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Right 5">
            <a:extLst>
              <a:ext uri="{FF2B5EF4-FFF2-40B4-BE49-F238E27FC236}">
                <a16:creationId xmlns:a16="http://schemas.microsoft.com/office/drawing/2014/main" id="{4C0F7ECF-A17E-95CE-EAEB-40FBDD7F9289}"/>
              </a:ext>
            </a:extLst>
          </p:cNvPr>
          <p:cNvSpPr/>
          <p:nvPr/>
        </p:nvSpPr>
        <p:spPr>
          <a:xfrm>
            <a:off x="445073" y="4088132"/>
            <a:ext cx="575651" cy="387345"/>
          </a:xfrm>
          <a:prstGeom prst="rightArrow">
            <a:avLst/>
          </a:prstGeom>
          <a:solidFill>
            <a:srgbClr val="C40A3D"/>
          </a:solidFill>
          <a:ln>
            <a:solidFill>
              <a:srgbClr val="C40A3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rrow: Right 8">
            <a:extLst>
              <a:ext uri="{FF2B5EF4-FFF2-40B4-BE49-F238E27FC236}">
                <a16:creationId xmlns:a16="http://schemas.microsoft.com/office/drawing/2014/main" id="{650644E3-0FE2-C4E4-6BF3-0C9069C6A4A9}"/>
              </a:ext>
            </a:extLst>
          </p:cNvPr>
          <p:cNvSpPr/>
          <p:nvPr/>
        </p:nvSpPr>
        <p:spPr>
          <a:xfrm>
            <a:off x="445073" y="4739151"/>
            <a:ext cx="575651" cy="387345"/>
          </a:xfrm>
          <a:prstGeom prst="rightArrow">
            <a:avLst/>
          </a:prstGeom>
          <a:solidFill>
            <a:srgbClr val="C40A3D"/>
          </a:solidFill>
          <a:ln>
            <a:solidFill>
              <a:srgbClr val="C40A3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Arrow: Right 12">
            <a:extLst>
              <a:ext uri="{FF2B5EF4-FFF2-40B4-BE49-F238E27FC236}">
                <a16:creationId xmlns:a16="http://schemas.microsoft.com/office/drawing/2014/main" id="{F7C30AF9-93A8-BB4F-BDF8-7584422BD7FC}"/>
              </a:ext>
            </a:extLst>
          </p:cNvPr>
          <p:cNvSpPr/>
          <p:nvPr/>
        </p:nvSpPr>
        <p:spPr>
          <a:xfrm>
            <a:off x="445073" y="5187860"/>
            <a:ext cx="575651" cy="387345"/>
          </a:xfrm>
          <a:prstGeom prst="rightArrow">
            <a:avLst/>
          </a:prstGeom>
          <a:solidFill>
            <a:srgbClr val="C40A3D"/>
          </a:solidFill>
          <a:ln>
            <a:solidFill>
              <a:srgbClr val="C40A3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Arrow: Right 14">
            <a:extLst>
              <a:ext uri="{FF2B5EF4-FFF2-40B4-BE49-F238E27FC236}">
                <a16:creationId xmlns:a16="http://schemas.microsoft.com/office/drawing/2014/main" id="{5E9D9511-5F7B-5700-AC28-73B4896737CF}"/>
              </a:ext>
            </a:extLst>
          </p:cNvPr>
          <p:cNvSpPr/>
          <p:nvPr/>
        </p:nvSpPr>
        <p:spPr>
          <a:xfrm>
            <a:off x="445072" y="2028679"/>
            <a:ext cx="575651" cy="387345"/>
          </a:xfrm>
          <a:prstGeom prst="rightArrow">
            <a:avLst/>
          </a:prstGeom>
          <a:solidFill>
            <a:srgbClr val="C40A3D"/>
          </a:solidFill>
          <a:ln>
            <a:solidFill>
              <a:srgbClr val="C40A3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73381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9" grpId="0" animBg="1"/>
      <p:bldP spid="13" grpId="0"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62A75E-61D3-3325-CEE0-A153738CBF49}"/>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4853AF72-7279-6579-CB6C-E296CCAB4877}"/>
              </a:ext>
            </a:extLst>
          </p:cNvPr>
          <p:cNvSpPr>
            <a:spLocks noGrp="1"/>
          </p:cNvSpPr>
          <p:nvPr>
            <p:ph type="body" sz="quarter" idx="4294967295"/>
          </p:nvPr>
        </p:nvSpPr>
        <p:spPr>
          <a:xfrm>
            <a:off x="428171" y="815521"/>
            <a:ext cx="9225643" cy="1001599"/>
          </a:xfrm>
          <a:prstGeom prst="rect">
            <a:avLst/>
          </a:prstGeom>
        </p:spPr>
        <p:txBody>
          <a:bodyPr lIns="0" tIns="45720" rIns="91440" bIns="45720" anchor="t"/>
          <a:lstStyle/>
          <a:p>
            <a:pPr marL="0" indent="0">
              <a:buNone/>
            </a:pPr>
            <a:r>
              <a:rPr lang="en-US">
                <a:solidFill>
                  <a:srgbClr val="424B5A"/>
                </a:solidFill>
                <a:latin typeface="Montserrat SemiBold"/>
              </a:rPr>
              <a:t>Table 5: Timing and Scheduling Accommodations </a:t>
            </a:r>
            <a:endParaRPr lang="en-US">
              <a:solidFill>
                <a:srgbClr val="424B5A"/>
              </a:solidFill>
              <a:latin typeface="Montserrat SemiBold"/>
              <a:ea typeface="Calibri" panose="020F0502020204030204"/>
              <a:cs typeface="Calibri" panose="020F0502020204030204"/>
            </a:endParaRPr>
          </a:p>
        </p:txBody>
      </p:sp>
      <p:sp>
        <p:nvSpPr>
          <p:cNvPr id="6" name="Text Placeholder 3">
            <a:extLst>
              <a:ext uri="{FF2B5EF4-FFF2-40B4-BE49-F238E27FC236}">
                <a16:creationId xmlns:a16="http://schemas.microsoft.com/office/drawing/2014/main" id="{21E61B24-2228-DA8E-0E21-D707843CF61C}"/>
              </a:ext>
            </a:extLst>
          </p:cNvPr>
          <p:cNvSpPr txBox="1">
            <a:spLocks/>
          </p:cNvSpPr>
          <p:nvPr/>
        </p:nvSpPr>
        <p:spPr>
          <a:xfrm>
            <a:off x="592265" y="168290"/>
            <a:ext cx="9633916" cy="321184"/>
          </a:xfrm>
          <a:prstGeom prst="rect">
            <a:avLst/>
          </a:prstGeom>
        </p:spPr>
        <p:txBody>
          <a:bodyPr lIns="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400">
                <a:solidFill>
                  <a:srgbClr val="424B5A"/>
                </a:solidFill>
                <a:latin typeface="Montserrat"/>
              </a:rPr>
              <a:t>Test Settings and Accommodations </a:t>
            </a:r>
            <a:endParaRPr lang="en-US" sz="1400">
              <a:solidFill>
                <a:srgbClr val="424B5A"/>
              </a:solidFill>
              <a:ea typeface="Calibri"/>
              <a:cs typeface="Calibri"/>
            </a:endParaRPr>
          </a:p>
        </p:txBody>
      </p:sp>
      <p:sp>
        <p:nvSpPr>
          <p:cNvPr id="5" name="Text Placeholder 2">
            <a:extLst>
              <a:ext uri="{FF2B5EF4-FFF2-40B4-BE49-F238E27FC236}">
                <a16:creationId xmlns:a16="http://schemas.microsoft.com/office/drawing/2014/main" id="{099F5A4B-D350-66D8-7BAE-F8E6C5193D80}"/>
              </a:ext>
            </a:extLst>
          </p:cNvPr>
          <p:cNvSpPr txBox="1">
            <a:spLocks/>
          </p:cNvSpPr>
          <p:nvPr/>
        </p:nvSpPr>
        <p:spPr>
          <a:xfrm>
            <a:off x="1549569" y="2999970"/>
            <a:ext cx="3738067" cy="858059"/>
          </a:xfrm>
          <a:prstGeom prst="rect">
            <a:avLst/>
          </a:prstGeom>
          <a:ln w="19050">
            <a:solidFill>
              <a:schemeClr val="bg1">
                <a:lumMod val="65000"/>
              </a:schemeClr>
            </a:solidFill>
          </a:ln>
        </p:spPr>
        <p:txBody>
          <a:bodyPr lIns="0" tIns="45720" rIns="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7475" indent="0" fontAlgn="t">
              <a:buNone/>
            </a:pPr>
            <a:r>
              <a:rPr lang="en-US" sz="1400" b="1">
                <a:latin typeface="Montserrat" panose="00000500000000000000" pitchFamily="2" charset="0"/>
              </a:rPr>
              <a:t>5a. Extended Time</a:t>
            </a:r>
          </a:p>
          <a:p>
            <a:pPr marL="117475" indent="0" fontAlgn="t">
              <a:buNone/>
            </a:pPr>
            <a:r>
              <a:rPr lang="en-US" sz="1400" b="1">
                <a:latin typeface="Montserrat" panose="00000500000000000000" pitchFamily="2" charset="0"/>
              </a:rPr>
              <a:t>5b. Unique Timing and Scheduling Accommodation 	</a:t>
            </a:r>
          </a:p>
          <a:p>
            <a:pPr marL="117475" indent="0" fontAlgn="t">
              <a:buNone/>
            </a:pPr>
            <a:endParaRPr lang="en-US" sz="1400" b="1">
              <a:latin typeface="Montserrat" panose="00000500000000000000" pitchFamily="2" charset="0"/>
            </a:endParaRPr>
          </a:p>
          <a:p>
            <a:pPr marL="0" indent="0" fontAlgn="t">
              <a:buNone/>
            </a:pPr>
            <a:endParaRPr lang="en-US" sz="1400" b="1">
              <a:latin typeface="Montserrat" panose="00000500000000000000" pitchFamily="2" charset="0"/>
            </a:endParaRPr>
          </a:p>
          <a:p>
            <a:pPr marL="0" indent="0" fontAlgn="t">
              <a:buNone/>
            </a:pPr>
            <a:endParaRPr lang="en-US" sz="1400" b="1">
              <a:latin typeface="Montserrat" panose="00000500000000000000" pitchFamily="2" charset="0"/>
            </a:endParaRPr>
          </a:p>
          <a:p>
            <a:pPr marL="0" indent="0">
              <a:buNone/>
            </a:pPr>
            <a:endParaRPr lang="en-US" sz="1400" b="1">
              <a:latin typeface="Montserrat" panose="00000500000000000000" pitchFamily="2" charset="0"/>
            </a:endParaRPr>
          </a:p>
          <a:p>
            <a:pPr marL="0" indent="0">
              <a:buNone/>
            </a:pPr>
            <a:endParaRPr lang="en-US" sz="1400" b="1">
              <a:latin typeface="Montserrat" panose="00000500000000000000" pitchFamily="2" charset="0"/>
              <a:ea typeface="+mn-lt"/>
              <a:cs typeface="+mn-lt"/>
            </a:endParaRPr>
          </a:p>
          <a:p>
            <a:pPr marL="457200" lvl="1" indent="0">
              <a:buNone/>
            </a:pPr>
            <a:endParaRPr lang="en-US" sz="1400" b="1">
              <a:latin typeface="Montserrat" panose="00000500000000000000" pitchFamily="2" charset="0"/>
              <a:ea typeface="Calibri"/>
              <a:cs typeface="Calibri"/>
            </a:endParaRPr>
          </a:p>
          <a:p>
            <a:pPr marL="457200" lvl="1" indent="0">
              <a:buNone/>
            </a:pPr>
            <a:endParaRPr lang="en-US" sz="1400" b="1">
              <a:latin typeface="Montserrat" panose="00000500000000000000" pitchFamily="2" charset="0"/>
              <a:ea typeface="Calibri"/>
              <a:cs typeface="Calibri"/>
            </a:endParaRPr>
          </a:p>
        </p:txBody>
      </p:sp>
      <p:pic>
        <p:nvPicPr>
          <p:cNvPr id="8" name="Picture 7">
            <a:extLst>
              <a:ext uri="{FF2B5EF4-FFF2-40B4-BE49-F238E27FC236}">
                <a16:creationId xmlns:a16="http://schemas.microsoft.com/office/drawing/2014/main" id="{10DE4BED-DE93-6C56-1561-16E2803DCC23}"/>
              </a:ext>
            </a:extLst>
          </p:cNvPr>
          <p:cNvPicPr>
            <a:picLocks noChangeAspect="1"/>
          </p:cNvPicPr>
          <p:nvPr/>
        </p:nvPicPr>
        <p:blipFill>
          <a:blip r:embed="rId3"/>
          <a:srcRect l="2122"/>
          <a:stretch>
            <a:fillRect/>
          </a:stretch>
        </p:blipFill>
        <p:spPr>
          <a:xfrm>
            <a:off x="6409034" y="1350335"/>
            <a:ext cx="4888914" cy="4850089"/>
          </a:xfrm>
          <a:prstGeom prst="rect">
            <a:avLst/>
          </a:prstGeom>
          <a:ln w="12700">
            <a:solidFill>
              <a:schemeClr val="bg1">
                <a:lumMod val="75000"/>
              </a:schemeClr>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1642544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1B2FB2-FF27-18F1-A639-08BA0E76C9B8}"/>
            </a:ext>
          </a:extLst>
        </p:cNvPr>
        <p:cNvGrpSpPr/>
        <p:nvPr/>
      </p:nvGrpSpPr>
      <p:grpSpPr>
        <a:xfrm>
          <a:off x="0" y="0"/>
          <a:ext cx="0" cy="0"/>
          <a:chOff x="0" y="0"/>
          <a:chExt cx="0" cy="0"/>
        </a:xfrm>
      </p:grpSpPr>
      <p:pic>
        <p:nvPicPr>
          <p:cNvPr id="14" name="Picture 13">
            <a:extLst>
              <a:ext uri="{FF2B5EF4-FFF2-40B4-BE49-F238E27FC236}">
                <a16:creationId xmlns:a16="http://schemas.microsoft.com/office/drawing/2014/main" id="{A6326716-7A63-87AB-813C-D0D8EE3315D4}"/>
              </a:ext>
            </a:extLst>
          </p:cNvPr>
          <p:cNvPicPr>
            <a:picLocks noChangeAspect="1"/>
          </p:cNvPicPr>
          <p:nvPr/>
        </p:nvPicPr>
        <p:blipFill>
          <a:blip r:embed="rId3"/>
          <a:srcRect r="1018"/>
          <a:stretch>
            <a:fillRect/>
          </a:stretch>
        </p:blipFill>
        <p:spPr>
          <a:xfrm>
            <a:off x="551121" y="1250260"/>
            <a:ext cx="11089758" cy="4357480"/>
          </a:xfrm>
          <a:prstGeom prst="rect">
            <a:avLst/>
          </a:prstGeom>
          <a:ln w="12700">
            <a:solidFill>
              <a:schemeClr val="bg1">
                <a:lumMod val="75000"/>
              </a:schemeClr>
            </a:solidFill>
          </a:ln>
          <a:effectLst>
            <a:outerShdw blurRad="50800" dist="38100" dir="2700000" algn="tl" rotWithShape="0">
              <a:prstClr val="black">
                <a:alpha val="40000"/>
              </a:prstClr>
            </a:outerShdw>
          </a:effectLst>
        </p:spPr>
      </p:pic>
      <p:sp>
        <p:nvSpPr>
          <p:cNvPr id="7" name="Title 1">
            <a:extLst>
              <a:ext uri="{FF2B5EF4-FFF2-40B4-BE49-F238E27FC236}">
                <a16:creationId xmlns:a16="http://schemas.microsoft.com/office/drawing/2014/main" id="{AF9BB646-DB35-AF78-D241-DD980B3DCDE1}"/>
              </a:ext>
            </a:extLst>
          </p:cNvPr>
          <p:cNvSpPr>
            <a:spLocks noGrp="1"/>
          </p:cNvSpPr>
          <p:nvPr>
            <p:ph type="title"/>
          </p:nvPr>
        </p:nvSpPr>
        <p:spPr>
          <a:xfrm>
            <a:off x="295729" y="145623"/>
            <a:ext cx="9960429" cy="387345"/>
          </a:xfrm>
        </p:spPr>
        <p:txBody>
          <a:bodyPr wrap="square" lIns="0" tIns="0" rIns="0" bIns="0" anchor="t">
            <a:noAutofit/>
          </a:bodyPr>
          <a:lstStyle/>
          <a:p>
            <a:r>
              <a:rPr lang="en-US" sz="2400">
                <a:latin typeface="Montserrat SemiBold"/>
              </a:rPr>
              <a:t>TIDE: Selectable Scheduling &amp; Timing Accommodations</a:t>
            </a:r>
          </a:p>
        </p:txBody>
      </p:sp>
      <p:sp>
        <p:nvSpPr>
          <p:cNvPr id="4" name="Rectangle: Rounded Corners 3">
            <a:extLst>
              <a:ext uri="{FF2B5EF4-FFF2-40B4-BE49-F238E27FC236}">
                <a16:creationId xmlns:a16="http://schemas.microsoft.com/office/drawing/2014/main" id="{C4487DBF-B749-3EBF-75F0-B53016FAF566}"/>
              </a:ext>
            </a:extLst>
          </p:cNvPr>
          <p:cNvSpPr/>
          <p:nvPr/>
        </p:nvSpPr>
        <p:spPr>
          <a:xfrm>
            <a:off x="712381" y="2665114"/>
            <a:ext cx="1212112" cy="352340"/>
          </a:xfrm>
          <a:prstGeom prst="roundRect">
            <a:avLst/>
          </a:prstGeom>
          <a:noFill/>
          <a:ln w="190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Rounded Corners 11">
            <a:extLst>
              <a:ext uri="{FF2B5EF4-FFF2-40B4-BE49-F238E27FC236}">
                <a16:creationId xmlns:a16="http://schemas.microsoft.com/office/drawing/2014/main" id="{4B21A70A-D5DC-2BA9-85D4-5EB95C31A66D}"/>
              </a:ext>
            </a:extLst>
          </p:cNvPr>
          <p:cNvSpPr/>
          <p:nvPr/>
        </p:nvSpPr>
        <p:spPr>
          <a:xfrm>
            <a:off x="712381" y="5007935"/>
            <a:ext cx="1669312" cy="384234"/>
          </a:xfrm>
          <a:prstGeom prst="roundRect">
            <a:avLst/>
          </a:prstGeom>
          <a:noFill/>
          <a:ln w="190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5218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ABF9D0-C45C-3290-0E70-DD53E8A5CA6E}"/>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48FA5D03-3896-AB72-2320-D80C339FFB92}"/>
              </a:ext>
            </a:extLst>
          </p:cNvPr>
          <p:cNvSpPr>
            <a:spLocks noGrp="1"/>
          </p:cNvSpPr>
          <p:nvPr>
            <p:ph type="body" sz="quarter" idx="4294967295"/>
          </p:nvPr>
        </p:nvSpPr>
        <p:spPr>
          <a:xfrm>
            <a:off x="428171" y="815521"/>
            <a:ext cx="9225643" cy="1001599"/>
          </a:xfrm>
          <a:prstGeom prst="rect">
            <a:avLst/>
          </a:prstGeom>
        </p:spPr>
        <p:txBody>
          <a:bodyPr lIns="0" tIns="45720" rIns="91440" bIns="45720" anchor="t"/>
          <a:lstStyle/>
          <a:p>
            <a:pPr marL="0" indent="0">
              <a:buNone/>
            </a:pPr>
            <a:r>
              <a:rPr lang="en-US">
                <a:solidFill>
                  <a:srgbClr val="424B5A"/>
                </a:solidFill>
                <a:latin typeface="Montserrat SemiBold"/>
              </a:rPr>
              <a:t>Table 7: Accessibility and Accommodations for Multilingual Learners</a:t>
            </a:r>
            <a:endParaRPr lang="en-US">
              <a:solidFill>
                <a:srgbClr val="424B5A"/>
              </a:solidFill>
              <a:latin typeface="Montserrat SemiBold"/>
              <a:ea typeface="Calibri" panose="020F0502020204030204"/>
              <a:cs typeface="Calibri" panose="020F0502020204030204"/>
            </a:endParaRPr>
          </a:p>
        </p:txBody>
      </p:sp>
      <p:sp>
        <p:nvSpPr>
          <p:cNvPr id="6" name="Text Placeholder 3">
            <a:extLst>
              <a:ext uri="{FF2B5EF4-FFF2-40B4-BE49-F238E27FC236}">
                <a16:creationId xmlns:a16="http://schemas.microsoft.com/office/drawing/2014/main" id="{E95E36A2-77BE-0AF2-0B78-B11E21A81940}"/>
              </a:ext>
            </a:extLst>
          </p:cNvPr>
          <p:cNvSpPr txBox="1">
            <a:spLocks/>
          </p:cNvSpPr>
          <p:nvPr/>
        </p:nvSpPr>
        <p:spPr>
          <a:xfrm>
            <a:off x="592265" y="168290"/>
            <a:ext cx="9633916" cy="321184"/>
          </a:xfrm>
          <a:prstGeom prst="rect">
            <a:avLst/>
          </a:prstGeom>
        </p:spPr>
        <p:txBody>
          <a:bodyPr lIns="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400">
                <a:solidFill>
                  <a:srgbClr val="424B5A"/>
                </a:solidFill>
                <a:latin typeface="Montserrat"/>
              </a:rPr>
              <a:t>Test Settings and Accommodations </a:t>
            </a:r>
            <a:endParaRPr lang="en-US" sz="1400">
              <a:solidFill>
                <a:srgbClr val="424B5A"/>
              </a:solidFill>
              <a:ea typeface="Calibri"/>
              <a:cs typeface="Calibri"/>
            </a:endParaRPr>
          </a:p>
        </p:txBody>
      </p:sp>
      <p:pic>
        <p:nvPicPr>
          <p:cNvPr id="4" name="Picture 3">
            <a:extLst>
              <a:ext uri="{FF2B5EF4-FFF2-40B4-BE49-F238E27FC236}">
                <a16:creationId xmlns:a16="http://schemas.microsoft.com/office/drawing/2014/main" id="{3A44B69A-8E0D-29BD-84F5-CBE6CC69C689}"/>
              </a:ext>
            </a:extLst>
          </p:cNvPr>
          <p:cNvPicPr>
            <a:picLocks noChangeAspect="1"/>
          </p:cNvPicPr>
          <p:nvPr/>
        </p:nvPicPr>
        <p:blipFill>
          <a:blip r:embed="rId3"/>
          <a:srcRect r="1938"/>
          <a:stretch>
            <a:fillRect/>
          </a:stretch>
        </p:blipFill>
        <p:spPr>
          <a:xfrm>
            <a:off x="428171" y="1817120"/>
            <a:ext cx="7043232" cy="3950000"/>
          </a:xfrm>
          <a:prstGeom prst="rect">
            <a:avLst/>
          </a:prstGeom>
          <a:ln>
            <a:solidFill>
              <a:schemeClr val="bg1">
                <a:lumMod val="75000"/>
              </a:schemeClr>
            </a:solidFill>
          </a:ln>
        </p:spPr>
      </p:pic>
      <p:sp>
        <p:nvSpPr>
          <p:cNvPr id="5" name="Text Placeholder 2">
            <a:extLst>
              <a:ext uri="{FF2B5EF4-FFF2-40B4-BE49-F238E27FC236}">
                <a16:creationId xmlns:a16="http://schemas.microsoft.com/office/drawing/2014/main" id="{1608944E-DA04-149D-A02F-9165034CCA97}"/>
              </a:ext>
            </a:extLst>
          </p:cNvPr>
          <p:cNvSpPr txBox="1">
            <a:spLocks/>
          </p:cNvSpPr>
          <p:nvPr/>
        </p:nvSpPr>
        <p:spPr>
          <a:xfrm>
            <a:off x="7684844" y="2404547"/>
            <a:ext cx="3738067" cy="2741611"/>
          </a:xfrm>
          <a:prstGeom prst="rect">
            <a:avLst/>
          </a:prstGeom>
          <a:ln w="19050">
            <a:solidFill>
              <a:schemeClr val="bg1">
                <a:lumMod val="65000"/>
              </a:schemeClr>
            </a:solidFill>
          </a:ln>
        </p:spPr>
        <p:txBody>
          <a:bodyPr lIns="0" tIns="45720" rIns="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7475" indent="0" fontAlgn="t">
              <a:buNone/>
            </a:pPr>
            <a:r>
              <a:rPr lang="en-US" sz="1400" b="1">
                <a:latin typeface="Montserrat" panose="00000500000000000000" pitchFamily="2" charset="0"/>
              </a:rPr>
              <a:t>1w. Spanish Version Computer based assessment.</a:t>
            </a:r>
          </a:p>
          <a:p>
            <a:pPr marL="117475" indent="0" fontAlgn="t">
              <a:buNone/>
            </a:pPr>
            <a:r>
              <a:rPr lang="en-US" sz="1400" b="1">
                <a:latin typeface="Montserrat" panose="00000500000000000000" pitchFamily="2" charset="0"/>
              </a:rPr>
              <a:t>7a. Extended Time</a:t>
            </a:r>
          </a:p>
          <a:p>
            <a:pPr marL="117475" indent="0" fontAlgn="t">
              <a:buNone/>
            </a:pPr>
            <a:r>
              <a:rPr lang="en-US" sz="1400" b="1">
                <a:latin typeface="Montserrat" panose="00000500000000000000" pitchFamily="2" charset="0"/>
              </a:rPr>
              <a:t>7b. Word-to-Word Dictionary/Electronic Translator (English/native language)</a:t>
            </a:r>
          </a:p>
          <a:p>
            <a:pPr marL="117475" indent="0" fontAlgn="t">
              <a:buNone/>
            </a:pPr>
            <a:r>
              <a:rPr lang="en-US" sz="1400" b="1">
                <a:latin typeface="Montserrat" panose="00000500000000000000" pitchFamily="2" charset="0"/>
              </a:rPr>
              <a:t>7e. General Administration Directions read aloud and repeated in Spanish</a:t>
            </a:r>
          </a:p>
          <a:p>
            <a:pPr marL="117475" indent="0" fontAlgn="t">
              <a:buNone/>
            </a:pPr>
            <a:r>
              <a:rPr lang="en-US" sz="1400" b="1">
                <a:latin typeface="Montserrat" panose="00000500000000000000" pitchFamily="2" charset="0"/>
              </a:rPr>
              <a:t>7f. General Administration Directions Clarified as Needed in the Student’s Native Language</a:t>
            </a:r>
          </a:p>
          <a:p>
            <a:pPr marL="117475" indent="0" fontAlgn="t">
              <a:buNone/>
            </a:pPr>
            <a:endParaRPr lang="en-US" sz="1400" b="1">
              <a:latin typeface="Montserrat" panose="00000500000000000000" pitchFamily="2" charset="0"/>
            </a:endParaRPr>
          </a:p>
          <a:p>
            <a:pPr marL="0" indent="0" fontAlgn="t">
              <a:buNone/>
            </a:pPr>
            <a:endParaRPr lang="en-US" sz="1400" b="1">
              <a:latin typeface="Montserrat" panose="00000500000000000000" pitchFamily="2" charset="0"/>
            </a:endParaRPr>
          </a:p>
          <a:p>
            <a:pPr marL="0" indent="0" fontAlgn="t">
              <a:buNone/>
            </a:pPr>
            <a:endParaRPr lang="en-US" sz="1400" b="1">
              <a:latin typeface="Montserrat" panose="00000500000000000000" pitchFamily="2" charset="0"/>
            </a:endParaRPr>
          </a:p>
          <a:p>
            <a:pPr marL="0" indent="0">
              <a:buNone/>
            </a:pPr>
            <a:endParaRPr lang="en-US" sz="1400" b="1">
              <a:latin typeface="Montserrat" panose="00000500000000000000" pitchFamily="2" charset="0"/>
            </a:endParaRPr>
          </a:p>
          <a:p>
            <a:pPr marL="0" indent="0">
              <a:buNone/>
            </a:pPr>
            <a:endParaRPr lang="en-US" sz="1400" b="1">
              <a:latin typeface="Montserrat" panose="00000500000000000000" pitchFamily="2" charset="0"/>
              <a:ea typeface="+mn-lt"/>
              <a:cs typeface="+mn-lt"/>
            </a:endParaRPr>
          </a:p>
          <a:p>
            <a:pPr marL="457200" lvl="1" indent="0">
              <a:buNone/>
            </a:pPr>
            <a:endParaRPr lang="en-US" sz="1400" b="1">
              <a:latin typeface="Montserrat" panose="00000500000000000000" pitchFamily="2" charset="0"/>
              <a:ea typeface="Calibri"/>
              <a:cs typeface="Calibri"/>
            </a:endParaRPr>
          </a:p>
          <a:p>
            <a:pPr marL="457200" lvl="1" indent="0">
              <a:buNone/>
            </a:pPr>
            <a:endParaRPr lang="en-US" sz="1400" b="1">
              <a:latin typeface="Montserrat" panose="00000500000000000000" pitchFamily="2" charset="0"/>
              <a:ea typeface="Calibri"/>
              <a:cs typeface="Calibri"/>
            </a:endParaRPr>
          </a:p>
        </p:txBody>
      </p:sp>
    </p:spTree>
    <p:extLst>
      <p:ext uri="{BB962C8B-B14F-4D97-AF65-F5344CB8AC3E}">
        <p14:creationId xmlns:p14="http://schemas.microsoft.com/office/powerpoint/2010/main" val="21998830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3B758B-7247-59D8-5B54-3A5EBA979AEA}"/>
            </a:ext>
          </a:extLst>
        </p:cNvPr>
        <p:cNvGrpSpPr/>
        <p:nvPr/>
      </p:nvGrpSpPr>
      <p:grpSpPr>
        <a:xfrm>
          <a:off x="0" y="0"/>
          <a:ext cx="0" cy="0"/>
          <a:chOff x="0" y="0"/>
          <a:chExt cx="0" cy="0"/>
        </a:xfrm>
      </p:grpSpPr>
      <p:sp>
        <p:nvSpPr>
          <p:cNvPr id="13" name="Title 1">
            <a:extLst>
              <a:ext uri="{FF2B5EF4-FFF2-40B4-BE49-F238E27FC236}">
                <a16:creationId xmlns:a16="http://schemas.microsoft.com/office/drawing/2014/main" id="{67B3A22A-8F5C-3A23-3A04-96232B1784E5}"/>
              </a:ext>
            </a:extLst>
          </p:cNvPr>
          <p:cNvSpPr>
            <a:spLocks noGrp="1"/>
          </p:cNvSpPr>
          <p:nvPr>
            <p:ph type="title"/>
          </p:nvPr>
        </p:nvSpPr>
        <p:spPr>
          <a:xfrm>
            <a:off x="426358" y="225452"/>
            <a:ext cx="9960429" cy="387345"/>
          </a:xfrm>
        </p:spPr>
        <p:txBody>
          <a:bodyPr wrap="square" lIns="0" tIns="0" rIns="0" bIns="0" anchor="t">
            <a:noAutofit/>
          </a:bodyPr>
          <a:lstStyle/>
          <a:p>
            <a:r>
              <a:rPr lang="en-US" sz="2000">
                <a:latin typeface="Montserrat SemiBold"/>
              </a:rPr>
              <a:t>TIDE: Selectable Accessibility &amp; Accommodations for ML Learners</a:t>
            </a:r>
          </a:p>
        </p:txBody>
      </p:sp>
      <p:pic>
        <p:nvPicPr>
          <p:cNvPr id="12" name="Picture 11">
            <a:extLst>
              <a:ext uri="{FF2B5EF4-FFF2-40B4-BE49-F238E27FC236}">
                <a16:creationId xmlns:a16="http://schemas.microsoft.com/office/drawing/2014/main" id="{282033E2-3CDD-BEBE-9D1A-FD117180666C}"/>
              </a:ext>
            </a:extLst>
          </p:cNvPr>
          <p:cNvPicPr>
            <a:picLocks noChangeAspect="1"/>
          </p:cNvPicPr>
          <p:nvPr/>
        </p:nvPicPr>
        <p:blipFill>
          <a:blip r:embed="rId3"/>
          <a:srcRect r="1084"/>
          <a:stretch>
            <a:fillRect/>
          </a:stretch>
        </p:blipFill>
        <p:spPr>
          <a:xfrm>
            <a:off x="761255" y="4079847"/>
            <a:ext cx="11054316" cy="2002354"/>
          </a:xfrm>
          <a:prstGeom prst="rect">
            <a:avLst/>
          </a:prstGeom>
          <a:ln w="12700">
            <a:solidFill>
              <a:schemeClr val="bg1">
                <a:lumMod val="75000"/>
              </a:schemeClr>
            </a:solidFill>
          </a:ln>
          <a:effectLst>
            <a:outerShdw blurRad="50800" dist="38100" dir="2700000" algn="tl" rotWithShape="0">
              <a:prstClr val="black">
                <a:alpha val="40000"/>
              </a:prstClr>
            </a:outerShdw>
          </a:effectLst>
        </p:spPr>
      </p:pic>
      <p:pic>
        <p:nvPicPr>
          <p:cNvPr id="15" name="Picture 14">
            <a:extLst>
              <a:ext uri="{FF2B5EF4-FFF2-40B4-BE49-F238E27FC236}">
                <a16:creationId xmlns:a16="http://schemas.microsoft.com/office/drawing/2014/main" id="{813C2D64-A7AA-FFBC-DE59-6A2E23DE7E9A}"/>
              </a:ext>
            </a:extLst>
          </p:cNvPr>
          <p:cNvPicPr>
            <a:picLocks noChangeAspect="1"/>
          </p:cNvPicPr>
          <p:nvPr/>
        </p:nvPicPr>
        <p:blipFill>
          <a:blip r:embed="rId4"/>
          <a:srcRect t="2225" b="25766"/>
          <a:stretch>
            <a:fillRect/>
          </a:stretch>
        </p:blipFill>
        <p:spPr>
          <a:xfrm>
            <a:off x="810130" y="964089"/>
            <a:ext cx="10669489" cy="2764466"/>
          </a:xfrm>
          <a:prstGeom prst="rect">
            <a:avLst/>
          </a:prstGeom>
          <a:ln w="12700">
            <a:solidFill>
              <a:schemeClr val="bg1">
                <a:lumMod val="75000"/>
              </a:schemeClr>
            </a:solidFill>
          </a:ln>
          <a:effectLst>
            <a:outerShdw blurRad="50800" dist="38100" dir="2700000" algn="tl" rotWithShape="0">
              <a:prstClr val="black">
                <a:alpha val="40000"/>
              </a:prstClr>
            </a:outerShdw>
          </a:effectLst>
        </p:spPr>
      </p:pic>
      <p:sp>
        <p:nvSpPr>
          <p:cNvPr id="3" name="Rectangle: Rounded Corners 2">
            <a:extLst>
              <a:ext uri="{FF2B5EF4-FFF2-40B4-BE49-F238E27FC236}">
                <a16:creationId xmlns:a16="http://schemas.microsoft.com/office/drawing/2014/main" id="{7793B41B-20BB-F443-EB18-688696292138}"/>
              </a:ext>
            </a:extLst>
          </p:cNvPr>
          <p:cNvSpPr/>
          <p:nvPr/>
        </p:nvSpPr>
        <p:spPr>
          <a:xfrm>
            <a:off x="962525" y="3284621"/>
            <a:ext cx="1407695" cy="443933"/>
          </a:xfrm>
          <a:prstGeom prst="roundRect">
            <a:avLst/>
          </a:prstGeom>
          <a:noFill/>
          <a:ln w="190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Rounded Corners 4">
            <a:extLst>
              <a:ext uri="{FF2B5EF4-FFF2-40B4-BE49-F238E27FC236}">
                <a16:creationId xmlns:a16="http://schemas.microsoft.com/office/drawing/2014/main" id="{C8CAC0EE-6F0B-42FE-B240-F28E63A2EC80}"/>
              </a:ext>
            </a:extLst>
          </p:cNvPr>
          <p:cNvSpPr/>
          <p:nvPr/>
        </p:nvSpPr>
        <p:spPr>
          <a:xfrm>
            <a:off x="810130" y="5081024"/>
            <a:ext cx="1981196" cy="443933"/>
          </a:xfrm>
          <a:prstGeom prst="roundRect">
            <a:avLst/>
          </a:prstGeom>
          <a:noFill/>
          <a:ln w="190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92989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CA3F91-3321-17AC-5C93-5E47F1DD6CE3}"/>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62BD538F-EF88-4298-C696-3A242ED4F2E7}"/>
              </a:ext>
            </a:extLst>
          </p:cNvPr>
          <p:cNvSpPr>
            <a:spLocks noGrp="1"/>
          </p:cNvSpPr>
          <p:nvPr>
            <p:ph type="title"/>
          </p:nvPr>
        </p:nvSpPr>
        <p:spPr>
          <a:xfrm>
            <a:off x="436990" y="230177"/>
            <a:ext cx="9960429" cy="387345"/>
          </a:xfrm>
        </p:spPr>
        <p:txBody>
          <a:bodyPr wrap="square" lIns="0" tIns="0" rIns="0" bIns="0" anchor="t">
            <a:noAutofit/>
          </a:bodyPr>
          <a:lstStyle/>
          <a:p>
            <a:r>
              <a:rPr lang="en-US" sz="2000">
                <a:latin typeface="Montserrat SemiBold"/>
              </a:rPr>
              <a:t>TIDE: Selectable Accessibility &amp; Accommodations for ML Learners</a:t>
            </a:r>
          </a:p>
        </p:txBody>
      </p:sp>
      <p:pic>
        <p:nvPicPr>
          <p:cNvPr id="8" name="Picture 7">
            <a:extLst>
              <a:ext uri="{FF2B5EF4-FFF2-40B4-BE49-F238E27FC236}">
                <a16:creationId xmlns:a16="http://schemas.microsoft.com/office/drawing/2014/main" id="{F8C3ECC9-70E0-CC90-49DE-B54530636572}"/>
              </a:ext>
            </a:extLst>
          </p:cNvPr>
          <p:cNvPicPr>
            <a:picLocks noChangeAspect="1"/>
          </p:cNvPicPr>
          <p:nvPr/>
        </p:nvPicPr>
        <p:blipFill>
          <a:blip r:embed="rId3"/>
          <a:stretch>
            <a:fillRect/>
          </a:stretch>
        </p:blipFill>
        <p:spPr>
          <a:xfrm>
            <a:off x="723150" y="1308194"/>
            <a:ext cx="10745700" cy="3943900"/>
          </a:xfrm>
          <a:prstGeom prst="rect">
            <a:avLst/>
          </a:prstGeom>
          <a:ln w="12700">
            <a:solidFill>
              <a:schemeClr val="bg1">
                <a:lumMod val="75000"/>
              </a:schemeClr>
            </a:solidFill>
          </a:ln>
          <a:effectLst>
            <a:outerShdw blurRad="50800" dist="38100" dir="2700000" algn="tl" rotWithShape="0">
              <a:prstClr val="black">
                <a:alpha val="40000"/>
              </a:prstClr>
            </a:outerShdw>
          </a:effectLst>
        </p:spPr>
      </p:pic>
      <p:sp>
        <p:nvSpPr>
          <p:cNvPr id="10" name="Rectangle: Rounded Corners 9">
            <a:extLst>
              <a:ext uri="{FF2B5EF4-FFF2-40B4-BE49-F238E27FC236}">
                <a16:creationId xmlns:a16="http://schemas.microsoft.com/office/drawing/2014/main" id="{6A9D6A26-CF35-4DEF-71EA-9D12F5AF7C1E}"/>
              </a:ext>
            </a:extLst>
          </p:cNvPr>
          <p:cNvSpPr/>
          <p:nvPr/>
        </p:nvSpPr>
        <p:spPr>
          <a:xfrm>
            <a:off x="850604" y="3280144"/>
            <a:ext cx="1669312" cy="384234"/>
          </a:xfrm>
          <a:prstGeom prst="roundRect">
            <a:avLst/>
          </a:prstGeom>
          <a:noFill/>
          <a:ln w="190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942552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D13C83-10DC-180D-0AE1-D7993EE789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D3F466B-039F-3F09-F822-51AD8AB1531F}"/>
              </a:ext>
            </a:extLst>
          </p:cNvPr>
          <p:cNvSpPr>
            <a:spLocks noGrp="1"/>
          </p:cNvSpPr>
          <p:nvPr>
            <p:ph type="title"/>
          </p:nvPr>
        </p:nvSpPr>
        <p:spPr>
          <a:xfrm>
            <a:off x="345521" y="2114732"/>
            <a:ext cx="7974067" cy="510307"/>
          </a:xfrm>
        </p:spPr>
        <p:txBody>
          <a:bodyPr lIns="0" tIns="45720" rIns="91440" bIns="45720" anchor="t"/>
          <a:lstStyle/>
          <a:p>
            <a:r>
              <a:rPr lang="en-US" sz="2800">
                <a:latin typeface="Montserrat SemiBold"/>
              </a:rPr>
              <a:t>MSTAR: Day of Testing </a:t>
            </a:r>
          </a:p>
        </p:txBody>
      </p:sp>
      <p:sp>
        <p:nvSpPr>
          <p:cNvPr id="5" name="Text Placeholder 4">
            <a:extLst>
              <a:ext uri="{FF2B5EF4-FFF2-40B4-BE49-F238E27FC236}">
                <a16:creationId xmlns:a16="http://schemas.microsoft.com/office/drawing/2014/main" id="{062D653F-827B-1C44-273B-ACCA2A4CAA96}"/>
              </a:ext>
            </a:extLst>
          </p:cNvPr>
          <p:cNvSpPr>
            <a:spLocks noGrp="1"/>
          </p:cNvSpPr>
          <p:nvPr>
            <p:ph type="body" sz="quarter" idx="13"/>
          </p:nvPr>
        </p:nvSpPr>
        <p:spPr/>
        <p:txBody>
          <a:bodyPr lIns="0" tIns="45720" rIns="91440" bIns="45720" anchor="t"/>
          <a:lstStyle/>
          <a:p>
            <a:r>
              <a:rPr lang="en-US" sz="1800">
                <a:latin typeface="Montserrat" panose="00000500000000000000" pitchFamily="2" charset="0"/>
              </a:rPr>
              <a:t>Users Involved:</a:t>
            </a:r>
          </a:p>
          <a:p>
            <a:pPr marL="571500" indent="-571500">
              <a:buChar char="•"/>
            </a:pPr>
            <a:r>
              <a:rPr lang="en-US" sz="1800">
                <a:latin typeface="Montserrat" panose="00000500000000000000" pitchFamily="2" charset="0"/>
              </a:rPr>
              <a:t>LACs</a:t>
            </a:r>
          </a:p>
          <a:p>
            <a:pPr marL="571500" indent="-571500">
              <a:buChar char="•"/>
            </a:pPr>
            <a:r>
              <a:rPr lang="en-US" sz="1800">
                <a:latin typeface="Montserrat" panose="00000500000000000000" pitchFamily="2" charset="0"/>
              </a:rPr>
              <a:t>STCs</a:t>
            </a:r>
          </a:p>
          <a:p>
            <a:pPr marL="571500" indent="-571500">
              <a:buChar char="•"/>
            </a:pPr>
            <a:r>
              <a:rPr lang="en-US" sz="1800">
                <a:latin typeface="Montserrat" panose="00000500000000000000" pitchFamily="2" charset="0"/>
              </a:rPr>
              <a:t>TAs</a:t>
            </a:r>
            <a:br>
              <a:rPr lang="en-US">
                <a:latin typeface="Montserrat SemiBold"/>
              </a:rPr>
            </a:br>
            <a:endParaRPr lang="en-US">
              <a:latin typeface="Montserrat SemiBold"/>
            </a:endParaRPr>
          </a:p>
          <a:p>
            <a:endParaRPr lang="en-US"/>
          </a:p>
        </p:txBody>
      </p:sp>
    </p:spTree>
    <p:extLst>
      <p:ext uri="{BB962C8B-B14F-4D97-AF65-F5344CB8AC3E}">
        <p14:creationId xmlns:p14="http://schemas.microsoft.com/office/powerpoint/2010/main" val="286186081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DE2035A7-1892-4DC7-9B83-80358DB78556}"/>
              </a:ext>
            </a:extLst>
          </p:cNvPr>
          <p:cNvSpPr>
            <a:spLocks noGrp="1"/>
          </p:cNvSpPr>
          <p:nvPr>
            <p:ph type="body" sz="quarter" idx="18"/>
          </p:nvPr>
        </p:nvSpPr>
        <p:spPr>
          <a:xfrm>
            <a:off x="571500" y="1538514"/>
            <a:ext cx="11049000" cy="4287838"/>
          </a:xfrm>
        </p:spPr>
        <p:txBody>
          <a:bodyPr lIns="0" tIns="45720" rIns="91440" bIns="45720" anchor="t"/>
          <a:lstStyle/>
          <a:p>
            <a:pPr marL="0" indent="0">
              <a:lnSpc>
                <a:spcPct val="90000"/>
              </a:lnSpc>
              <a:spcAft>
                <a:spcPts val="0"/>
              </a:spcAft>
              <a:buNone/>
            </a:pPr>
            <a:r>
              <a:rPr lang="en-US" b="1" i="1">
                <a:latin typeface="Montserrat"/>
              </a:rPr>
              <a:t>Before Starting a Test Session </a:t>
            </a:r>
            <a:endParaRPr lang="en-US" b="1" i="1"/>
          </a:p>
          <a:p>
            <a:pPr lvl="1">
              <a:lnSpc>
                <a:spcPct val="90000"/>
              </a:lnSpc>
              <a:spcAft>
                <a:spcPts val="0"/>
              </a:spcAft>
              <a:buFont typeface="Courier New,monospace" panose="020B0604020202020204" pitchFamily="34" charset="0"/>
              <a:buChar char="o"/>
            </a:pPr>
            <a:r>
              <a:rPr lang="en-US" sz="1600">
                <a:solidFill>
                  <a:srgbClr val="015391"/>
                </a:solidFill>
                <a:latin typeface="Montserrat"/>
              </a:rPr>
              <a:t>TAM Checklist </a:t>
            </a:r>
          </a:p>
          <a:p>
            <a:pPr lvl="1">
              <a:lnSpc>
                <a:spcPct val="90000"/>
              </a:lnSpc>
              <a:spcAft>
                <a:spcPts val="0"/>
              </a:spcAft>
              <a:buFont typeface="Courier New,monospace" panose="020B0604020202020204" pitchFamily="34" charset="0"/>
              <a:buChar char="o"/>
            </a:pPr>
            <a:r>
              <a:rPr lang="en-US" sz="1600">
                <a:solidFill>
                  <a:srgbClr val="015391"/>
                </a:solidFill>
                <a:latin typeface="Montserrat"/>
              </a:rPr>
              <a:t>Ensure you have Paper Test Materials, as needed</a:t>
            </a:r>
          </a:p>
          <a:p>
            <a:pPr lvl="1">
              <a:lnSpc>
                <a:spcPct val="90000"/>
              </a:lnSpc>
              <a:spcAft>
                <a:spcPts val="0"/>
              </a:spcAft>
              <a:buFont typeface="Courier New,monospace" panose="020B0604020202020204" pitchFamily="34" charset="0"/>
              <a:buChar char="o"/>
            </a:pPr>
            <a:r>
              <a:rPr lang="en-US" sz="1600">
                <a:solidFill>
                  <a:srgbClr val="015391"/>
                </a:solidFill>
                <a:latin typeface="Montserrat"/>
              </a:rPr>
              <a:t>Complete the following TIDE Tasks</a:t>
            </a:r>
          </a:p>
          <a:p>
            <a:pPr lvl="2">
              <a:lnSpc>
                <a:spcPct val="90000"/>
              </a:lnSpc>
              <a:spcAft>
                <a:spcPts val="0"/>
              </a:spcAft>
              <a:buFont typeface="Wingdings,sans-serif" panose="020B0604020202020204" pitchFamily="34" charset="0"/>
              <a:buChar char="§"/>
            </a:pPr>
            <a:r>
              <a:rPr lang="en-US" sz="1600">
                <a:solidFill>
                  <a:srgbClr val="015391"/>
                </a:solidFill>
                <a:latin typeface="Montserrat"/>
              </a:rPr>
              <a:t>Print Test Tickets, if needed</a:t>
            </a:r>
          </a:p>
          <a:p>
            <a:pPr lvl="2">
              <a:lnSpc>
                <a:spcPct val="90000"/>
              </a:lnSpc>
              <a:spcAft>
                <a:spcPts val="0"/>
              </a:spcAft>
              <a:buFont typeface="Wingdings,sans-serif" panose="020B0604020202020204" pitchFamily="34" charset="0"/>
              <a:buChar char="§"/>
            </a:pPr>
            <a:r>
              <a:rPr lang="en-US" sz="1600">
                <a:solidFill>
                  <a:srgbClr val="015391"/>
                </a:solidFill>
                <a:latin typeface="Montserrat"/>
              </a:rPr>
              <a:t>Confirm Student Test Settings and Tools</a:t>
            </a:r>
          </a:p>
          <a:p>
            <a:pPr lvl="2">
              <a:lnSpc>
                <a:spcPct val="90000"/>
              </a:lnSpc>
              <a:spcAft>
                <a:spcPts val="0"/>
              </a:spcAft>
              <a:buFont typeface="Wingdings,sans-serif" panose="020B0604020202020204" pitchFamily="34" charset="0"/>
              <a:buChar char="§"/>
            </a:pPr>
            <a:r>
              <a:rPr lang="en-US" sz="1600">
                <a:solidFill>
                  <a:srgbClr val="015391"/>
                </a:solidFill>
                <a:latin typeface="Montserrat"/>
              </a:rPr>
              <a:t>Create Rosters, as needed </a:t>
            </a:r>
          </a:p>
          <a:p>
            <a:pPr marL="914400" lvl="2" indent="0">
              <a:lnSpc>
                <a:spcPct val="90000"/>
              </a:lnSpc>
              <a:spcAft>
                <a:spcPts val="0"/>
              </a:spcAft>
              <a:buNone/>
            </a:pPr>
            <a:endParaRPr lang="en-US" sz="1600">
              <a:solidFill>
                <a:srgbClr val="015391"/>
              </a:solidFill>
              <a:latin typeface="Montserrat"/>
            </a:endParaRPr>
          </a:p>
          <a:p>
            <a:pPr marL="0" indent="0">
              <a:lnSpc>
                <a:spcPct val="90000"/>
              </a:lnSpc>
              <a:spcAft>
                <a:spcPts val="0"/>
              </a:spcAft>
              <a:buNone/>
            </a:pPr>
            <a:r>
              <a:rPr lang="en-US" i="1">
                <a:solidFill>
                  <a:srgbClr val="212121"/>
                </a:solidFill>
                <a:latin typeface="Montserrat"/>
              </a:rPr>
              <a:t> </a:t>
            </a:r>
            <a:r>
              <a:rPr lang="en-US" b="1" i="1">
                <a:solidFill>
                  <a:srgbClr val="212121"/>
                </a:solidFill>
                <a:latin typeface="Montserrat"/>
              </a:rPr>
              <a:t>Starting a Test Session</a:t>
            </a:r>
            <a:r>
              <a:rPr lang="en-US" i="1">
                <a:solidFill>
                  <a:srgbClr val="212121"/>
                </a:solidFill>
                <a:latin typeface="Montserrat"/>
              </a:rPr>
              <a:t> </a:t>
            </a:r>
            <a:endParaRPr lang="en-US">
              <a:solidFill>
                <a:srgbClr val="000000"/>
              </a:solidFill>
              <a:latin typeface="Montserrat"/>
            </a:endParaRPr>
          </a:p>
          <a:p>
            <a:pPr lvl="1">
              <a:lnSpc>
                <a:spcPct val="90000"/>
              </a:lnSpc>
              <a:spcAft>
                <a:spcPts val="0"/>
              </a:spcAft>
              <a:buFont typeface="Courier New,monospace" panose="020B0604020202020204" pitchFamily="34" charset="0"/>
              <a:buChar char="o"/>
            </a:pPr>
            <a:r>
              <a:rPr lang="en-US" sz="1600">
                <a:solidFill>
                  <a:srgbClr val="015391"/>
                </a:solidFill>
                <a:latin typeface="Montserrat"/>
              </a:rPr>
              <a:t>Create an online test session </a:t>
            </a:r>
          </a:p>
          <a:p>
            <a:pPr lvl="1">
              <a:lnSpc>
                <a:spcPct val="90000"/>
              </a:lnSpc>
              <a:spcAft>
                <a:spcPts val="0"/>
              </a:spcAft>
              <a:buFont typeface="Courier New,monospace" panose="020B0604020202020204" pitchFamily="34" charset="0"/>
              <a:buChar char="o"/>
            </a:pPr>
            <a:r>
              <a:rPr lang="en-US" sz="1600">
                <a:solidFill>
                  <a:srgbClr val="015391"/>
                </a:solidFill>
                <a:latin typeface="Montserrat" panose="00000500000000000000" pitchFamily="2" charset="0"/>
              </a:rPr>
              <a:t>Help students launch the TDS Student interface and log in, if needed </a:t>
            </a:r>
            <a:endParaRPr lang="en-US" sz="1600">
              <a:latin typeface="Montserrat" panose="00000500000000000000" pitchFamily="2" charset="0"/>
            </a:endParaRPr>
          </a:p>
        </p:txBody>
      </p:sp>
      <p:sp>
        <p:nvSpPr>
          <p:cNvPr id="2" name="Title 1">
            <a:extLst>
              <a:ext uri="{FF2B5EF4-FFF2-40B4-BE49-F238E27FC236}">
                <a16:creationId xmlns:a16="http://schemas.microsoft.com/office/drawing/2014/main" id="{F6105564-2338-57FE-4016-1BED3B3319AD}"/>
              </a:ext>
            </a:extLst>
          </p:cNvPr>
          <p:cNvSpPr>
            <a:spLocks noGrp="1"/>
          </p:cNvSpPr>
          <p:nvPr>
            <p:ph type="title"/>
          </p:nvPr>
        </p:nvSpPr>
        <p:spPr/>
        <p:txBody>
          <a:bodyPr wrap="square" lIns="0" tIns="0" rIns="0" bIns="0" anchor="t">
            <a:spAutoFit/>
          </a:bodyPr>
          <a:lstStyle/>
          <a:p>
            <a:r>
              <a:rPr lang="en-US">
                <a:latin typeface="Aptos"/>
              </a:rPr>
              <a:t>Test Administrator: Day of Testing </a:t>
            </a:r>
            <a:endParaRPr lang="en-US"/>
          </a:p>
        </p:txBody>
      </p:sp>
      <p:sp>
        <p:nvSpPr>
          <p:cNvPr id="3" name="Text Placeholder 2">
            <a:extLst>
              <a:ext uri="{FF2B5EF4-FFF2-40B4-BE49-F238E27FC236}">
                <a16:creationId xmlns:a16="http://schemas.microsoft.com/office/drawing/2014/main" id="{2ACAA44C-2766-B245-9076-0F9701ABE985}"/>
              </a:ext>
            </a:extLst>
          </p:cNvPr>
          <p:cNvSpPr>
            <a:spLocks noGrp="1"/>
          </p:cNvSpPr>
          <p:nvPr>
            <p:ph type="body" sz="quarter" idx="15"/>
          </p:nvPr>
        </p:nvSpPr>
        <p:spPr/>
        <p:txBody>
          <a:bodyPr vert="horz" lIns="0" tIns="45720" rIns="0" bIns="45720" rtlCol="0" anchor="t">
            <a:normAutofit/>
          </a:bodyPr>
          <a:lstStyle/>
          <a:p>
            <a:pPr marL="0" indent="0">
              <a:buNone/>
            </a:pPr>
            <a:r>
              <a:rPr lang="en-US">
                <a:latin typeface="Aptos"/>
              </a:rPr>
              <a:t>Day of Testing </a:t>
            </a:r>
            <a:endParaRPr lang="en-US">
              <a:ea typeface="Calibri" panose="020F0502020204030204"/>
              <a:cs typeface="Calibri" panose="020F0502020204030204"/>
            </a:endParaRPr>
          </a:p>
          <a:p>
            <a:pPr marL="0" indent="0">
              <a:buNone/>
            </a:pPr>
            <a:endParaRPr lang="en-US" b="1">
              <a:latin typeface="Aptos"/>
            </a:endParaRPr>
          </a:p>
          <a:p>
            <a:pPr lvl="1"/>
            <a:endParaRPr lang="en-US">
              <a:solidFill>
                <a:srgbClr val="000000"/>
              </a:solidFill>
              <a:latin typeface="Aptos"/>
            </a:endParaRPr>
          </a:p>
        </p:txBody>
      </p:sp>
    </p:spTree>
    <p:extLst>
      <p:ext uri="{BB962C8B-B14F-4D97-AF65-F5344CB8AC3E}">
        <p14:creationId xmlns:p14="http://schemas.microsoft.com/office/powerpoint/2010/main" val="25043876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4DF120-2671-177D-EC54-DECEE4FC12D7}"/>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E6675C9D-897F-0D8C-F4E6-2AA989D468E6}"/>
              </a:ext>
            </a:extLst>
          </p:cNvPr>
          <p:cNvSpPr>
            <a:spLocks noGrp="1"/>
          </p:cNvSpPr>
          <p:nvPr>
            <p:ph type="body" sz="quarter" idx="18"/>
          </p:nvPr>
        </p:nvSpPr>
        <p:spPr>
          <a:xfrm>
            <a:off x="571500" y="1538514"/>
            <a:ext cx="11049000" cy="4287838"/>
          </a:xfrm>
        </p:spPr>
        <p:txBody>
          <a:bodyPr lIns="0" tIns="45720" rIns="91440" bIns="45720" anchor="t"/>
          <a:lstStyle/>
          <a:p>
            <a:pPr marL="0" indent="0">
              <a:lnSpc>
                <a:spcPct val="90000"/>
              </a:lnSpc>
              <a:spcAft>
                <a:spcPts val="0"/>
              </a:spcAft>
              <a:buNone/>
            </a:pPr>
            <a:r>
              <a:rPr lang="en-US" b="1" i="1">
                <a:latin typeface="Montserrat"/>
              </a:rPr>
              <a:t>During a Test Session </a:t>
            </a:r>
            <a:endParaRPr lang="en-US">
              <a:solidFill>
                <a:srgbClr val="015391"/>
              </a:solidFill>
              <a:latin typeface="Montserrat"/>
            </a:endParaRPr>
          </a:p>
          <a:p>
            <a:pPr marL="971550" lvl="1" indent="-285750">
              <a:lnSpc>
                <a:spcPct val="90000"/>
              </a:lnSpc>
              <a:spcAft>
                <a:spcPts val="0"/>
              </a:spcAft>
              <a:buFont typeface="Courier New,monospace"/>
              <a:buChar char="o"/>
            </a:pPr>
            <a:r>
              <a:rPr lang="en-US" sz="1600">
                <a:solidFill>
                  <a:srgbClr val="015391"/>
                </a:solidFill>
                <a:latin typeface="Montserrat"/>
              </a:rPr>
              <a:t>Monitor Testing while students are actively in a test session </a:t>
            </a:r>
          </a:p>
          <a:p>
            <a:pPr marL="1428750" lvl="2" indent="-285750">
              <a:lnSpc>
                <a:spcPct val="90000"/>
              </a:lnSpc>
              <a:spcAft>
                <a:spcPts val="0"/>
              </a:spcAft>
              <a:buFont typeface="Wingdings,sans-serif"/>
              <a:buChar char="§"/>
            </a:pPr>
            <a:r>
              <a:rPr lang="en-US" sz="1600">
                <a:solidFill>
                  <a:srgbClr val="015391"/>
                </a:solidFill>
                <a:latin typeface="Montserrat"/>
              </a:rPr>
              <a:t>Walk around the classroom</a:t>
            </a:r>
          </a:p>
          <a:p>
            <a:pPr marL="1428750" lvl="2" indent="-285750">
              <a:lnSpc>
                <a:spcPct val="90000"/>
              </a:lnSpc>
              <a:spcAft>
                <a:spcPts val="0"/>
              </a:spcAft>
              <a:buFont typeface="Wingdings,sans-serif"/>
              <a:buChar char="§"/>
            </a:pPr>
            <a:r>
              <a:rPr lang="en-US" sz="1600">
                <a:solidFill>
                  <a:srgbClr val="015391"/>
                </a:solidFill>
                <a:latin typeface="Montserrat"/>
              </a:rPr>
              <a:t>Monitor student progress in the TA Interface</a:t>
            </a:r>
          </a:p>
          <a:p>
            <a:pPr marL="1428750" lvl="2" indent="-285750">
              <a:lnSpc>
                <a:spcPct val="90000"/>
              </a:lnSpc>
              <a:spcAft>
                <a:spcPts val="0"/>
              </a:spcAft>
              <a:buFont typeface="Wingdings,sans-serif"/>
              <a:buChar char="§"/>
            </a:pPr>
            <a:r>
              <a:rPr lang="en-US" sz="1600">
                <a:solidFill>
                  <a:srgbClr val="015391"/>
                </a:solidFill>
                <a:latin typeface="Montserrat"/>
              </a:rPr>
              <a:t>Ensure that any testing irregularities have been reporting to the STC for next actionable steps. </a:t>
            </a:r>
            <a:endParaRPr lang="en-US" sz="1600">
              <a:solidFill>
                <a:srgbClr val="015391"/>
              </a:solidFill>
            </a:endParaRPr>
          </a:p>
          <a:p>
            <a:pPr marL="0" indent="0">
              <a:lnSpc>
                <a:spcPct val="90000"/>
              </a:lnSpc>
              <a:spcAft>
                <a:spcPts val="0"/>
              </a:spcAft>
              <a:buNone/>
            </a:pPr>
            <a:endParaRPr lang="en-US" b="1" i="1"/>
          </a:p>
          <a:p>
            <a:pPr marL="0" indent="0">
              <a:lnSpc>
                <a:spcPct val="90000"/>
              </a:lnSpc>
              <a:spcAft>
                <a:spcPts val="0"/>
              </a:spcAft>
              <a:buNone/>
            </a:pPr>
            <a:r>
              <a:rPr lang="en-US" b="1" i="1">
                <a:latin typeface="Montserrat"/>
              </a:rPr>
              <a:t>Ending a Test Session </a:t>
            </a:r>
            <a:endParaRPr lang="en-US" b="1" i="1"/>
          </a:p>
          <a:p>
            <a:pPr lvl="1">
              <a:lnSpc>
                <a:spcPct val="90000"/>
              </a:lnSpc>
              <a:spcAft>
                <a:spcPts val="0"/>
              </a:spcAft>
              <a:buFont typeface="Courier New,monospace" panose="020B0604020202020204" pitchFamily="34" charset="0"/>
              <a:buChar char="o"/>
            </a:pPr>
            <a:r>
              <a:rPr lang="en-US" sz="1600">
                <a:solidFill>
                  <a:srgbClr val="015391"/>
                </a:solidFill>
                <a:latin typeface="Montserrat"/>
              </a:rPr>
              <a:t>Confirm all students have logged out of the TDS Student Interface when testing time is up </a:t>
            </a:r>
          </a:p>
          <a:p>
            <a:pPr lvl="1">
              <a:lnSpc>
                <a:spcPct val="90000"/>
              </a:lnSpc>
              <a:spcAft>
                <a:spcPts val="0"/>
              </a:spcAft>
              <a:buFont typeface="Courier New,monospace" panose="020B0604020202020204" pitchFamily="34" charset="0"/>
              <a:buChar char="o"/>
            </a:pPr>
            <a:endParaRPr lang="en-US" sz="1600">
              <a:solidFill>
                <a:srgbClr val="015391"/>
              </a:solidFill>
              <a:latin typeface="Montserrat"/>
            </a:endParaRPr>
          </a:p>
          <a:p>
            <a:pPr marL="0" indent="0">
              <a:lnSpc>
                <a:spcPct val="90000"/>
              </a:lnSpc>
              <a:spcAft>
                <a:spcPts val="0"/>
              </a:spcAft>
              <a:buNone/>
            </a:pPr>
            <a:r>
              <a:rPr lang="en-US" b="1" i="1">
                <a:solidFill>
                  <a:srgbClr val="212121"/>
                </a:solidFill>
                <a:latin typeface="Montserrat"/>
              </a:rPr>
              <a:t>After Testing </a:t>
            </a:r>
          </a:p>
          <a:p>
            <a:pPr lvl="1">
              <a:lnSpc>
                <a:spcPct val="90000"/>
              </a:lnSpc>
              <a:spcAft>
                <a:spcPts val="0"/>
              </a:spcAft>
              <a:buFont typeface="Courier New,monospace" panose="020B0604020202020204" pitchFamily="34" charset="0"/>
              <a:buChar char="o"/>
            </a:pPr>
            <a:r>
              <a:rPr lang="en-US" sz="1600">
                <a:solidFill>
                  <a:srgbClr val="015391"/>
                </a:solidFill>
                <a:latin typeface="Montserrat"/>
              </a:rPr>
              <a:t>Return all materials to STCs School Test Coordinator (STC) </a:t>
            </a:r>
          </a:p>
          <a:p>
            <a:pPr lvl="1">
              <a:lnSpc>
                <a:spcPct val="90000"/>
              </a:lnSpc>
              <a:spcAft>
                <a:spcPts val="0"/>
              </a:spcAft>
              <a:buFont typeface="Courier New,monospace" panose="020B0604020202020204" pitchFamily="34" charset="0"/>
              <a:buChar char="o"/>
            </a:pPr>
            <a:r>
              <a:rPr lang="en-US" sz="1600">
                <a:solidFill>
                  <a:srgbClr val="015391"/>
                </a:solidFill>
                <a:latin typeface="Montserrat"/>
              </a:rPr>
              <a:t>Report any final invalidations or testing irregularities to the STC, especially if anything needs to be entered into TIDE by the STC. </a:t>
            </a:r>
          </a:p>
          <a:p>
            <a:pPr lvl="1">
              <a:lnSpc>
                <a:spcPct val="90000"/>
              </a:lnSpc>
              <a:spcAft>
                <a:spcPts val="0"/>
              </a:spcAft>
            </a:pPr>
            <a:endParaRPr lang="en-US" sz="1600">
              <a:solidFill>
                <a:srgbClr val="000000"/>
              </a:solidFill>
              <a:latin typeface="Aptos"/>
            </a:endParaRPr>
          </a:p>
        </p:txBody>
      </p:sp>
      <p:sp>
        <p:nvSpPr>
          <p:cNvPr id="2" name="Title 1">
            <a:extLst>
              <a:ext uri="{FF2B5EF4-FFF2-40B4-BE49-F238E27FC236}">
                <a16:creationId xmlns:a16="http://schemas.microsoft.com/office/drawing/2014/main" id="{B4237A40-9469-38F9-572C-A3E7DB450E6E}"/>
              </a:ext>
            </a:extLst>
          </p:cNvPr>
          <p:cNvSpPr>
            <a:spLocks noGrp="1"/>
          </p:cNvSpPr>
          <p:nvPr>
            <p:ph type="title"/>
          </p:nvPr>
        </p:nvSpPr>
        <p:spPr/>
        <p:txBody>
          <a:bodyPr wrap="square" lIns="0" tIns="0" rIns="0" bIns="0" anchor="t">
            <a:spAutoFit/>
          </a:bodyPr>
          <a:lstStyle/>
          <a:p>
            <a:r>
              <a:rPr lang="en-US">
                <a:latin typeface="Aptos"/>
              </a:rPr>
              <a:t>Test Administrator: Day of Testing </a:t>
            </a:r>
            <a:endParaRPr lang="en-US"/>
          </a:p>
        </p:txBody>
      </p:sp>
      <p:sp>
        <p:nvSpPr>
          <p:cNvPr id="4" name="Content Placeholder 3">
            <a:extLst>
              <a:ext uri="{FF2B5EF4-FFF2-40B4-BE49-F238E27FC236}">
                <a16:creationId xmlns:a16="http://schemas.microsoft.com/office/drawing/2014/main" id="{55618BD8-FA47-9CBF-73C5-D670FDCF0D2C}"/>
              </a:ext>
            </a:extLst>
          </p:cNvPr>
          <p:cNvSpPr>
            <a:spLocks noGrp="1"/>
          </p:cNvSpPr>
          <p:nvPr>
            <p:ph sz="quarter" idx="17"/>
          </p:nvPr>
        </p:nvSpPr>
        <p:spPr/>
        <p:txBody>
          <a:bodyPr/>
          <a:lstStyle/>
          <a:p>
            <a:endParaRPr lang="en-US"/>
          </a:p>
        </p:txBody>
      </p:sp>
      <p:sp>
        <p:nvSpPr>
          <p:cNvPr id="3" name="Text Placeholder 2">
            <a:extLst>
              <a:ext uri="{FF2B5EF4-FFF2-40B4-BE49-F238E27FC236}">
                <a16:creationId xmlns:a16="http://schemas.microsoft.com/office/drawing/2014/main" id="{C5C17C5E-4B1F-6D22-BC15-A75B362615B1}"/>
              </a:ext>
            </a:extLst>
          </p:cNvPr>
          <p:cNvSpPr>
            <a:spLocks noGrp="1"/>
          </p:cNvSpPr>
          <p:nvPr>
            <p:ph type="body" sz="quarter" idx="15"/>
          </p:nvPr>
        </p:nvSpPr>
        <p:spPr/>
        <p:txBody>
          <a:bodyPr vert="horz" lIns="0" tIns="45720" rIns="0" bIns="45720" rtlCol="0" anchor="t">
            <a:normAutofit/>
          </a:bodyPr>
          <a:lstStyle/>
          <a:p>
            <a:pPr marL="0" indent="0">
              <a:buNone/>
            </a:pPr>
            <a:r>
              <a:rPr lang="en-US">
                <a:latin typeface="Aptos"/>
              </a:rPr>
              <a:t>Day of Testing </a:t>
            </a:r>
            <a:endParaRPr lang="en-US">
              <a:ea typeface="Calibri" panose="020F0502020204030204"/>
              <a:cs typeface="Calibri" panose="020F0502020204030204"/>
            </a:endParaRPr>
          </a:p>
          <a:p>
            <a:pPr marL="0" indent="0">
              <a:buNone/>
            </a:pPr>
            <a:endParaRPr lang="en-US" b="1">
              <a:latin typeface="Aptos"/>
            </a:endParaRPr>
          </a:p>
          <a:p>
            <a:pPr lvl="1"/>
            <a:endParaRPr lang="en-US">
              <a:solidFill>
                <a:srgbClr val="000000"/>
              </a:solidFill>
              <a:latin typeface="Aptos"/>
            </a:endParaRPr>
          </a:p>
        </p:txBody>
      </p:sp>
    </p:spTree>
    <p:extLst>
      <p:ext uri="{BB962C8B-B14F-4D97-AF65-F5344CB8AC3E}">
        <p14:creationId xmlns:p14="http://schemas.microsoft.com/office/powerpoint/2010/main" val="26725297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39851E-3550-86B5-ECC5-BE64446C686B}"/>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5E107B12-DC07-14A3-E438-D98BC9CBDA30}"/>
              </a:ext>
            </a:extLst>
          </p:cNvPr>
          <p:cNvSpPr>
            <a:spLocks noGrp="1"/>
          </p:cNvSpPr>
          <p:nvPr>
            <p:ph type="body" sz="quarter" idx="18"/>
          </p:nvPr>
        </p:nvSpPr>
        <p:spPr>
          <a:xfrm>
            <a:off x="571500" y="1538514"/>
            <a:ext cx="11049000" cy="4287838"/>
          </a:xfrm>
        </p:spPr>
        <p:txBody>
          <a:bodyPr lIns="0" tIns="45720" rIns="91440" bIns="45720" anchor="t"/>
          <a:lstStyle/>
          <a:p>
            <a:pPr marL="0" indent="0">
              <a:lnSpc>
                <a:spcPct val="90000"/>
              </a:lnSpc>
              <a:spcAft>
                <a:spcPts val="0"/>
              </a:spcAft>
              <a:buNone/>
            </a:pPr>
            <a:r>
              <a:rPr lang="en-US" b="1" i="1">
                <a:latin typeface="Montserrat"/>
              </a:rPr>
              <a:t>Before Testing Begins</a:t>
            </a:r>
            <a:endParaRPr lang="en-US" b="1" i="1"/>
          </a:p>
          <a:p>
            <a:pPr lvl="1">
              <a:lnSpc>
                <a:spcPct val="90000"/>
              </a:lnSpc>
              <a:spcAft>
                <a:spcPts val="0"/>
              </a:spcAft>
              <a:buFont typeface="Courier New,monospace" panose="020B0604020202020204" pitchFamily="34" charset="0"/>
              <a:buChar char="o"/>
            </a:pPr>
            <a:r>
              <a:rPr lang="en-US" sz="1600">
                <a:solidFill>
                  <a:srgbClr val="015391"/>
                </a:solidFill>
                <a:latin typeface="Montserrat"/>
              </a:rPr>
              <a:t>TIDE Tasks</a:t>
            </a:r>
          </a:p>
          <a:p>
            <a:pPr lvl="2">
              <a:lnSpc>
                <a:spcPct val="90000"/>
              </a:lnSpc>
              <a:spcAft>
                <a:spcPts val="0"/>
              </a:spcAft>
              <a:buFont typeface="Wingdings,sans-serif" panose="020B0604020202020204" pitchFamily="34" charset="0"/>
              <a:buChar char="§"/>
            </a:pPr>
            <a:r>
              <a:rPr lang="en-US" sz="1600">
                <a:solidFill>
                  <a:srgbClr val="015391"/>
                </a:solidFill>
                <a:latin typeface="Montserrat"/>
              </a:rPr>
              <a:t>Ensure students have the appropriate Test Settings and Tools in TIDE</a:t>
            </a:r>
            <a:endParaRPr lang="en-US">
              <a:latin typeface="Montserrat"/>
            </a:endParaRPr>
          </a:p>
          <a:p>
            <a:pPr lvl="2">
              <a:lnSpc>
                <a:spcPct val="90000"/>
              </a:lnSpc>
              <a:spcAft>
                <a:spcPts val="0"/>
              </a:spcAft>
              <a:buFont typeface="Wingdings,sans-serif" panose="020B0604020202020204" pitchFamily="34" charset="0"/>
              <a:buChar char="§"/>
            </a:pPr>
            <a:r>
              <a:rPr lang="en-US" sz="1600">
                <a:solidFill>
                  <a:srgbClr val="015391"/>
                </a:solidFill>
                <a:latin typeface="Montserrat"/>
              </a:rPr>
              <a:t>Ensure Test Assignment Tags are set for students participating in the EOC Assessments</a:t>
            </a:r>
          </a:p>
          <a:p>
            <a:pPr lvl="2">
              <a:lnSpc>
                <a:spcPct val="90000"/>
              </a:lnSpc>
              <a:spcAft>
                <a:spcPts val="0"/>
              </a:spcAft>
              <a:buFont typeface="Wingdings,sans-serif" panose="020B0604020202020204" pitchFamily="34" charset="0"/>
              <a:buChar char="§"/>
            </a:pPr>
            <a:r>
              <a:rPr lang="en-US" sz="1600">
                <a:solidFill>
                  <a:srgbClr val="015391"/>
                </a:solidFill>
                <a:latin typeface="Montserrat"/>
              </a:rPr>
              <a:t>Provide TAs with Student Test Tickets or advise TAs to print them. </a:t>
            </a:r>
          </a:p>
          <a:p>
            <a:pPr lvl="2">
              <a:lnSpc>
                <a:spcPct val="90000"/>
              </a:lnSpc>
              <a:spcAft>
                <a:spcPts val="0"/>
              </a:spcAft>
              <a:buFont typeface="Wingdings,sans-serif" panose="020B0604020202020204" pitchFamily="34" charset="0"/>
              <a:buChar char="§"/>
            </a:pPr>
            <a:r>
              <a:rPr lang="en-US" sz="1600">
                <a:solidFill>
                  <a:srgbClr val="015391"/>
                </a:solidFill>
                <a:latin typeface="Montserrat"/>
              </a:rPr>
              <a:t>Ensure TAs have the appropriate paper materials, as needed</a:t>
            </a:r>
          </a:p>
          <a:p>
            <a:pPr marL="0" indent="0">
              <a:lnSpc>
                <a:spcPct val="90000"/>
              </a:lnSpc>
              <a:spcAft>
                <a:spcPts val="0"/>
              </a:spcAft>
              <a:buNone/>
            </a:pPr>
            <a:r>
              <a:rPr lang="en-US" b="1" i="1">
                <a:solidFill>
                  <a:srgbClr val="212121"/>
                </a:solidFill>
                <a:latin typeface="Montserrat"/>
              </a:rPr>
              <a:t>During Testing Session</a:t>
            </a:r>
            <a:endParaRPr lang="en-US" b="1"/>
          </a:p>
          <a:p>
            <a:pPr lvl="1">
              <a:lnSpc>
                <a:spcPct val="90000"/>
              </a:lnSpc>
              <a:spcAft>
                <a:spcPts val="0"/>
              </a:spcAft>
              <a:buFont typeface="Courier New,monospace" panose="020B0604020202020204" pitchFamily="34" charset="0"/>
              <a:buChar char="o"/>
            </a:pPr>
            <a:r>
              <a:rPr lang="en-US" sz="1600">
                <a:solidFill>
                  <a:srgbClr val="015391"/>
                </a:solidFill>
                <a:latin typeface="Montserrat"/>
              </a:rPr>
              <a:t>Provide support to TAs, as needed</a:t>
            </a:r>
          </a:p>
          <a:p>
            <a:pPr lvl="1">
              <a:lnSpc>
                <a:spcPct val="90000"/>
              </a:lnSpc>
              <a:spcAft>
                <a:spcPts val="0"/>
              </a:spcAft>
              <a:buFont typeface="Courier New,monospace" panose="020B0604020202020204" pitchFamily="34" charset="0"/>
              <a:buChar char="o"/>
            </a:pPr>
            <a:r>
              <a:rPr lang="en-US" sz="1600">
                <a:solidFill>
                  <a:srgbClr val="015391"/>
                </a:solidFill>
                <a:latin typeface="Montserrat"/>
              </a:rPr>
              <a:t>Submit any Resets and Invalidations in TIDE for any testing irregularities reported by TAs</a:t>
            </a:r>
          </a:p>
          <a:p>
            <a:pPr marL="0" indent="0">
              <a:lnSpc>
                <a:spcPct val="90000"/>
              </a:lnSpc>
              <a:spcAft>
                <a:spcPts val="0"/>
              </a:spcAft>
              <a:buNone/>
            </a:pPr>
            <a:r>
              <a:rPr lang="en-US" b="1" i="1">
                <a:solidFill>
                  <a:srgbClr val="212121"/>
                </a:solidFill>
                <a:latin typeface="Montserrat"/>
              </a:rPr>
              <a:t>After a Test Session </a:t>
            </a:r>
          </a:p>
          <a:p>
            <a:pPr lvl="1">
              <a:lnSpc>
                <a:spcPct val="90000"/>
              </a:lnSpc>
              <a:spcAft>
                <a:spcPts val="0"/>
              </a:spcAft>
              <a:buFont typeface="Courier New,monospace" panose="020B0604020202020204" pitchFamily="34" charset="0"/>
              <a:buChar char="o"/>
            </a:pPr>
            <a:r>
              <a:rPr lang="en-US" sz="1600">
                <a:solidFill>
                  <a:srgbClr val="015391"/>
                </a:solidFill>
                <a:latin typeface="Montserrat"/>
              </a:rPr>
              <a:t>Use the reports in Monitoring Test Progress in TIDE to ensure all students are where they need to be at the end of the day</a:t>
            </a:r>
          </a:p>
        </p:txBody>
      </p:sp>
      <p:sp>
        <p:nvSpPr>
          <p:cNvPr id="2" name="Title 1">
            <a:extLst>
              <a:ext uri="{FF2B5EF4-FFF2-40B4-BE49-F238E27FC236}">
                <a16:creationId xmlns:a16="http://schemas.microsoft.com/office/drawing/2014/main" id="{36E48E1D-C33B-EC09-2846-E837A2CE47C6}"/>
              </a:ext>
            </a:extLst>
          </p:cNvPr>
          <p:cNvSpPr>
            <a:spLocks noGrp="1"/>
          </p:cNvSpPr>
          <p:nvPr>
            <p:ph type="title"/>
          </p:nvPr>
        </p:nvSpPr>
        <p:spPr/>
        <p:txBody>
          <a:bodyPr wrap="square" lIns="0" tIns="0" rIns="0" bIns="0" anchor="t">
            <a:spAutoFit/>
          </a:bodyPr>
          <a:lstStyle/>
          <a:p>
            <a:r>
              <a:rPr lang="en-US">
                <a:latin typeface="Aptos"/>
              </a:rPr>
              <a:t>School Test Coordinator: Day of Testing </a:t>
            </a:r>
            <a:endParaRPr lang="en-US"/>
          </a:p>
        </p:txBody>
      </p:sp>
      <p:sp>
        <p:nvSpPr>
          <p:cNvPr id="3" name="Text Placeholder 2">
            <a:extLst>
              <a:ext uri="{FF2B5EF4-FFF2-40B4-BE49-F238E27FC236}">
                <a16:creationId xmlns:a16="http://schemas.microsoft.com/office/drawing/2014/main" id="{A928C849-953D-7210-3EAC-7442ECAEDF93}"/>
              </a:ext>
            </a:extLst>
          </p:cNvPr>
          <p:cNvSpPr>
            <a:spLocks noGrp="1"/>
          </p:cNvSpPr>
          <p:nvPr>
            <p:ph type="body" sz="quarter" idx="15"/>
          </p:nvPr>
        </p:nvSpPr>
        <p:spPr/>
        <p:txBody>
          <a:bodyPr vert="horz" lIns="0" tIns="45720" rIns="0" bIns="45720" rtlCol="0" anchor="t">
            <a:normAutofit/>
          </a:bodyPr>
          <a:lstStyle/>
          <a:p>
            <a:pPr marL="0" indent="0">
              <a:buNone/>
            </a:pPr>
            <a:r>
              <a:rPr lang="en-US">
                <a:latin typeface="Aptos"/>
              </a:rPr>
              <a:t>Day of Testing </a:t>
            </a:r>
            <a:endParaRPr lang="en-US">
              <a:ea typeface="Calibri" panose="020F0502020204030204"/>
              <a:cs typeface="Calibri" panose="020F0502020204030204"/>
            </a:endParaRPr>
          </a:p>
          <a:p>
            <a:pPr marL="0" indent="0">
              <a:buNone/>
            </a:pPr>
            <a:endParaRPr lang="en-US" b="1">
              <a:latin typeface="Aptos"/>
            </a:endParaRPr>
          </a:p>
          <a:p>
            <a:pPr lvl="1"/>
            <a:endParaRPr lang="en-US">
              <a:solidFill>
                <a:srgbClr val="000000"/>
              </a:solidFill>
              <a:latin typeface="Aptos"/>
            </a:endParaRPr>
          </a:p>
        </p:txBody>
      </p:sp>
    </p:spTree>
    <p:extLst>
      <p:ext uri="{BB962C8B-B14F-4D97-AF65-F5344CB8AC3E}">
        <p14:creationId xmlns:p14="http://schemas.microsoft.com/office/powerpoint/2010/main" val="36698578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14E45A-446E-1684-FDB6-9F39DB58D258}"/>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95258A8C-A61B-9EBE-63E3-0CB20D3193C2}"/>
              </a:ext>
            </a:extLst>
          </p:cNvPr>
          <p:cNvSpPr>
            <a:spLocks noGrp="1"/>
          </p:cNvSpPr>
          <p:nvPr>
            <p:ph type="body" sz="quarter" idx="18"/>
          </p:nvPr>
        </p:nvSpPr>
        <p:spPr>
          <a:xfrm>
            <a:off x="571500" y="1538514"/>
            <a:ext cx="11049000" cy="4287838"/>
          </a:xfrm>
        </p:spPr>
        <p:txBody>
          <a:bodyPr lIns="0" tIns="45720" rIns="91440" bIns="45720" anchor="t"/>
          <a:lstStyle/>
          <a:p>
            <a:pPr marL="0" indent="0">
              <a:lnSpc>
                <a:spcPct val="90000"/>
              </a:lnSpc>
              <a:spcAft>
                <a:spcPts val="0"/>
              </a:spcAft>
              <a:buNone/>
            </a:pPr>
            <a:r>
              <a:rPr lang="en-US" b="1" i="1">
                <a:latin typeface="Montserrat"/>
              </a:rPr>
              <a:t>Before Testing Begins</a:t>
            </a:r>
            <a:endParaRPr lang="en-US" b="1" i="1"/>
          </a:p>
          <a:p>
            <a:pPr lvl="1">
              <a:lnSpc>
                <a:spcPct val="90000"/>
              </a:lnSpc>
              <a:spcAft>
                <a:spcPts val="0"/>
              </a:spcAft>
              <a:buFont typeface="Courier New,monospace" panose="020B0604020202020204" pitchFamily="34" charset="0"/>
              <a:buChar char="o"/>
            </a:pPr>
            <a:r>
              <a:rPr lang="en-US" sz="1600">
                <a:solidFill>
                  <a:srgbClr val="015391"/>
                </a:solidFill>
                <a:latin typeface="Montserrat"/>
              </a:rPr>
              <a:t>TIDE Tasks</a:t>
            </a:r>
          </a:p>
          <a:p>
            <a:pPr lvl="2">
              <a:lnSpc>
                <a:spcPct val="90000"/>
              </a:lnSpc>
              <a:spcAft>
                <a:spcPts val="0"/>
              </a:spcAft>
              <a:buFont typeface="Wingdings,sans-serif" panose="020B0604020202020204" pitchFamily="34" charset="0"/>
              <a:buChar char="§"/>
            </a:pPr>
            <a:r>
              <a:rPr lang="en-US" sz="1600">
                <a:solidFill>
                  <a:srgbClr val="015391"/>
                </a:solidFill>
                <a:latin typeface="Montserrat"/>
              </a:rPr>
              <a:t>Work with the STC to ensure students have the appropriate Test Settings and Tools in TIDE</a:t>
            </a:r>
            <a:endParaRPr lang="en-US">
              <a:latin typeface="Montserrat"/>
            </a:endParaRPr>
          </a:p>
          <a:p>
            <a:pPr lvl="2">
              <a:lnSpc>
                <a:spcPct val="90000"/>
              </a:lnSpc>
              <a:spcAft>
                <a:spcPts val="0"/>
              </a:spcAft>
              <a:buFont typeface="Wingdings,sans-serif" panose="020B0604020202020204" pitchFamily="34" charset="0"/>
              <a:buChar char="§"/>
            </a:pPr>
            <a:r>
              <a:rPr lang="en-US" sz="1600">
                <a:solidFill>
                  <a:srgbClr val="015391"/>
                </a:solidFill>
                <a:latin typeface="Montserrat"/>
              </a:rPr>
              <a:t>Work with the STC to ensure Test Assignment Tags are set for students participating in the EOC Assessments</a:t>
            </a:r>
          </a:p>
          <a:p>
            <a:pPr lvl="1">
              <a:lnSpc>
                <a:spcPct val="90000"/>
              </a:lnSpc>
              <a:spcAft>
                <a:spcPts val="0"/>
              </a:spcAft>
              <a:buFont typeface="Courier New,monospace" panose="020B0604020202020204" pitchFamily="34" charset="0"/>
              <a:buChar char="o"/>
            </a:pPr>
            <a:r>
              <a:rPr lang="en-US" sz="1600">
                <a:solidFill>
                  <a:srgbClr val="015391"/>
                </a:solidFill>
                <a:latin typeface="Montserrat"/>
              </a:rPr>
              <a:t>Ensure TAs have the appropriate paper materials, as needed</a:t>
            </a:r>
          </a:p>
          <a:p>
            <a:pPr marL="0" indent="0">
              <a:lnSpc>
                <a:spcPct val="90000"/>
              </a:lnSpc>
              <a:spcAft>
                <a:spcPts val="0"/>
              </a:spcAft>
              <a:buNone/>
            </a:pPr>
            <a:r>
              <a:rPr lang="en-US" b="1" i="1">
                <a:solidFill>
                  <a:srgbClr val="212121"/>
                </a:solidFill>
                <a:latin typeface="Montserrat"/>
              </a:rPr>
              <a:t>During Testing Session</a:t>
            </a:r>
            <a:endParaRPr lang="en-US" b="1"/>
          </a:p>
          <a:p>
            <a:pPr lvl="1">
              <a:lnSpc>
                <a:spcPct val="90000"/>
              </a:lnSpc>
              <a:spcAft>
                <a:spcPts val="0"/>
              </a:spcAft>
              <a:buFont typeface="Courier New,monospace" panose="020B0604020202020204" pitchFamily="34" charset="0"/>
              <a:buChar char="o"/>
            </a:pPr>
            <a:r>
              <a:rPr lang="en-US" sz="1600">
                <a:solidFill>
                  <a:srgbClr val="015391"/>
                </a:solidFill>
                <a:latin typeface="Montserrat"/>
              </a:rPr>
              <a:t>Provide support to STCs and TAs, as needed</a:t>
            </a:r>
          </a:p>
          <a:p>
            <a:pPr lvl="1">
              <a:lnSpc>
                <a:spcPct val="90000"/>
              </a:lnSpc>
              <a:spcAft>
                <a:spcPts val="0"/>
              </a:spcAft>
              <a:buFont typeface="Courier New,monospace" panose="020B0604020202020204" pitchFamily="34" charset="0"/>
              <a:buChar char="o"/>
            </a:pPr>
            <a:r>
              <a:rPr lang="en-US" sz="1600">
                <a:solidFill>
                  <a:srgbClr val="015391"/>
                </a:solidFill>
                <a:latin typeface="Montserrat"/>
              </a:rPr>
              <a:t>Approve any Resets and Invalidations in TIDE for any testing irregularities reported by TAs</a:t>
            </a:r>
          </a:p>
          <a:p>
            <a:pPr marL="0" indent="0">
              <a:lnSpc>
                <a:spcPct val="90000"/>
              </a:lnSpc>
              <a:spcAft>
                <a:spcPts val="0"/>
              </a:spcAft>
              <a:buNone/>
            </a:pPr>
            <a:r>
              <a:rPr lang="en-US" b="1" i="1">
                <a:solidFill>
                  <a:srgbClr val="212121"/>
                </a:solidFill>
                <a:latin typeface="Montserrat"/>
              </a:rPr>
              <a:t>After a Test Session </a:t>
            </a:r>
          </a:p>
          <a:p>
            <a:pPr lvl="1">
              <a:lnSpc>
                <a:spcPct val="90000"/>
              </a:lnSpc>
              <a:spcAft>
                <a:spcPts val="0"/>
              </a:spcAft>
              <a:buFont typeface="Courier New,monospace" panose="020B0604020202020204" pitchFamily="34" charset="0"/>
              <a:buChar char="o"/>
            </a:pPr>
            <a:r>
              <a:rPr lang="en-US" sz="1600">
                <a:solidFill>
                  <a:srgbClr val="015391"/>
                </a:solidFill>
                <a:latin typeface="Montserrat"/>
              </a:rPr>
              <a:t>Use the reports in Monitoring Test Progress in TIDE to ensure all students are where they need to be at the end of the day</a:t>
            </a:r>
          </a:p>
          <a:p>
            <a:pPr lvl="1">
              <a:lnSpc>
                <a:spcPct val="90000"/>
              </a:lnSpc>
              <a:spcAft>
                <a:spcPts val="0"/>
              </a:spcAft>
              <a:buFont typeface="Courier New,monospace" panose="020B0604020202020204" pitchFamily="34" charset="0"/>
              <a:buChar char="o"/>
            </a:pPr>
            <a:r>
              <a:rPr lang="en-US" sz="1600">
                <a:solidFill>
                  <a:srgbClr val="015391"/>
                </a:solidFill>
                <a:latin typeface="Montserrat"/>
              </a:rPr>
              <a:t>Work with STCs to discuss any questions about student test statuses at the end of the day, including if a make up day needs to be established for testing. </a:t>
            </a:r>
            <a:endParaRPr lang="en-US" sz="1600">
              <a:solidFill>
                <a:srgbClr val="015391"/>
              </a:solidFill>
              <a:latin typeface="Montserrat" panose="00000500000000000000" pitchFamily="2" charset="0"/>
            </a:endParaRPr>
          </a:p>
        </p:txBody>
      </p:sp>
      <p:sp>
        <p:nvSpPr>
          <p:cNvPr id="2" name="Title 1">
            <a:extLst>
              <a:ext uri="{FF2B5EF4-FFF2-40B4-BE49-F238E27FC236}">
                <a16:creationId xmlns:a16="http://schemas.microsoft.com/office/drawing/2014/main" id="{7A38C70D-7CC7-2A11-DB40-E115F2F239CF}"/>
              </a:ext>
            </a:extLst>
          </p:cNvPr>
          <p:cNvSpPr>
            <a:spLocks noGrp="1"/>
          </p:cNvSpPr>
          <p:nvPr>
            <p:ph type="title"/>
          </p:nvPr>
        </p:nvSpPr>
        <p:spPr/>
        <p:txBody>
          <a:bodyPr wrap="square" lIns="0" tIns="0" rIns="0" bIns="0" anchor="t">
            <a:spAutoFit/>
          </a:bodyPr>
          <a:lstStyle/>
          <a:p>
            <a:r>
              <a:rPr lang="en-US">
                <a:latin typeface="Aptos"/>
              </a:rPr>
              <a:t>Local Accountability Coordinator: Day of Testing </a:t>
            </a:r>
            <a:endParaRPr lang="en-US"/>
          </a:p>
        </p:txBody>
      </p:sp>
      <p:sp>
        <p:nvSpPr>
          <p:cNvPr id="3" name="Text Placeholder 2">
            <a:extLst>
              <a:ext uri="{FF2B5EF4-FFF2-40B4-BE49-F238E27FC236}">
                <a16:creationId xmlns:a16="http://schemas.microsoft.com/office/drawing/2014/main" id="{F505A1C5-CFDE-A953-7EF6-9BEDF2304D90}"/>
              </a:ext>
            </a:extLst>
          </p:cNvPr>
          <p:cNvSpPr>
            <a:spLocks noGrp="1"/>
          </p:cNvSpPr>
          <p:nvPr>
            <p:ph type="body" sz="quarter" idx="15"/>
          </p:nvPr>
        </p:nvSpPr>
        <p:spPr/>
        <p:txBody>
          <a:bodyPr vert="horz" lIns="0" tIns="45720" rIns="0" bIns="45720" rtlCol="0" anchor="t">
            <a:normAutofit/>
          </a:bodyPr>
          <a:lstStyle/>
          <a:p>
            <a:pPr marL="0" indent="0">
              <a:buNone/>
            </a:pPr>
            <a:r>
              <a:rPr lang="en-US">
                <a:latin typeface="Aptos"/>
              </a:rPr>
              <a:t>Day of Testing </a:t>
            </a:r>
            <a:endParaRPr lang="en-US">
              <a:ea typeface="Calibri" panose="020F0502020204030204"/>
              <a:cs typeface="Calibri" panose="020F0502020204030204"/>
            </a:endParaRPr>
          </a:p>
          <a:p>
            <a:pPr marL="0" indent="0">
              <a:buNone/>
            </a:pPr>
            <a:endParaRPr lang="en-US" b="1">
              <a:latin typeface="Aptos"/>
            </a:endParaRPr>
          </a:p>
          <a:p>
            <a:pPr lvl="1"/>
            <a:endParaRPr lang="en-US">
              <a:solidFill>
                <a:srgbClr val="000000"/>
              </a:solidFill>
              <a:latin typeface="Aptos"/>
            </a:endParaRPr>
          </a:p>
        </p:txBody>
      </p:sp>
    </p:spTree>
    <p:extLst>
      <p:ext uri="{BB962C8B-B14F-4D97-AF65-F5344CB8AC3E}">
        <p14:creationId xmlns:p14="http://schemas.microsoft.com/office/powerpoint/2010/main" val="4119106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73EC67-4870-CB5E-0ED4-321645BD88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9D52BE6-78B4-71FF-43BF-111871984B89}"/>
              </a:ext>
            </a:extLst>
          </p:cNvPr>
          <p:cNvSpPr>
            <a:spLocks noGrp="1"/>
          </p:cNvSpPr>
          <p:nvPr>
            <p:ph type="title"/>
          </p:nvPr>
        </p:nvSpPr>
        <p:spPr>
          <a:xfrm>
            <a:off x="345521" y="2114732"/>
            <a:ext cx="7974067" cy="510307"/>
          </a:xfrm>
        </p:spPr>
        <p:txBody>
          <a:bodyPr lIns="0" tIns="45720" rIns="91440" bIns="45720" anchor="t"/>
          <a:lstStyle/>
          <a:p>
            <a:r>
              <a:rPr lang="en-US" sz="2800">
                <a:latin typeface="Montserrat SemiBold"/>
              </a:rPr>
              <a:t>Test Delivery System: Administering Tests</a:t>
            </a:r>
            <a:endParaRPr lang="en-US"/>
          </a:p>
        </p:txBody>
      </p:sp>
      <p:sp>
        <p:nvSpPr>
          <p:cNvPr id="5" name="Text Placeholder 4">
            <a:extLst>
              <a:ext uri="{FF2B5EF4-FFF2-40B4-BE49-F238E27FC236}">
                <a16:creationId xmlns:a16="http://schemas.microsoft.com/office/drawing/2014/main" id="{82FF138B-D2FC-21FE-D69D-9F634E84232D}"/>
              </a:ext>
            </a:extLst>
          </p:cNvPr>
          <p:cNvSpPr>
            <a:spLocks noGrp="1"/>
          </p:cNvSpPr>
          <p:nvPr>
            <p:ph type="body" sz="quarter" idx="13"/>
          </p:nvPr>
        </p:nvSpPr>
        <p:spPr/>
        <p:txBody>
          <a:bodyPr lIns="0" tIns="45720" rIns="91440" bIns="45720" anchor="t"/>
          <a:lstStyle/>
          <a:p>
            <a:r>
              <a:rPr lang="en-US" sz="1800">
                <a:latin typeface="Montserrat" panose="00000500000000000000" pitchFamily="2" charset="0"/>
              </a:rPr>
              <a:t>Users Involved:</a:t>
            </a:r>
          </a:p>
          <a:p>
            <a:pPr marL="571500" indent="-571500">
              <a:buChar char="•"/>
            </a:pPr>
            <a:r>
              <a:rPr lang="en-US" sz="1800">
                <a:latin typeface="Montserrat" panose="00000500000000000000" pitchFamily="2" charset="0"/>
              </a:rPr>
              <a:t>TAs</a:t>
            </a:r>
            <a:br>
              <a:rPr lang="en-US">
                <a:latin typeface="Montserrat" panose="00000500000000000000" pitchFamily="2" charset="0"/>
              </a:rPr>
            </a:br>
            <a:endParaRPr lang="en-US">
              <a:latin typeface="Montserrat" panose="00000500000000000000" pitchFamily="2" charset="0"/>
            </a:endParaRPr>
          </a:p>
          <a:p>
            <a:endParaRPr lang="en-US"/>
          </a:p>
        </p:txBody>
      </p:sp>
    </p:spTree>
    <p:extLst>
      <p:ext uri="{BB962C8B-B14F-4D97-AF65-F5344CB8AC3E}">
        <p14:creationId xmlns:p14="http://schemas.microsoft.com/office/powerpoint/2010/main" val="98282192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6FA675-5AD0-37FD-C64B-C18A0616BA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79D45E-1D0D-AB11-B84B-F06D323F7627}"/>
              </a:ext>
            </a:extLst>
          </p:cNvPr>
          <p:cNvSpPr>
            <a:spLocks noGrp="1"/>
          </p:cNvSpPr>
          <p:nvPr>
            <p:ph type="title"/>
          </p:nvPr>
        </p:nvSpPr>
        <p:spPr>
          <a:xfrm flipH="1">
            <a:off x="284298" y="119865"/>
            <a:ext cx="2762249" cy="449035"/>
          </a:xfrm>
        </p:spPr>
        <p:txBody>
          <a:bodyPr lIns="0" tIns="45720" rIns="0" bIns="45720" anchor="t"/>
          <a:lstStyle/>
          <a:p>
            <a:r>
              <a:rPr lang="en-US">
                <a:solidFill>
                  <a:schemeClr val="tx1"/>
                </a:solidFill>
                <a:latin typeface="Aptos"/>
              </a:rPr>
              <a:t>Test Delivery System </a:t>
            </a:r>
            <a:endParaRPr lang="en-US">
              <a:solidFill>
                <a:schemeClr val="tx1"/>
              </a:solidFill>
              <a:ea typeface="Lato"/>
              <a:cs typeface="Lato"/>
            </a:endParaRPr>
          </a:p>
        </p:txBody>
      </p:sp>
      <p:sp>
        <p:nvSpPr>
          <p:cNvPr id="3" name="Text Placeholder 2">
            <a:extLst>
              <a:ext uri="{FF2B5EF4-FFF2-40B4-BE49-F238E27FC236}">
                <a16:creationId xmlns:a16="http://schemas.microsoft.com/office/drawing/2014/main" id="{75BAAD39-91BF-260D-1878-BFE294DB09B1}"/>
              </a:ext>
            </a:extLst>
          </p:cNvPr>
          <p:cNvSpPr>
            <a:spLocks noGrp="1"/>
          </p:cNvSpPr>
          <p:nvPr>
            <p:ph type="body" sz="quarter" idx="13"/>
          </p:nvPr>
        </p:nvSpPr>
        <p:spPr/>
        <p:txBody>
          <a:bodyPr vert="horz" lIns="0" tIns="45720" rIns="0" bIns="45720" rtlCol="0" anchor="t">
            <a:normAutofit/>
          </a:bodyPr>
          <a:lstStyle/>
          <a:p>
            <a:pPr marL="457200" lvl="1" indent="0">
              <a:buNone/>
            </a:pPr>
            <a:r>
              <a:rPr lang="en-US" sz="3200" b="1">
                <a:latin typeface="Montserrat"/>
              </a:rPr>
              <a:t>NEW: Test Delivery System Test Design </a:t>
            </a:r>
            <a:endParaRPr lang="en-US" sz="3200" b="1">
              <a:latin typeface="Montserrat" panose="00000500000000000000" pitchFamily="2" charset="0"/>
            </a:endParaRPr>
          </a:p>
          <a:p>
            <a:pPr marL="457200" lvl="1" indent="0">
              <a:buNone/>
            </a:pPr>
            <a:endParaRPr lang="en-US" b="1">
              <a:latin typeface="Montserrat" panose="00000500000000000000" pitchFamily="2" charset="0"/>
            </a:endParaRPr>
          </a:p>
          <a:p>
            <a:pPr lvl="1">
              <a:buFont typeface="Courier New" panose="020B0604020202020204" pitchFamily="34" charset="0"/>
              <a:buChar char="o"/>
            </a:pPr>
            <a:r>
              <a:rPr lang="en-US">
                <a:latin typeface="Montserrat"/>
              </a:rPr>
              <a:t>Tests will not be strictly timed beginning in SY26-27.  Students will not need to be moved to a new section if they do not finish on time.  They will resume testing where they left off. </a:t>
            </a:r>
          </a:p>
          <a:p>
            <a:pPr marL="457200" lvl="1" indent="0">
              <a:buNone/>
            </a:pPr>
            <a:endParaRPr lang="en-US">
              <a:latin typeface="Montserrat"/>
            </a:endParaRPr>
          </a:p>
          <a:p>
            <a:pPr lvl="1">
              <a:buFont typeface="Courier New" panose="020B0604020202020204" pitchFamily="34" charset="0"/>
              <a:buChar char="o"/>
            </a:pPr>
            <a:r>
              <a:rPr lang="en-US">
                <a:latin typeface="Montserrat"/>
              </a:rPr>
              <a:t>The different 'parts' of the test are called 'stages' </a:t>
            </a:r>
            <a:endParaRPr lang="en-US">
              <a:latin typeface="Montserrat" panose="00000500000000000000" pitchFamily="2" charset="0"/>
            </a:endParaRPr>
          </a:p>
          <a:p>
            <a:pPr marL="457200" lvl="1" indent="0">
              <a:buNone/>
            </a:pPr>
            <a:endParaRPr lang="en-US">
              <a:latin typeface="Montserrat"/>
            </a:endParaRPr>
          </a:p>
          <a:p>
            <a:pPr lvl="1">
              <a:buFont typeface="Courier New" panose="020B0604020202020204" pitchFamily="34" charset="0"/>
              <a:buChar char="o"/>
            </a:pPr>
            <a:r>
              <a:rPr lang="en-US">
                <a:latin typeface="Montserrat"/>
              </a:rPr>
              <a:t>All stages will be non-permeable which means that the students will not be able to go back once they leave a stage.  There will be a review screen that allows them to go back and review before leaving the stage. </a:t>
            </a:r>
            <a:endParaRPr lang="en-US">
              <a:latin typeface="Montserrat" panose="00000500000000000000" pitchFamily="2" charset="0"/>
            </a:endParaRPr>
          </a:p>
          <a:p>
            <a:pPr lvl="1">
              <a:buFont typeface="Courier New" panose="020B0604020202020204" pitchFamily="34" charset="0"/>
              <a:buChar char="o"/>
            </a:pPr>
            <a:endParaRPr lang="en-US">
              <a:latin typeface="Montserrat" panose="00000500000000000000" pitchFamily="2" charset="0"/>
            </a:endParaRPr>
          </a:p>
        </p:txBody>
      </p:sp>
    </p:spTree>
    <p:extLst>
      <p:ext uri="{BB962C8B-B14F-4D97-AF65-F5344CB8AC3E}">
        <p14:creationId xmlns:p14="http://schemas.microsoft.com/office/powerpoint/2010/main" val="224761810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7D34B8-9109-BB54-5B50-09360214A9AC}"/>
              </a:ext>
            </a:extLst>
          </p:cNvPr>
          <p:cNvSpPr>
            <a:spLocks noGrp="1"/>
          </p:cNvSpPr>
          <p:nvPr>
            <p:ph type="title"/>
          </p:nvPr>
        </p:nvSpPr>
        <p:spPr>
          <a:xfrm flipH="1">
            <a:off x="141278" y="-1759"/>
            <a:ext cx="3326946" cy="489857"/>
          </a:xfrm>
        </p:spPr>
        <p:txBody>
          <a:bodyPr lIns="0" tIns="45720" rIns="0" bIns="45720"/>
          <a:lstStyle/>
          <a:p>
            <a:endParaRPr lang="en-US">
              <a:ea typeface="Lato"/>
              <a:cs typeface="Lato"/>
            </a:endParaRPr>
          </a:p>
        </p:txBody>
      </p:sp>
      <p:sp>
        <p:nvSpPr>
          <p:cNvPr id="3" name="Text Placeholder 2">
            <a:extLst>
              <a:ext uri="{FF2B5EF4-FFF2-40B4-BE49-F238E27FC236}">
                <a16:creationId xmlns:a16="http://schemas.microsoft.com/office/drawing/2014/main" id="{E362EABC-CB0A-F325-5BD8-963745F9969E}"/>
              </a:ext>
            </a:extLst>
          </p:cNvPr>
          <p:cNvSpPr>
            <a:spLocks noGrp="1"/>
          </p:cNvSpPr>
          <p:nvPr>
            <p:ph type="body" sz="quarter" idx="13"/>
          </p:nvPr>
        </p:nvSpPr>
        <p:spPr/>
        <p:txBody>
          <a:bodyPr lIns="0" tIns="45720" rIns="0" bIns="45720" anchor="t"/>
          <a:lstStyle/>
          <a:p>
            <a:pPr lvl="1"/>
            <a:r>
              <a:rPr lang="en-US" sz="3200" b="1">
                <a:latin typeface="Montserrat"/>
              </a:rPr>
              <a:t>NEW: Test Delivery System Test Design, Continued</a:t>
            </a:r>
            <a:endParaRPr lang="en-US" sz="3200">
              <a:solidFill>
                <a:srgbClr val="000000"/>
              </a:solidFill>
              <a:latin typeface="Montserrat"/>
            </a:endParaRPr>
          </a:p>
          <a:p>
            <a:pPr marL="457200" lvl="1" indent="0">
              <a:buNone/>
            </a:pPr>
            <a:endParaRPr lang="en-US">
              <a:latin typeface="Roboto"/>
              <a:ea typeface="Roboto"/>
              <a:cs typeface="Roboto"/>
            </a:endParaRPr>
          </a:p>
          <a:p>
            <a:pPr lvl="1">
              <a:buFont typeface="Courier New,monospace" panose="020B0604020202020204" pitchFamily="34" charset="0"/>
              <a:buChar char="o"/>
            </a:pPr>
            <a:r>
              <a:rPr lang="en-US">
                <a:latin typeface="Montserrat"/>
                <a:ea typeface="Roboto"/>
                <a:cs typeface="Roboto"/>
              </a:rPr>
              <a:t>TAs will approve students into the next stage of the test in TDS for all tests. </a:t>
            </a:r>
          </a:p>
          <a:p>
            <a:pPr marL="457200" lvl="1" indent="0">
              <a:buNone/>
            </a:pPr>
            <a:endParaRPr lang="en-US">
              <a:latin typeface="Montserrat"/>
              <a:ea typeface="Roboto"/>
              <a:cs typeface="Roboto"/>
            </a:endParaRPr>
          </a:p>
          <a:p>
            <a:pPr lvl="1">
              <a:buFont typeface="Courier New,monospace" panose="020B0604020202020204" pitchFamily="34" charset="0"/>
              <a:buChar char="o"/>
            </a:pPr>
            <a:r>
              <a:rPr lang="en-US">
                <a:latin typeface="Montserrat"/>
                <a:ea typeface="Roboto"/>
                <a:cs typeface="Roboto"/>
              </a:rPr>
              <a:t>Test Administrators will be able to monitor the time spent in each section on the TA interface while the student is actively testing. </a:t>
            </a:r>
          </a:p>
          <a:p>
            <a:pPr lvl="1">
              <a:buFont typeface="Courier New,monospace" panose="020B0604020202020204" pitchFamily="34" charset="0"/>
              <a:buChar char="o"/>
            </a:pPr>
            <a:endParaRPr lang="en-US">
              <a:latin typeface="Montserrat"/>
              <a:ea typeface="Roboto"/>
              <a:cs typeface="Roboto"/>
            </a:endParaRPr>
          </a:p>
          <a:p>
            <a:pPr lvl="1">
              <a:buFont typeface="Courier New,monospace" panose="020B0604020202020204" pitchFamily="34" charset="0"/>
              <a:buChar char="o"/>
            </a:pPr>
            <a:r>
              <a:rPr lang="en-US">
                <a:latin typeface="Montserrat"/>
                <a:ea typeface="Roboto"/>
                <a:cs typeface="Roboto"/>
              </a:rPr>
              <a:t>Students must respond to all items on a test page in TDS to move forward.  Items cannot be skipped.  A message will display in TDS if the student still needs to respond to a test question, to alert the student. This is true for all adaptive, multi-stage adaptive, and linear fixed form tests. </a:t>
            </a:r>
          </a:p>
          <a:p>
            <a:pPr lvl="1">
              <a:buFont typeface="Courier New,monospace" panose="020B0604020202020204" pitchFamily="34" charset="0"/>
              <a:buChar char="o"/>
            </a:pPr>
            <a:endParaRPr lang="en-US">
              <a:latin typeface="Roboto"/>
              <a:ea typeface="Roboto"/>
              <a:cs typeface="Roboto"/>
            </a:endParaRPr>
          </a:p>
        </p:txBody>
      </p:sp>
    </p:spTree>
    <p:extLst>
      <p:ext uri="{BB962C8B-B14F-4D97-AF65-F5344CB8AC3E}">
        <p14:creationId xmlns:p14="http://schemas.microsoft.com/office/powerpoint/2010/main" val="38157626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F7452-47E7-3216-C1FF-783089681B8D}"/>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1A70DB2A-F7F4-1D4F-4A69-20B623A4DC2C}"/>
              </a:ext>
            </a:extLst>
          </p:cNvPr>
          <p:cNvSpPr>
            <a:spLocks noGrp="1"/>
          </p:cNvSpPr>
          <p:nvPr>
            <p:ph type="body" sz="quarter" idx="13"/>
          </p:nvPr>
        </p:nvSpPr>
        <p:spPr/>
        <p:txBody>
          <a:bodyPr lIns="0" tIns="45720" rIns="0" bIns="45720" anchor="t"/>
          <a:lstStyle/>
          <a:p>
            <a:pPr marL="457200" lvl="1" indent="0">
              <a:buNone/>
            </a:pPr>
            <a:r>
              <a:rPr lang="en-US" sz="3200" b="1">
                <a:latin typeface="Montserrat"/>
              </a:rPr>
              <a:t>MSDE Best Practices on Timing and Test Scheduling</a:t>
            </a:r>
          </a:p>
          <a:p>
            <a:pPr lvl="1"/>
            <a:endParaRPr lang="en-US">
              <a:latin typeface="Roboto"/>
              <a:ea typeface="Roboto"/>
              <a:cs typeface="Roboto"/>
            </a:endParaRPr>
          </a:p>
          <a:p>
            <a:pPr lvl="1">
              <a:buFont typeface="Courier New,monospace" panose="020B0604020202020204" pitchFamily="34" charset="0"/>
              <a:buChar char="o"/>
            </a:pPr>
            <a:r>
              <a:rPr lang="en-US">
                <a:latin typeface="Roboto"/>
                <a:ea typeface="Roboto"/>
                <a:cs typeface="Roboto"/>
              </a:rPr>
              <a:t>TDS Testing Guidance </a:t>
            </a:r>
            <a:r>
              <a:rPr lang="en-US">
                <a:latin typeface="Montserrat"/>
                <a:ea typeface="Calibri"/>
                <a:cs typeface="Calibri"/>
              </a:rPr>
              <a:t>Student Absences and Rescheduling </a:t>
            </a:r>
          </a:p>
          <a:p>
            <a:pPr lvl="2">
              <a:buFont typeface="Wingdings" panose="020B0604020202020204" pitchFamily="34" charset="0"/>
              <a:buChar char="§"/>
            </a:pPr>
            <a:r>
              <a:rPr lang="en-US">
                <a:latin typeface="Montserrat"/>
                <a:ea typeface="Calibri"/>
                <a:cs typeface="Calibri"/>
              </a:rPr>
              <a:t>Test Sessions do not have to be scheduled in advance by TAs or STCs in the new TDS.</a:t>
            </a:r>
          </a:p>
          <a:p>
            <a:pPr lvl="2">
              <a:buFont typeface="Wingdings" panose="020B0604020202020204" pitchFamily="34" charset="0"/>
              <a:buChar char="§"/>
            </a:pPr>
            <a:r>
              <a:rPr lang="en-US">
                <a:latin typeface="Montserrat"/>
                <a:ea typeface="Calibri"/>
                <a:cs typeface="Calibri"/>
              </a:rPr>
              <a:t>Students can be added on the fly and immediately access a test session as soon as they receive the session ID and the student is in Launchpad/TIDE. </a:t>
            </a:r>
          </a:p>
        </p:txBody>
      </p:sp>
    </p:spTree>
    <p:extLst>
      <p:ext uri="{BB962C8B-B14F-4D97-AF65-F5344CB8AC3E}">
        <p14:creationId xmlns:p14="http://schemas.microsoft.com/office/powerpoint/2010/main" val="297545538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6"/>
          <p:cNvSpPr txBox="1">
            <a:spLocks noGrp="1"/>
          </p:cNvSpPr>
          <p:nvPr>
            <p:ph type="title"/>
          </p:nvPr>
        </p:nvSpPr>
        <p:spPr>
          <a:xfrm>
            <a:off x="177800" y="92912"/>
            <a:ext cx="11150800" cy="674800"/>
          </a:xfrm>
          <a:prstGeom prst="rect">
            <a:avLst/>
          </a:prstGeom>
        </p:spPr>
        <p:txBody>
          <a:bodyPr spcFirstLastPara="1" wrap="square" lIns="121900" tIns="121900" rIns="121900" bIns="121900" anchor="t" anchorCtr="0">
            <a:noAutofit/>
          </a:bodyPr>
          <a:lstStyle/>
          <a:p>
            <a:r>
              <a:rPr lang="en-US" sz="2400">
                <a:solidFill>
                  <a:schemeClr val="dk1"/>
                </a:solidFill>
                <a:latin typeface="Calibri"/>
                <a:ea typeface="Calibri"/>
                <a:cs typeface="Calibri"/>
                <a:sym typeface="Calibri"/>
              </a:rPr>
              <a:t>Assessment Timing – </a:t>
            </a:r>
            <a:endParaRPr sz="2400">
              <a:solidFill>
                <a:schemeClr val="dk1"/>
              </a:solidFill>
              <a:latin typeface="Calibri"/>
              <a:ea typeface="Calibri"/>
              <a:cs typeface="Calibri"/>
              <a:sym typeface="Calibri"/>
            </a:endParaRPr>
          </a:p>
        </p:txBody>
      </p:sp>
      <p:sp>
        <p:nvSpPr>
          <p:cNvPr id="95" name="Google Shape;95;p16"/>
          <p:cNvSpPr txBox="1">
            <a:spLocks noGrp="1"/>
          </p:cNvSpPr>
          <p:nvPr>
            <p:ph type="body" idx="1"/>
          </p:nvPr>
        </p:nvSpPr>
        <p:spPr>
          <a:xfrm>
            <a:off x="216201" y="1056001"/>
            <a:ext cx="11150799" cy="688367"/>
          </a:xfrm>
          <a:prstGeom prst="rect">
            <a:avLst/>
          </a:prstGeom>
        </p:spPr>
        <p:txBody>
          <a:bodyPr spcFirstLastPara="1" wrap="square" lIns="121900" tIns="121900" rIns="121900" bIns="121900" anchor="t" anchorCtr="0">
            <a:noAutofit/>
          </a:bodyPr>
          <a:lstStyle/>
          <a:p>
            <a:pPr marL="0" indent="0">
              <a:buNone/>
            </a:pPr>
            <a:r>
              <a:rPr lang="en-US" sz="2933" b="1">
                <a:latin typeface="Calibri"/>
                <a:ea typeface="Calibri"/>
                <a:cs typeface="Calibri"/>
                <a:sym typeface="Calibri"/>
              </a:rPr>
              <a:t>Time Blocks</a:t>
            </a:r>
            <a:endParaRPr sz="2933" b="1">
              <a:latin typeface="Calibri"/>
              <a:ea typeface="Calibri"/>
              <a:cs typeface="Calibri"/>
              <a:sym typeface="Calibri"/>
            </a:endParaRPr>
          </a:p>
          <a:p>
            <a:pPr marL="0" indent="0">
              <a:buNone/>
            </a:pPr>
            <a:endParaRPr sz="2933">
              <a:latin typeface="Calibri"/>
              <a:ea typeface="Calibri"/>
              <a:cs typeface="Calibri"/>
              <a:sym typeface="Calibri"/>
            </a:endParaRPr>
          </a:p>
          <a:p>
            <a:pPr marL="0" indent="0">
              <a:buNone/>
            </a:pPr>
            <a:endParaRPr sz="2933">
              <a:latin typeface="Calibri"/>
              <a:ea typeface="Calibri"/>
              <a:cs typeface="Calibri"/>
              <a:sym typeface="Calibri"/>
            </a:endParaRPr>
          </a:p>
          <a:p>
            <a:pPr marL="0" indent="0">
              <a:buNone/>
            </a:pPr>
            <a:endParaRPr lang="en-US" sz="2933">
              <a:latin typeface="Calibri"/>
              <a:ea typeface="Calibri"/>
              <a:cs typeface="Calibri"/>
              <a:sym typeface="Calibri"/>
            </a:endParaRPr>
          </a:p>
          <a:p>
            <a:pPr marL="0" indent="0">
              <a:buNone/>
            </a:pPr>
            <a:endParaRPr sz="2933">
              <a:latin typeface="Calibri"/>
              <a:ea typeface="Calibri"/>
              <a:cs typeface="Calibri"/>
              <a:sym typeface="Calibri"/>
            </a:endParaRPr>
          </a:p>
          <a:p>
            <a:pPr marL="0" indent="0">
              <a:buNone/>
            </a:pPr>
            <a:endParaRPr lang="en-US" sz="2933">
              <a:latin typeface="Calibri"/>
              <a:ea typeface="Calibri"/>
              <a:cs typeface="Calibri"/>
              <a:sym typeface="Calibri"/>
            </a:endParaRPr>
          </a:p>
          <a:p>
            <a:pPr marL="0" indent="0">
              <a:buNone/>
            </a:pPr>
            <a:endParaRPr sz="2933">
              <a:latin typeface="Calibri"/>
              <a:ea typeface="Calibri"/>
              <a:cs typeface="Calibri"/>
              <a:sym typeface="Calibri"/>
            </a:endParaRPr>
          </a:p>
          <a:p>
            <a:pPr marL="0" indent="0">
              <a:buNone/>
            </a:pPr>
            <a:endParaRPr sz="2933">
              <a:latin typeface="Calibri"/>
              <a:ea typeface="Calibri"/>
              <a:cs typeface="Calibri"/>
              <a:sym typeface="Calibri"/>
            </a:endParaRPr>
          </a:p>
        </p:txBody>
      </p:sp>
      <p:sp>
        <p:nvSpPr>
          <p:cNvPr id="96" name="Google Shape;96;p16"/>
          <p:cNvSpPr txBox="1">
            <a:spLocks noGrp="1"/>
          </p:cNvSpPr>
          <p:nvPr>
            <p:ph type="sldNum" idx="12"/>
          </p:nvPr>
        </p:nvSpPr>
        <p:spPr>
          <a:xfrm>
            <a:off x="11540067" y="6172200"/>
            <a:ext cx="652000" cy="228800"/>
          </a:xfrm>
          <a:prstGeom prst="rect">
            <a:avLst/>
          </a:prstGeom>
        </p:spPr>
        <p:txBody>
          <a:bodyPr spcFirstLastPara="1" wrap="square" lIns="121900" tIns="60933" rIns="121900" bIns="60933" anchor="t" anchorCtr="0">
            <a:noAutofit/>
          </a:bodyPr>
          <a:lstStyle/>
          <a:p>
            <a:fld id="{00000000-1234-1234-1234-123412341234}" type="slidenum">
              <a:rPr lang="en-US"/>
              <a:pPr/>
              <a:t>96</a:t>
            </a:fld>
            <a:endParaRPr/>
          </a:p>
        </p:txBody>
      </p:sp>
      <p:sp>
        <p:nvSpPr>
          <p:cNvPr id="97" name="Google Shape;97;p16"/>
          <p:cNvSpPr/>
          <p:nvPr/>
        </p:nvSpPr>
        <p:spPr>
          <a:xfrm>
            <a:off x="2584667" y="1143567"/>
            <a:ext cx="2249200" cy="600800"/>
          </a:xfrm>
          <a:prstGeom prst="rect">
            <a:avLst/>
          </a:prstGeom>
          <a:solidFill>
            <a:srgbClr val="A4C2F4"/>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a:r>
              <a:rPr lang="en-US" sz="1600" b="1"/>
              <a:t> 40 Minutes</a:t>
            </a:r>
            <a:endParaRPr sz="1600" b="1"/>
          </a:p>
        </p:txBody>
      </p:sp>
      <p:sp>
        <p:nvSpPr>
          <p:cNvPr id="98" name="Google Shape;98;p16"/>
          <p:cNvSpPr/>
          <p:nvPr/>
        </p:nvSpPr>
        <p:spPr>
          <a:xfrm>
            <a:off x="4833873" y="1143567"/>
            <a:ext cx="2249200" cy="600800"/>
          </a:xfrm>
          <a:prstGeom prst="rect">
            <a:avLst/>
          </a:prstGeom>
          <a:solidFill>
            <a:srgbClr val="A4C2F4"/>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a:r>
              <a:rPr lang="en-US" sz="1600" b="1"/>
              <a:t> 40 Minutes</a:t>
            </a:r>
            <a:endParaRPr sz="1600" b="1"/>
          </a:p>
        </p:txBody>
      </p:sp>
      <p:sp>
        <p:nvSpPr>
          <p:cNvPr id="99" name="Google Shape;99;p16"/>
          <p:cNvSpPr/>
          <p:nvPr/>
        </p:nvSpPr>
        <p:spPr>
          <a:xfrm>
            <a:off x="7083083" y="1143567"/>
            <a:ext cx="2249200" cy="600800"/>
          </a:xfrm>
          <a:prstGeom prst="rect">
            <a:avLst/>
          </a:prstGeom>
          <a:solidFill>
            <a:srgbClr val="A4C2F4"/>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a:r>
              <a:rPr lang="en-US" sz="1600" b="1"/>
              <a:t> 40 Minutes</a:t>
            </a:r>
            <a:endParaRPr sz="1600" b="1"/>
          </a:p>
        </p:txBody>
      </p:sp>
      <p:sp>
        <p:nvSpPr>
          <p:cNvPr id="100" name="Google Shape;100;p16"/>
          <p:cNvSpPr/>
          <p:nvPr/>
        </p:nvSpPr>
        <p:spPr>
          <a:xfrm>
            <a:off x="9332275" y="1143567"/>
            <a:ext cx="2249200" cy="600800"/>
          </a:xfrm>
          <a:prstGeom prst="rect">
            <a:avLst/>
          </a:prstGeom>
          <a:solidFill>
            <a:srgbClr val="A4C2F4"/>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a:r>
              <a:rPr lang="en-US" sz="1600" b="1"/>
              <a:t> 40 Minutes</a:t>
            </a:r>
            <a:endParaRPr sz="1600" b="1"/>
          </a:p>
        </p:txBody>
      </p:sp>
      <p:sp>
        <p:nvSpPr>
          <p:cNvPr id="101" name="Google Shape;101;p16"/>
          <p:cNvSpPr/>
          <p:nvPr/>
        </p:nvSpPr>
        <p:spPr>
          <a:xfrm>
            <a:off x="2584667" y="2085833"/>
            <a:ext cx="1316767" cy="600800"/>
          </a:xfrm>
          <a:prstGeom prst="rect">
            <a:avLst/>
          </a:prstGeom>
          <a:solidFill>
            <a:srgbClr val="C9DAF8"/>
          </a:solidFill>
          <a:ln>
            <a:noFill/>
          </a:ln>
        </p:spPr>
        <p:txBody>
          <a:bodyPr spcFirstLastPara="1" wrap="square" lIns="121900" tIns="121900" rIns="121900" bIns="121900" anchor="ctr" anchorCtr="0">
            <a:noAutofit/>
          </a:bodyPr>
          <a:lstStyle/>
          <a:p>
            <a:pPr algn="ctr"/>
            <a:r>
              <a:rPr lang="en-US" sz="1600"/>
              <a:t>Section 1</a:t>
            </a:r>
            <a:endParaRPr sz="1600"/>
          </a:p>
        </p:txBody>
      </p:sp>
      <p:sp>
        <p:nvSpPr>
          <p:cNvPr id="102" name="Google Shape;102;p16"/>
          <p:cNvSpPr/>
          <p:nvPr/>
        </p:nvSpPr>
        <p:spPr>
          <a:xfrm>
            <a:off x="4845667" y="2085833"/>
            <a:ext cx="1375600" cy="600800"/>
          </a:xfrm>
          <a:prstGeom prst="rect">
            <a:avLst/>
          </a:prstGeom>
          <a:solidFill>
            <a:srgbClr val="D9D2E9"/>
          </a:solidFill>
          <a:ln>
            <a:noFill/>
          </a:ln>
        </p:spPr>
        <p:txBody>
          <a:bodyPr spcFirstLastPara="1" wrap="square" lIns="121900" tIns="121900" rIns="121900" bIns="121900" anchor="ctr" anchorCtr="0">
            <a:noAutofit/>
          </a:bodyPr>
          <a:lstStyle/>
          <a:p>
            <a:pPr algn="ctr"/>
            <a:r>
              <a:rPr lang="en-US" sz="1600"/>
              <a:t>Section 2</a:t>
            </a:r>
            <a:endParaRPr sz="1600"/>
          </a:p>
        </p:txBody>
      </p:sp>
      <p:sp>
        <p:nvSpPr>
          <p:cNvPr id="103" name="Google Shape;103;p16"/>
          <p:cNvSpPr/>
          <p:nvPr/>
        </p:nvSpPr>
        <p:spPr>
          <a:xfrm>
            <a:off x="7083067" y="2085833"/>
            <a:ext cx="1997600" cy="600800"/>
          </a:xfrm>
          <a:prstGeom prst="rect">
            <a:avLst/>
          </a:prstGeom>
          <a:solidFill>
            <a:srgbClr val="EAD1DC"/>
          </a:solidFill>
          <a:ln>
            <a:noFill/>
          </a:ln>
        </p:spPr>
        <p:txBody>
          <a:bodyPr spcFirstLastPara="1" wrap="square" lIns="121900" tIns="121900" rIns="121900" bIns="121900" anchor="ctr" anchorCtr="0">
            <a:noAutofit/>
          </a:bodyPr>
          <a:lstStyle/>
          <a:p>
            <a:pPr algn="ctr"/>
            <a:r>
              <a:rPr lang="en-US" sz="1600"/>
              <a:t>Section 3</a:t>
            </a:r>
            <a:endParaRPr sz="1600"/>
          </a:p>
        </p:txBody>
      </p:sp>
      <p:sp>
        <p:nvSpPr>
          <p:cNvPr id="104" name="Google Shape;104;p16"/>
          <p:cNvSpPr/>
          <p:nvPr/>
        </p:nvSpPr>
        <p:spPr>
          <a:xfrm>
            <a:off x="9334000" y="2085833"/>
            <a:ext cx="1312800" cy="600800"/>
          </a:xfrm>
          <a:prstGeom prst="rect">
            <a:avLst/>
          </a:prstGeom>
          <a:solidFill>
            <a:srgbClr val="FCE5CD"/>
          </a:solidFill>
          <a:ln>
            <a:noFill/>
          </a:ln>
        </p:spPr>
        <p:txBody>
          <a:bodyPr spcFirstLastPara="1" wrap="square" lIns="121900" tIns="121900" rIns="121900" bIns="121900" anchor="ctr" anchorCtr="0">
            <a:noAutofit/>
          </a:bodyPr>
          <a:lstStyle/>
          <a:p>
            <a:pPr algn="ctr"/>
            <a:r>
              <a:rPr lang="en-US" sz="1600"/>
              <a:t>Section 4</a:t>
            </a:r>
            <a:endParaRPr sz="1600"/>
          </a:p>
        </p:txBody>
      </p:sp>
      <p:sp>
        <p:nvSpPr>
          <p:cNvPr id="105" name="Google Shape;105;p16"/>
          <p:cNvSpPr/>
          <p:nvPr/>
        </p:nvSpPr>
        <p:spPr>
          <a:xfrm>
            <a:off x="2584667" y="4487900"/>
            <a:ext cx="2815200" cy="600800"/>
          </a:xfrm>
          <a:prstGeom prst="rect">
            <a:avLst/>
          </a:prstGeom>
          <a:solidFill>
            <a:srgbClr val="C9DAF8"/>
          </a:solidFill>
          <a:ln>
            <a:noFill/>
          </a:ln>
        </p:spPr>
        <p:txBody>
          <a:bodyPr spcFirstLastPara="1" wrap="square" lIns="121900" tIns="121900" rIns="121900" bIns="121900" anchor="ctr" anchorCtr="0">
            <a:noAutofit/>
          </a:bodyPr>
          <a:lstStyle/>
          <a:p>
            <a:pPr algn="ctr"/>
            <a:r>
              <a:rPr lang="en-US" sz="1600"/>
              <a:t>Section 1</a:t>
            </a:r>
            <a:endParaRPr sz="1600"/>
          </a:p>
        </p:txBody>
      </p:sp>
      <p:sp>
        <p:nvSpPr>
          <p:cNvPr id="106" name="Google Shape;106;p16"/>
          <p:cNvSpPr/>
          <p:nvPr/>
        </p:nvSpPr>
        <p:spPr>
          <a:xfrm>
            <a:off x="5399767" y="4487900"/>
            <a:ext cx="1312800" cy="600800"/>
          </a:xfrm>
          <a:prstGeom prst="rect">
            <a:avLst/>
          </a:prstGeom>
          <a:solidFill>
            <a:srgbClr val="D9D2E9"/>
          </a:solidFill>
          <a:ln>
            <a:noFill/>
          </a:ln>
        </p:spPr>
        <p:txBody>
          <a:bodyPr spcFirstLastPara="1" wrap="square" lIns="121900" tIns="121900" rIns="121900" bIns="121900" anchor="ctr" anchorCtr="0">
            <a:noAutofit/>
          </a:bodyPr>
          <a:lstStyle/>
          <a:p>
            <a:pPr algn="ctr"/>
            <a:r>
              <a:rPr lang="en-US" sz="1600"/>
              <a:t>Section 2</a:t>
            </a:r>
            <a:endParaRPr sz="1600"/>
          </a:p>
        </p:txBody>
      </p:sp>
      <p:sp>
        <p:nvSpPr>
          <p:cNvPr id="107" name="Google Shape;107;p16"/>
          <p:cNvSpPr/>
          <p:nvPr/>
        </p:nvSpPr>
        <p:spPr>
          <a:xfrm>
            <a:off x="7083067" y="4487900"/>
            <a:ext cx="3319600" cy="600800"/>
          </a:xfrm>
          <a:prstGeom prst="rect">
            <a:avLst/>
          </a:prstGeom>
          <a:solidFill>
            <a:srgbClr val="EAD1DC"/>
          </a:solidFill>
          <a:ln>
            <a:noFill/>
          </a:ln>
        </p:spPr>
        <p:txBody>
          <a:bodyPr spcFirstLastPara="1" wrap="square" lIns="121900" tIns="121900" rIns="121900" bIns="121900" anchor="ctr" anchorCtr="0">
            <a:noAutofit/>
          </a:bodyPr>
          <a:lstStyle/>
          <a:p>
            <a:pPr algn="ctr"/>
            <a:r>
              <a:rPr lang="en-US" sz="1600"/>
              <a:t>Section 3</a:t>
            </a:r>
            <a:endParaRPr sz="1600"/>
          </a:p>
        </p:txBody>
      </p:sp>
      <p:sp>
        <p:nvSpPr>
          <p:cNvPr id="108" name="Google Shape;108;p16"/>
          <p:cNvSpPr/>
          <p:nvPr/>
        </p:nvSpPr>
        <p:spPr>
          <a:xfrm>
            <a:off x="10402667" y="4487900"/>
            <a:ext cx="1178800" cy="600800"/>
          </a:xfrm>
          <a:prstGeom prst="rect">
            <a:avLst/>
          </a:prstGeom>
          <a:solidFill>
            <a:srgbClr val="FCE5CD"/>
          </a:solidFill>
          <a:ln>
            <a:noFill/>
          </a:ln>
        </p:spPr>
        <p:txBody>
          <a:bodyPr spcFirstLastPara="1" wrap="square" lIns="121900" tIns="121900" rIns="121900" bIns="121900" anchor="ctr" anchorCtr="0">
            <a:noAutofit/>
          </a:bodyPr>
          <a:lstStyle/>
          <a:p>
            <a:pPr algn="ctr"/>
            <a:r>
              <a:rPr lang="en-US" sz="1733"/>
              <a:t>Section 4</a:t>
            </a:r>
            <a:endParaRPr sz="1733"/>
          </a:p>
        </p:txBody>
      </p:sp>
      <p:sp>
        <p:nvSpPr>
          <p:cNvPr id="109" name="Google Shape;109;p16"/>
          <p:cNvSpPr/>
          <p:nvPr/>
        </p:nvSpPr>
        <p:spPr>
          <a:xfrm>
            <a:off x="2584667" y="5256000"/>
            <a:ext cx="5152800" cy="600800"/>
          </a:xfrm>
          <a:prstGeom prst="rect">
            <a:avLst/>
          </a:prstGeom>
          <a:solidFill>
            <a:srgbClr val="C9DAF8"/>
          </a:solidFill>
          <a:ln>
            <a:noFill/>
          </a:ln>
        </p:spPr>
        <p:txBody>
          <a:bodyPr spcFirstLastPara="1" wrap="square" lIns="121900" tIns="121900" rIns="121900" bIns="121900" anchor="ctr" anchorCtr="0">
            <a:noAutofit/>
          </a:bodyPr>
          <a:lstStyle/>
          <a:p>
            <a:r>
              <a:rPr lang="en-US" sz="1600"/>
              <a:t>                    Section 1</a:t>
            </a:r>
            <a:endParaRPr sz="1600"/>
          </a:p>
        </p:txBody>
      </p:sp>
      <p:sp>
        <p:nvSpPr>
          <p:cNvPr id="110" name="Google Shape;110;p16"/>
          <p:cNvSpPr/>
          <p:nvPr/>
        </p:nvSpPr>
        <p:spPr>
          <a:xfrm>
            <a:off x="7573600" y="5256000"/>
            <a:ext cx="2413200" cy="600800"/>
          </a:xfrm>
          <a:prstGeom prst="rect">
            <a:avLst/>
          </a:prstGeom>
          <a:solidFill>
            <a:srgbClr val="D9D2E9"/>
          </a:solidFill>
          <a:ln>
            <a:noFill/>
          </a:ln>
        </p:spPr>
        <p:txBody>
          <a:bodyPr spcFirstLastPara="1" wrap="square" lIns="121900" tIns="121900" rIns="121900" bIns="121900" anchor="ctr" anchorCtr="0">
            <a:noAutofit/>
          </a:bodyPr>
          <a:lstStyle/>
          <a:p>
            <a:pPr algn="ctr"/>
            <a:r>
              <a:rPr lang="en-US" sz="1600"/>
              <a:t>Section 2</a:t>
            </a:r>
            <a:endParaRPr sz="1600"/>
          </a:p>
        </p:txBody>
      </p:sp>
      <p:sp>
        <p:nvSpPr>
          <p:cNvPr id="111" name="Google Shape;111;p16"/>
          <p:cNvSpPr/>
          <p:nvPr/>
        </p:nvSpPr>
        <p:spPr>
          <a:xfrm>
            <a:off x="9986800" y="5256000"/>
            <a:ext cx="1591600" cy="600800"/>
          </a:xfrm>
          <a:prstGeom prst="rect">
            <a:avLst/>
          </a:prstGeom>
          <a:solidFill>
            <a:srgbClr val="EAD1DC"/>
          </a:solidFill>
          <a:ln>
            <a:noFill/>
          </a:ln>
        </p:spPr>
        <p:txBody>
          <a:bodyPr spcFirstLastPara="1" wrap="square" lIns="121900" tIns="121900" rIns="121900" bIns="121900" anchor="ctr" anchorCtr="0">
            <a:noAutofit/>
          </a:bodyPr>
          <a:lstStyle/>
          <a:p>
            <a:pPr algn="ctr"/>
            <a:r>
              <a:rPr lang="en-US" sz="1600"/>
              <a:t>Section 3</a:t>
            </a:r>
            <a:endParaRPr sz="1600"/>
          </a:p>
        </p:txBody>
      </p:sp>
      <p:sp>
        <p:nvSpPr>
          <p:cNvPr id="3" name="Google Shape;101;p16">
            <a:extLst>
              <a:ext uri="{FF2B5EF4-FFF2-40B4-BE49-F238E27FC236}">
                <a16:creationId xmlns:a16="http://schemas.microsoft.com/office/drawing/2014/main" id="{825C4BFA-097C-A76F-A12F-2BED35117669}"/>
              </a:ext>
            </a:extLst>
          </p:cNvPr>
          <p:cNvSpPr/>
          <p:nvPr/>
        </p:nvSpPr>
        <p:spPr>
          <a:xfrm>
            <a:off x="2593333" y="2873684"/>
            <a:ext cx="2046521" cy="600800"/>
          </a:xfrm>
          <a:prstGeom prst="rect">
            <a:avLst/>
          </a:prstGeom>
          <a:solidFill>
            <a:srgbClr val="C9DAF8"/>
          </a:solidFill>
          <a:ln>
            <a:noFill/>
          </a:ln>
        </p:spPr>
        <p:txBody>
          <a:bodyPr spcFirstLastPara="1" wrap="square" lIns="121900" tIns="121900" rIns="121900" bIns="121900" anchor="ctr" anchorCtr="0">
            <a:noAutofit/>
          </a:bodyPr>
          <a:lstStyle/>
          <a:p>
            <a:pPr algn="ctr"/>
            <a:r>
              <a:rPr lang="en-US" sz="1600"/>
              <a:t>Section 1</a:t>
            </a:r>
            <a:endParaRPr sz="1600"/>
          </a:p>
        </p:txBody>
      </p:sp>
      <p:sp>
        <p:nvSpPr>
          <p:cNvPr id="5" name="Google Shape;102;p16">
            <a:extLst>
              <a:ext uri="{FF2B5EF4-FFF2-40B4-BE49-F238E27FC236}">
                <a16:creationId xmlns:a16="http://schemas.microsoft.com/office/drawing/2014/main" id="{EB086FBE-CFDD-8A6E-1B20-8F12CC5881EA}"/>
              </a:ext>
            </a:extLst>
          </p:cNvPr>
          <p:cNvSpPr/>
          <p:nvPr/>
        </p:nvSpPr>
        <p:spPr>
          <a:xfrm>
            <a:off x="4854333" y="2873684"/>
            <a:ext cx="2215001" cy="600800"/>
          </a:xfrm>
          <a:prstGeom prst="rect">
            <a:avLst/>
          </a:prstGeom>
          <a:solidFill>
            <a:srgbClr val="D9D2E9"/>
          </a:solidFill>
          <a:ln>
            <a:noFill/>
          </a:ln>
        </p:spPr>
        <p:txBody>
          <a:bodyPr spcFirstLastPara="1" wrap="square" lIns="121900" tIns="121900" rIns="121900" bIns="121900" anchor="ctr" anchorCtr="0">
            <a:noAutofit/>
          </a:bodyPr>
          <a:lstStyle/>
          <a:p>
            <a:pPr algn="ctr"/>
            <a:r>
              <a:rPr lang="en-US" sz="1600"/>
              <a:t>Section 2</a:t>
            </a:r>
            <a:endParaRPr sz="1600"/>
          </a:p>
        </p:txBody>
      </p:sp>
      <p:sp>
        <p:nvSpPr>
          <p:cNvPr id="7" name="Google Shape;103;p16">
            <a:extLst>
              <a:ext uri="{FF2B5EF4-FFF2-40B4-BE49-F238E27FC236}">
                <a16:creationId xmlns:a16="http://schemas.microsoft.com/office/drawing/2014/main" id="{0C1A58E8-1844-7444-5681-5379D8A87850}"/>
              </a:ext>
            </a:extLst>
          </p:cNvPr>
          <p:cNvSpPr/>
          <p:nvPr/>
        </p:nvSpPr>
        <p:spPr>
          <a:xfrm>
            <a:off x="7097833" y="2873684"/>
            <a:ext cx="1991500" cy="600800"/>
          </a:xfrm>
          <a:prstGeom prst="rect">
            <a:avLst/>
          </a:prstGeom>
          <a:solidFill>
            <a:srgbClr val="EAD1DC"/>
          </a:solidFill>
          <a:ln>
            <a:noFill/>
          </a:ln>
        </p:spPr>
        <p:txBody>
          <a:bodyPr spcFirstLastPara="1" wrap="square" lIns="121900" tIns="121900" rIns="121900" bIns="121900" anchor="ctr" anchorCtr="0">
            <a:noAutofit/>
          </a:bodyPr>
          <a:lstStyle/>
          <a:p>
            <a:pPr algn="ctr"/>
            <a:r>
              <a:rPr lang="en-US" sz="1600"/>
              <a:t>Section 3</a:t>
            </a:r>
            <a:endParaRPr sz="1600"/>
          </a:p>
        </p:txBody>
      </p:sp>
      <p:sp>
        <p:nvSpPr>
          <p:cNvPr id="9" name="Google Shape;104;p16">
            <a:extLst>
              <a:ext uri="{FF2B5EF4-FFF2-40B4-BE49-F238E27FC236}">
                <a16:creationId xmlns:a16="http://schemas.microsoft.com/office/drawing/2014/main" id="{0ACFEE85-2E63-FB5A-2D55-F96DFEDDF96C}"/>
              </a:ext>
            </a:extLst>
          </p:cNvPr>
          <p:cNvSpPr/>
          <p:nvPr/>
        </p:nvSpPr>
        <p:spPr>
          <a:xfrm>
            <a:off x="9342667" y="2873684"/>
            <a:ext cx="1889333" cy="600800"/>
          </a:xfrm>
          <a:prstGeom prst="rect">
            <a:avLst/>
          </a:prstGeom>
          <a:solidFill>
            <a:srgbClr val="FCE5CD"/>
          </a:solidFill>
          <a:ln>
            <a:noFill/>
          </a:ln>
        </p:spPr>
        <p:txBody>
          <a:bodyPr spcFirstLastPara="1" wrap="square" lIns="121900" tIns="121900" rIns="121900" bIns="121900" anchor="ctr" anchorCtr="0">
            <a:noAutofit/>
          </a:bodyPr>
          <a:lstStyle/>
          <a:p>
            <a:pPr algn="ctr"/>
            <a:r>
              <a:rPr lang="en-US" sz="1600"/>
              <a:t>Section 4</a:t>
            </a:r>
            <a:endParaRPr sz="1600"/>
          </a:p>
        </p:txBody>
      </p:sp>
      <p:sp>
        <p:nvSpPr>
          <p:cNvPr id="11" name="Google Shape;101;p16">
            <a:extLst>
              <a:ext uri="{FF2B5EF4-FFF2-40B4-BE49-F238E27FC236}">
                <a16:creationId xmlns:a16="http://schemas.microsoft.com/office/drawing/2014/main" id="{B8655462-F10C-98FD-F817-54338D621C9A}"/>
              </a:ext>
            </a:extLst>
          </p:cNvPr>
          <p:cNvSpPr/>
          <p:nvPr/>
        </p:nvSpPr>
        <p:spPr>
          <a:xfrm>
            <a:off x="2593333" y="3680792"/>
            <a:ext cx="1918665" cy="600800"/>
          </a:xfrm>
          <a:prstGeom prst="rect">
            <a:avLst/>
          </a:prstGeom>
          <a:solidFill>
            <a:srgbClr val="C9DAF8"/>
          </a:solidFill>
          <a:ln>
            <a:noFill/>
          </a:ln>
        </p:spPr>
        <p:txBody>
          <a:bodyPr spcFirstLastPara="1" wrap="square" lIns="121900" tIns="121900" rIns="121900" bIns="121900" anchor="ctr" anchorCtr="0">
            <a:noAutofit/>
          </a:bodyPr>
          <a:lstStyle/>
          <a:p>
            <a:pPr algn="ctr"/>
            <a:r>
              <a:rPr lang="en-US" sz="1600"/>
              <a:t>Section 1</a:t>
            </a:r>
            <a:endParaRPr sz="1600"/>
          </a:p>
        </p:txBody>
      </p:sp>
      <p:sp>
        <p:nvSpPr>
          <p:cNvPr id="13" name="Google Shape;102;p16">
            <a:extLst>
              <a:ext uri="{FF2B5EF4-FFF2-40B4-BE49-F238E27FC236}">
                <a16:creationId xmlns:a16="http://schemas.microsoft.com/office/drawing/2014/main" id="{18DD83F7-FC99-6C4C-2A86-A34770E88489}"/>
              </a:ext>
            </a:extLst>
          </p:cNvPr>
          <p:cNvSpPr/>
          <p:nvPr/>
        </p:nvSpPr>
        <p:spPr>
          <a:xfrm>
            <a:off x="4854333" y="3680792"/>
            <a:ext cx="1375600" cy="600800"/>
          </a:xfrm>
          <a:prstGeom prst="rect">
            <a:avLst/>
          </a:prstGeom>
          <a:solidFill>
            <a:srgbClr val="D9D2E9"/>
          </a:solidFill>
          <a:ln>
            <a:noFill/>
          </a:ln>
        </p:spPr>
        <p:txBody>
          <a:bodyPr spcFirstLastPara="1" wrap="square" lIns="121900" tIns="121900" rIns="121900" bIns="121900" anchor="ctr" anchorCtr="0">
            <a:noAutofit/>
          </a:bodyPr>
          <a:lstStyle/>
          <a:p>
            <a:pPr algn="ctr"/>
            <a:r>
              <a:rPr lang="en-US" sz="1600"/>
              <a:t>Section 2</a:t>
            </a:r>
            <a:endParaRPr sz="1600"/>
          </a:p>
        </p:txBody>
      </p:sp>
      <p:sp>
        <p:nvSpPr>
          <p:cNvPr id="15" name="Google Shape;103;p16">
            <a:extLst>
              <a:ext uri="{FF2B5EF4-FFF2-40B4-BE49-F238E27FC236}">
                <a16:creationId xmlns:a16="http://schemas.microsoft.com/office/drawing/2014/main" id="{F1F6E27D-F472-0378-8EEC-EC399B1CA178}"/>
              </a:ext>
            </a:extLst>
          </p:cNvPr>
          <p:cNvSpPr/>
          <p:nvPr/>
        </p:nvSpPr>
        <p:spPr>
          <a:xfrm>
            <a:off x="7091733" y="3680792"/>
            <a:ext cx="1997600" cy="600800"/>
          </a:xfrm>
          <a:prstGeom prst="rect">
            <a:avLst/>
          </a:prstGeom>
          <a:solidFill>
            <a:srgbClr val="EAD1DC"/>
          </a:solidFill>
          <a:ln>
            <a:noFill/>
          </a:ln>
        </p:spPr>
        <p:txBody>
          <a:bodyPr spcFirstLastPara="1" wrap="square" lIns="121900" tIns="121900" rIns="121900" bIns="121900" anchor="ctr" anchorCtr="0">
            <a:noAutofit/>
          </a:bodyPr>
          <a:lstStyle/>
          <a:p>
            <a:pPr algn="ctr"/>
            <a:r>
              <a:rPr lang="en-US" sz="1600"/>
              <a:t>Section 3</a:t>
            </a:r>
            <a:endParaRPr sz="1600"/>
          </a:p>
        </p:txBody>
      </p:sp>
      <p:sp>
        <p:nvSpPr>
          <p:cNvPr id="17" name="Google Shape;104;p16">
            <a:extLst>
              <a:ext uri="{FF2B5EF4-FFF2-40B4-BE49-F238E27FC236}">
                <a16:creationId xmlns:a16="http://schemas.microsoft.com/office/drawing/2014/main" id="{B6F69395-5918-8875-3050-F568C3196A00}"/>
              </a:ext>
            </a:extLst>
          </p:cNvPr>
          <p:cNvSpPr/>
          <p:nvPr/>
        </p:nvSpPr>
        <p:spPr>
          <a:xfrm>
            <a:off x="9342666" y="3680792"/>
            <a:ext cx="1658927" cy="600800"/>
          </a:xfrm>
          <a:prstGeom prst="rect">
            <a:avLst/>
          </a:prstGeom>
          <a:solidFill>
            <a:srgbClr val="FCE5CD"/>
          </a:solidFill>
          <a:ln>
            <a:noFill/>
          </a:ln>
        </p:spPr>
        <p:txBody>
          <a:bodyPr spcFirstLastPara="1" wrap="square" lIns="121900" tIns="121900" rIns="121900" bIns="121900" anchor="ctr" anchorCtr="0">
            <a:noAutofit/>
          </a:bodyPr>
          <a:lstStyle/>
          <a:p>
            <a:pPr algn="ctr"/>
            <a:r>
              <a:rPr lang="en-US" sz="1600"/>
              <a:t>Section 4</a:t>
            </a:r>
            <a:endParaRPr sz="1600"/>
          </a:p>
        </p:txBody>
      </p:sp>
      <p:sp>
        <p:nvSpPr>
          <p:cNvPr id="18" name="Google Shape;101;p16">
            <a:extLst>
              <a:ext uri="{FF2B5EF4-FFF2-40B4-BE49-F238E27FC236}">
                <a16:creationId xmlns:a16="http://schemas.microsoft.com/office/drawing/2014/main" id="{81E1C9B0-4CC5-7DAD-92AB-8FB876B673D3}"/>
              </a:ext>
            </a:extLst>
          </p:cNvPr>
          <p:cNvSpPr/>
          <p:nvPr/>
        </p:nvSpPr>
        <p:spPr>
          <a:xfrm>
            <a:off x="348868" y="2085833"/>
            <a:ext cx="2077699" cy="600800"/>
          </a:xfrm>
          <a:prstGeom prst="rect">
            <a:avLst/>
          </a:prstGeom>
          <a:noFill/>
          <a:ln>
            <a:noFill/>
          </a:ln>
        </p:spPr>
        <p:txBody>
          <a:bodyPr spcFirstLastPara="1" wrap="square" lIns="121900" tIns="121900" rIns="121900" bIns="121900" anchor="ctr" anchorCtr="0">
            <a:noAutofit/>
          </a:bodyPr>
          <a:lstStyle/>
          <a:p>
            <a:pPr algn="ctr"/>
            <a:r>
              <a:rPr lang="en-US" sz="2400"/>
              <a:t>Student 1</a:t>
            </a:r>
            <a:endParaRPr sz="2400"/>
          </a:p>
        </p:txBody>
      </p:sp>
      <p:sp>
        <p:nvSpPr>
          <p:cNvPr id="19" name="Google Shape;101;p16">
            <a:extLst>
              <a:ext uri="{FF2B5EF4-FFF2-40B4-BE49-F238E27FC236}">
                <a16:creationId xmlns:a16="http://schemas.microsoft.com/office/drawing/2014/main" id="{66CA1E4A-3C9C-77EA-01B8-72B36F091D31}"/>
              </a:ext>
            </a:extLst>
          </p:cNvPr>
          <p:cNvSpPr/>
          <p:nvPr/>
        </p:nvSpPr>
        <p:spPr>
          <a:xfrm>
            <a:off x="348868" y="2873684"/>
            <a:ext cx="2077699" cy="600800"/>
          </a:xfrm>
          <a:prstGeom prst="rect">
            <a:avLst/>
          </a:prstGeom>
          <a:noFill/>
          <a:ln>
            <a:noFill/>
          </a:ln>
        </p:spPr>
        <p:txBody>
          <a:bodyPr spcFirstLastPara="1" wrap="square" lIns="121900" tIns="121900" rIns="121900" bIns="121900" anchor="ctr" anchorCtr="0">
            <a:noAutofit/>
          </a:bodyPr>
          <a:lstStyle/>
          <a:p>
            <a:pPr algn="ctr"/>
            <a:r>
              <a:rPr lang="en-US" sz="2400"/>
              <a:t>Student 2</a:t>
            </a:r>
            <a:endParaRPr sz="2400"/>
          </a:p>
        </p:txBody>
      </p:sp>
      <p:sp>
        <p:nvSpPr>
          <p:cNvPr id="36" name="Google Shape;101;p16">
            <a:extLst>
              <a:ext uri="{FF2B5EF4-FFF2-40B4-BE49-F238E27FC236}">
                <a16:creationId xmlns:a16="http://schemas.microsoft.com/office/drawing/2014/main" id="{37145D48-F5DC-3BCE-8ECB-63A3AF3BE7C5}"/>
              </a:ext>
            </a:extLst>
          </p:cNvPr>
          <p:cNvSpPr/>
          <p:nvPr/>
        </p:nvSpPr>
        <p:spPr>
          <a:xfrm>
            <a:off x="348868" y="3680792"/>
            <a:ext cx="2077699" cy="600800"/>
          </a:xfrm>
          <a:prstGeom prst="rect">
            <a:avLst/>
          </a:prstGeom>
          <a:noFill/>
          <a:ln>
            <a:noFill/>
          </a:ln>
        </p:spPr>
        <p:txBody>
          <a:bodyPr spcFirstLastPara="1" wrap="square" lIns="121900" tIns="121900" rIns="121900" bIns="121900" anchor="ctr" anchorCtr="0">
            <a:noAutofit/>
          </a:bodyPr>
          <a:lstStyle/>
          <a:p>
            <a:pPr algn="ctr"/>
            <a:r>
              <a:rPr lang="en-US" sz="2400"/>
              <a:t>Student 3</a:t>
            </a:r>
            <a:endParaRPr sz="2400"/>
          </a:p>
        </p:txBody>
      </p:sp>
      <p:sp>
        <p:nvSpPr>
          <p:cNvPr id="37" name="Google Shape;101;p16">
            <a:extLst>
              <a:ext uri="{FF2B5EF4-FFF2-40B4-BE49-F238E27FC236}">
                <a16:creationId xmlns:a16="http://schemas.microsoft.com/office/drawing/2014/main" id="{596C3082-39CF-54DB-4E12-F7099264FA6A}"/>
              </a:ext>
            </a:extLst>
          </p:cNvPr>
          <p:cNvSpPr/>
          <p:nvPr/>
        </p:nvSpPr>
        <p:spPr>
          <a:xfrm>
            <a:off x="348868" y="4486835"/>
            <a:ext cx="2077699" cy="600800"/>
          </a:xfrm>
          <a:prstGeom prst="rect">
            <a:avLst/>
          </a:prstGeom>
          <a:noFill/>
          <a:ln>
            <a:noFill/>
          </a:ln>
        </p:spPr>
        <p:txBody>
          <a:bodyPr spcFirstLastPara="1" wrap="square" lIns="121900" tIns="121900" rIns="121900" bIns="121900" anchor="ctr" anchorCtr="0">
            <a:noAutofit/>
          </a:bodyPr>
          <a:lstStyle/>
          <a:p>
            <a:pPr algn="ctr"/>
            <a:r>
              <a:rPr lang="en-US" sz="2400"/>
              <a:t>Student 4</a:t>
            </a:r>
            <a:endParaRPr sz="2400"/>
          </a:p>
        </p:txBody>
      </p:sp>
      <p:sp>
        <p:nvSpPr>
          <p:cNvPr id="38" name="Google Shape;101;p16">
            <a:extLst>
              <a:ext uri="{FF2B5EF4-FFF2-40B4-BE49-F238E27FC236}">
                <a16:creationId xmlns:a16="http://schemas.microsoft.com/office/drawing/2014/main" id="{65FD57D8-645F-6A7D-832B-C3FE475F5C9B}"/>
              </a:ext>
            </a:extLst>
          </p:cNvPr>
          <p:cNvSpPr/>
          <p:nvPr/>
        </p:nvSpPr>
        <p:spPr>
          <a:xfrm>
            <a:off x="348868" y="5256000"/>
            <a:ext cx="2077699" cy="600800"/>
          </a:xfrm>
          <a:prstGeom prst="rect">
            <a:avLst/>
          </a:prstGeom>
          <a:noFill/>
          <a:ln>
            <a:noFill/>
          </a:ln>
        </p:spPr>
        <p:txBody>
          <a:bodyPr spcFirstLastPara="1" wrap="square" lIns="121900" tIns="121900" rIns="121900" bIns="121900" anchor="ctr" anchorCtr="0">
            <a:noAutofit/>
          </a:bodyPr>
          <a:lstStyle/>
          <a:p>
            <a:pPr algn="ctr"/>
            <a:r>
              <a:rPr lang="en-US" sz="2400"/>
              <a:t>Student 5</a:t>
            </a:r>
            <a:endParaRPr sz="2400"/>
          </a:p>
        </p:txBody>
      </p:sp>
      <p:cxnSp>
        <p:nvCxnSpPr>
          <p:cNvPr id="112" name="Google Shape;112;p16"/>
          <p:cNvCxnSpPr/>
          <p:nvPr/>
        </p:nvCxnSpPr>
        <p:spPr>
          <a:xfrm>
            <a:off x="4836100" y="1162600"/>
            <a:ext cx="0" cy="4902800"/>
          </a:xfrm>
          <a:prstGeom prst="straightConnector1">
            <a:avLst/>
          </a:prstGeom>
          <a:noFill/>
          <a:ln w="28575" cap="flat" cmpd="sng">
            <a:solidFill>
              <a:schemeClr val="dk2"/>
            </a:solidFill>
            <a:prstDash val="solid"/>
            <a:round/>
            <a:headEnd type="none" w="med" len="med"/>
            <a:tailEnd type="none" w="med" len="med"/>
          </a:ln>
        </p:spPr>
      </p:cxnSp>
      <p:cxnSp>
        <p:nvCxnSpPr>
          <p:cNvPr id="115" name="Google Shape;115;p16"/>
          <p:cNvCxnSpPr/>
          <p:nvPr/>
        </p:nvCxnSpPr>
        <p:spPr>
          <a:xfrm>
            <a:off x="2574367" y="1143567"/>
            <a:ext cx="0" cy="4902800"/>
          </a:xfrm>
          <a:prstGeom prst="straightConnector1">
            <a:avLst/>
          </a:prstGeom>
          <a:noFill/>
          <a:ln w="28575" cap="flat" cmpd="sng">
            <a:solidFill>
              <a:schemeClr val="dk2"/>
            </a:solidFill>
            <a:prstDash val="solid"/>
            <a:round/>
            <a:headEnd type="none" w="med" len="med"/>
            <a:tailEnd type="none" w="med" len="med"/>
          </a:ln>
        </p:spPr>
      </p:cxnSp>
      <p:cxnSp>
        <p:nvCxnSpPr>
          <p:cNvPr id="116" name="Google Shape;116;p16"/>
          <p:cNvCxnSpPr/>
          <p:nvPr/>
        </p:nvCxnSpPr>
        <p:spPr>
          <a:xfrm>
            <a:off x="11581467" y="1162600"/>
            <a:ext cx="0" cy="4902800"/>
          </a:xfrm>
          <a:prstGeom prst="straightConnector1">
            <a:avLst/>
          </a:prstGeom>
          <a:noFill/>
          <a:ln w="28575" cap="flat" cmpd="sng">
            <a:solidFill>
              <a:schemeClr val="dk2"/>
            </a:solidFill>
            <a:prstDash val="solid"/>
            <a:round/>
            <a:headEnd type="none" w="med" len="med"/>
            <a:tailEnd type="none" w="med" len="med"/>
          </a:ln>
        </p:spPr>
      </p:cxnSp>
      <p:cxnSp>
        <p:nvCxnSpPr>
          <p:cNvPr id="113" name="Google Shape;113;p16"/>
          <p:cNvCxnSpPr/>
          <p:nvPr/>
        </p:nvCxnSpPr>
        <p:spPr>
          <a:xfrm>
            <a:off x="7080533" y="1162600"/>
            <a:ext cx="0" cy="4902800"/>
          </a:xfrm>
          <a:prstGeom prst="straightConnector1">
            <a:avLst/>
          </a:prstGeom>
          <a:noFill/>
          <a:ln w="28575" cap="flat" cmpd="sng">
            <a:solidFill>
              <a:schemeClr val="dk2"/>
            </a:solidFill>
            <a:prstDash val="solid"/>
            <a:round/>
            <a:headEnd type="none" w="med" len="med"/>
            <a:tailEnd type="none" w="med" len="med"/>
          </a:ln>
        </p:spPr>
      </p:cxnSp>
      <p:cxnSp>
        <p:nvCxnSpPr>
          <p:cNvPr id="114" name="Google Shape;114;p16"/>
          <p:cNvCxnSpPr/>
          <p:nvPr/>
        </p:nvCxnSpPr>
        <p:spPr>
          <a:xfrm>
            <a:off x="9334000" y="1162600"/>
            <a:ext cx="0" cy="4902800"/>
          </a:xfrm>
          <a:prstGeom prst="straightConnector1">
            <a:avLst/>
          </a:prstGeom>
          <a:noFill/>
          <a:ln w="28575" cap="flat" cmpd="sng">
            <a:solidFill>
              <a:schemeClr val="dk2"/>
            </a:solidFill>
            <a:prstDash val="solid"/>
            <a:round/>
            <a:headEnd type="none" w="med" len="med"/>
            <a:tailEnd type="none" w="med" len="med"/>
          </a:ln>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9"/>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0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06"/>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07"/>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08"/>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7"/>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09"/>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10"/>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11"/>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animBg="1"/>
      <p:bldP spid="3" grpId="0" animBg="1"/>
      <p:bldP spid="5" grpId="0" animBg="1"/>
      <p:bldP spid="7" grpId="0" animBg="1"/>
      <p:bldP spid="9" grpId="0" animBg="1"/>
      <p:bldP spid="11" grpId="0" animBg="1"/>
      <p:bldP spid="13" grpId="0" animBg="1"/>
      <p:bldP spid="15" grpId="0" animBg="1"/>
      <p:bldP spid="17" grpId="0" animBg="1"/>
      <p:bldP spid="18" grpId="0"/>
      <p:bldP spid="19" grpId="0"/>
      <p:bldP spid="36" grpId="0"/>
      <p:bldP spid="37" grpId="0"/>
      <p:bldP spid="38" grpId="0"/>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93">
          <a:extLst>
            <a:ext uri="{FF2B5EF4-FFF2-40B4-BE49-F238E27FC236}">
              <a16:creationId xmlns:a16="http://schemas.microsoft.com/office/drawing/2014/main" id="{14A638E5-03A0-5E7F-E6AC-B68CB8DC8BC8}"/>
            </a:ext>
          </a:extLst>
        </p:cNvPr>
        <p:cNvGrpSpPr/>
        <p:nvPr/>
      </p:nvGrpSpPr>
      <p:grpSpPr>
        <a:xfrm>
          <a:off x="0" y="0"/>
          <a:ext cx="0" cy="0"/>
          <a:chOff x="0" y="0"/>
          <a:chExt cx="0" cy="0"/>
        </a:xfrm>
      </p:grpSpPr>
      <p:sp>
        <p:nvSpPr>
          <p:cNvPr id="94" name="Google Shape;94;p16">
            <a:extLst>
              <a:ext uri="{FF2B5EF4-FFF2-40B4-BE49-F238E27FC236}">
                <a16:creationId xmlns:a16="http://schemas.microsoft.com/office/drawing/2014/main" id="{0F3A7192-B634-133A-1186-647A75514BB0}"/>
              </a:ext>
            </a:extLst>
          </p:cNvPr>
          <p:cNvSpPr txBox="1">
            <a:spLocks noGrp="1"/>
          </p:cNvSpPr>
          <p:nvPr>
            <p:ph type="title"/>
          </p:nvPr>
        </p:nvSpPr>
        <p:spPr>
          <a:xfrm>
            <a:off x="177800" y="92912"/>
            <a:ext cx="11150800" cy="674800"/>
          </a:xfrm>
          <a:prstGeom prst="rect">
            <a:avLst/>
          </a:prstGeom>
        </p:spPr>
        <p:txBody>
          <a:bodyPr spcFirstLastPara="1" wrap="square" lIns="121900" tIns="121900" rIns="121900" bIns="121900" anchor="t" anchorCtr="0">
            <a:noAutofit/>
          </a:bodyPr>
          <a:lstStyle/>
          <a:p>
            <a:r>
              <a:rPr lang="en-US">
                <a:solidFill>
                  <a:schemeClr val="dk1"/>
                </a:solidFill>
                <a:latin typeface="Calibri"/>
                <a:ea typeface="Calibri"/>
                <a:cs typeface="Calibri"/>
                <a:sym typeface="Calibri"/>
              </a:rPr>
              <a:t>Student 5 Experience</a:t>
            </a:r>
            <a:endParaRPr>
              <a:solidFill>
                <a:schemeClr val="dk1"/>
              </a:solidFill>
              <a:latin typeface="Calibri"/>
              <a:ea typeface="Calibri"/>
              <a:cs typeface="Calibri"/>
              <a:sym typeface="Calibri"/>
            </a:endParaRPr>
          </a:p>
        </p:txBody>
      </p:sp>
      <p:sp>
        <p:nvSpPr>
          <p:cNvPr id="95" name="Google Shape;95;p16">
            <a:extLst>
              <a:ext uri="{FF2B5EF4-FFF2-40B4-BE49-F238E27FC236}">
                <a16:creationId xmlns:a16="http://schemas.microsoft.com/office/drawing/2014/main" id="{2A187E5D-7068-103E-E47E-3B7B9080B176}"/>
              </a:ext>
            </a:extLst>
          </p:cNvPr>
          <p:cNvSpPr txBox="1">
            <a:spLocks noGrp="1"/>
          </p:cNvSpPr>
          <p:nvPr>
            <p:ph type="body" idx="1"/>
          </p:nvPr>
        </p:nvSpPr>
        <p:spPr>
          <a:xfrm>
            <a:off x="216201" y="940801"/>
            <a:ext cx="11150799" cy="688367"/>
          </a:xfrm>
          <a:prstGeom prst="rect">
            <a:avLst/>
          </a:prstGeom>
        </p:spPr>
        <p:txBody>
          <a:bodyPr spcFirstLastPara="1" wrap="square" lIns="121900" tIns="121900" rIns="121900" bIns="121900" anchor="t" anchorCtr="0">
            <a:noAutofit/>
          </a:bodyPr>
          <a:lstStyle/>
          <a:p>
            <a:pPr marL="0" indent="0">
              <a:buNone/>
            </a:pPr>
            <a:r>
              <a:rPr lang="en-US" sz="2933" b="1">
                <a:latin typeface="Calibri"/>
                <a:ea typeface="Calibri"/>
                <a:cs typeface="Calibri"/>
                <a:sym typeface="Calibri"/>
              </a:rPr>
              <a:t>Time Blocks</a:t>
            </a:r>
            <a:endParaRPr sz="2933" b="1">
              <a:latin typeface="Calibri"/>
              <a:ea typeface="Calibri"/>
              <a:cs typeface="Calibri"/>
              <a:sym typeface="Calibri"/>
            </a:endParaRPr>
          </a:p>
          <a:p>
            <a:pPr marL="0" indent="0">
              <a:buNone/>
            </a:pPr>
            <a:endParaRPr sz="2933">
              <a:latin typeface="Calibri"/>
              <a:ea typeface="Calibri"/>
              <a:cs typeface="Calibri"/>
              <a:sym typeface="Calibri"/>
            </a:endParaRPr>
          </a:p>
          <a:p>
            <a:pPr marL="0" indent="0">
              <a:buNone/>
            </a:pPr>
            <a:endParaRPr sz="2933">
              <a:latin typeface="Calibri"/>
              <a:ea typeface="Calibri"/>
              <a:cs typeface="Calibri"/>
              <a:sym typeface="Calibri"/>
            </a:endParaRPr>
          </a:p>
          <a:p>
            <a:pPr marL="0" indent="0">
              <a:buNone/>
            </a:pPr>
            <a:endParaRPr lang="en-US" sz="2933">
              <a:latin typeface="Calibri"/>
              <a:ea typeface="Calibri"/>
              <a:cs typeface="Calibri"/>
              <a:sym typeface="Calibri"/>
            </a:endParaRPr>
          </a:p>
          <a:p>
            <a:pPr marL="0" indent="0">
              <a:buNone/>
            </a:pPr>
            <a:endParaRPr sz="2933">
              <a:latin typeface="Calibri"/>
              <a:ea typeface="Calibri"/>
              <a:cs typeface="Calibri"/>
              <a:sym typeface="Calibri"/>
            </a:endParaRPr>
          </a:p>
          <a:p>
            <a:pPr marL="0" indent="0">
              <a:buNone/>
            </a:pPr>
            <a:endParaRPr lang="en-US" sz="2933">
              <a:latin typeface="Calibri"/>
              <a:ea typeface="Calibri"/>
              <a:cs typeface="Calibri"/>
              <a:sym typeface="Calibri"/>
            </a:endParaRPr>
          </a:p>
          <a:p>
            <a:pPr marL="0" indent="0">
              <a:buNone/>
            </a:pPr>
            <a:endParaRPr sz="2933">
              <a:latin typeface="Calibri"/>
              <a:ea typeface="Calibri"/>
              <a:cs typeface="Calibri"/>
              <a:sym typeface="Calibri"/>
            </a:endParaRPr>
          </a:p>
          <a:p>
            <a:pPr marL="0" indent="0">
              <a:buNone/>
            </a:pPr>
            <a:endParaRPr sz="2933">
              <a:latin typeface="Calibri"/>
              <a:ea typeface="Calibri"/>
              <a:cs typeface="Calibri"/>
              <a:sym typeface="Calibri"/>
            </a:endParaRPr>
          </a:p>
        </p:txBody>
      </p:sp>
      <p:sp>
        <p:nvSpPr>
          <p:cNvPr id="96" name="Google Shape;96;p16">
            <a:extLst>
              <a:ext uri="{FF2B5EF4-FFF2-40B4-BE49-F238E27FC236}">
                <a16:creationId xmlns:a16="http://schemas.microsoft.com/office/drawing/2014/main" id="{A354D739-3E32-BBEE-4178-CF9FBAD39234}"/>
              </a:ext>
            </a:extLst>
          </p:cNvPr>
          <p:cNvSpPr txBox="1">
            <a:spLocks noGrp="1"/>
          </p:cNvSpPr>
          <p:nvPr>
            <p:ph type="sldNum" idx="12"/>
          </p:nvPr>
        </p:nvSpPr>
        <p:spPr>
          <a:xfrm>
            <a:off x="11540067" y="6172200"/>
            <a:ext cx="652000" cy="228800"/>
          </a:xfrm>
          <a:prstGeom prst="rect">
            <a:avLst/>
          </a:prstGeom>
        </p:spPr>
        <p:txBody>
          <a:bodyPr spcFirstLastPara="1" wrap="square" lIns="121900" tIns="60933" rIns="121900" bIns="60933" anchor="t" anchorCtr="0">
            <a:noAutofit/>
          </a:bodyPr>
          <a:lstStyle/>
          <a:p>
            <a:fld id="{00000000-1234-1234-1234-123412341234}" type="slidenum">
              <a:rPr lang="en-US"/>
              <a:pPr/>
              <a:t>97</a:t>
            </a:fld>
            <a:endParaRPr/>
          </a:p>
        </p:txBody>
      </p:sp>
      <p:sp>
        <p:nvSpPr>
          <p:cNvPr id="97" name="Google Shape;97;p16">
            <a:extLst>
              <a:ext uri="{FF2B5EF4-FFF2-40B4-BE49-F238E27FC236}">
                <a16:creationId xmlns:a16="http://schemas.microsoft.com/office/drawing/2014/main" id="{FD34F750-D5E5-3514-D0E3-A57ED5F0A1FC}"/>
              </a:ext>
            </a:extLst>
          </p:cNvPr>
          <p:cNvSpPr/>
          <p:nvPr/>
        </p:nvSpPr>
        <p:spPr>
          <a:xfrm>
            <a:off x="2584667" y="1028367"/>
            <a:ext cx="2249200" cy="380277"/>
          </a:xfrm>
          <a:prstGeom prst="rect">
            <a:avLst/>
          </a:prstGeom>
          <a:solidFill>
            <a:srgbClr val="A4C2F4"/>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a:r>
              <a:rPr lang="en-US" sz="1600" b="1"/>
              <a:t> 40 Minutes</a:t>
            </a:r>
            <a:endParaRPr sz="1600" b="1"/>
          </a:p>
        </p:txBody>
      </p:sp>
      <p:sp>
        <p:nvSpPr>
          <p:cNvPr id="98" name="Google Shape;98;p16">
            <a:extLst>
              <a:ext uri="{FF2B5EF4-FFF2-40B4-BE49-F238E27FC236}">
                <a16:creationId xmlns:a16="http://schemas.microsoft.com/office/drawing/2014/main" id="{42261072-13D9-976A-4692-C1829BBAC6D3}"/>
              </a:ext>
            </a:extLst>
          </p:cNvPr>
          <p:cNvSpPr/>
          <p:nvPr/>
        </p:nvSpPr>
        <p:spPr>
          <a:xfrm>
            <a:off x="4833873" y="1028367"/>
            <a:ext cx="2249200" cy="380277"/>
          </a:xfrm>
          <a:prstGeom prst="rect">
            <a:avLst/>
          </a:prstGeom>
          <a:solidFill>
            <a:srgbClr val="A4C2F4"/>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a:r>
              <a:rPr lang="en-US" sz="1600" b="1"/>
              <a:t> 40 Minutes</a:t>
            </a:r>
            <a:endParaRPr sz="1600" b="1"/>
          </a:p>
        </p:txBody>
      </p:sp>
      <p:sp>
        <p:nvSpPr>
          <p:cNvPr id="99" name="Google Shape;99;p16">
            <a:extLst>
              <a:ext uri="{FF2B5EF4-FFF2-40B4-BE49-F238E27FC236}">
                <a16:creationId xmlns:a16="http://schemas.microsoft.com/office/drawing/2014/main" id="{B3A43C3D-FF51-6310-76DC-8E191A4DAD5D}"/>
              </a:ext>
            </a:extLst>
          </p:cNvPr>
          <p:cNvSpPr/>
          <p:nvPr/>
        </p:nvSpPr>
        <p:spPr>
          <a:xfrm>
            <a:off x="7083083" y="1028367"/>
            <a:ext cx="2249200" cy="380277"/>
          </a:xfrm>
          <a:prstGeom prst="rect">
            <a:avLst/>
          </a:prstGeom>
          <a:solidFill>
            <a:srgbClr val="A4C2F4"/>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a:r>
              <a:rPr lang="en-US" sz="1600" b="1"/>
              <a:t> 40 Minutes</a:t>
            </a:r>
            <a:endParaRPr sz="1600" b="1"/>
          </a:p>
        </p:txBody>
      </p:sp>
      <p:sp>
        <p:nvSpPr>
          <p:cNvPr id="100" name="Google Shape;100;p16">
            <a:extLst>
              <a:ext uri="{FF2B5EF4-FFF2-40B4-BE49-F238E27FC236}">
                <a16:creationId xmlns:a16="http://schemas.microsoft.com/office/drawing/2014/main" id="{BC08F005-F786-F42E-57E6-1C77513144BC}"/>
              </a:ext>
            </a:extLst>
          </p:cNvPr>
          <p:cNvSpPr/>
          <p:nvPr/>
        </p:nvSpPr>
        <p:spPr>
          <a:xfrm>
            <a:off x="9332275" y="1028367"/>
            <a:ext cx="2249200" cy="380277"/>
          </a:xfrm>
          <a:prstGeom prst="rect">
            <a:avLst/>
          </a:prstGeom>
          <a:solidFill>
            <a:srgbClr val="A4C2F4"/>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a:r>
              <a:rPr lang="en-US" sz="1600" b="1"/>
              <a:t> 40 Minutes</a:t>
            </a:r>
            <a:endParaRPr sz="1600" b="1"/>
          </a:p>
        </p:txBody>
      </p:sp>
      <p:sp>
        <p:nvSpPr>
          <p:cNvPr id="109" name="Google Shape;109;p16">
            <a:extLst>
              <a:ext uri="{FF2B5EF4-FFF2-40B4-BE49-F238E27FC236}">
                <a16:creationId xmlns:a16="http://schemas.microsoft.com/office/drawing/2014/main" id="{55EAC78D-AF84-978D-4F96-3B9EDDF5B954}"/>
              </a:ext>
            </a:extLst>
          </p:cNvPr>
          <p:cNvSpPr/>
          <p:nvPr/>
        </p:nvSpPr>
        <p:spPr>
          <a:xfrm>
            <a:off x="2584667" y="1521600"/>
            <a:ext cx="5152800" cy="600800"/>
          </a:xfrm>
          <a:prstGeom prst="rect">
            <a:avLst/>
          </a:prstGeom>
          <a:solidFill>
            <a:srgbClr val="C9DAF8"/>
          </a:solidFill>
          <a:ln>
            <a:noFill/>
          </a:ln>
        </p:spPr>
        <p:txBody>
          <a:bodyPr spcFirstLastPara="1" wrap="square" lIns="121900" tIns="121900" rIns="121900" bIns="121900" anchor="ctr" anchorCtr="0">
            <a:noAutofit/>
          </a:bodyPr>
          <a:lstStyle/>
          <a:p>
            <a:r>
              <a:rPr lang="en-US" sz="1600"/>
              <a:t>                    Section 1</a:t>
            </a:r>
            <a:endParaRPr sz="1600"/>
          </a:p>
        </p:txBody>
      </p:sp>
      <p:sp>
        <p:nvSpPr>
          <p:cNvPr id="110" name="Google Shape;110;p16">
            <a:extLst>
              <a:ext uri="{FF2B5EF4-FFF2-40B4-BE49-F238E27FC236}">
                <a16:creationId xmlns:a16="http://schemas.microsoft.com/office/drawing/2014/main" id="{B5ED09ED-22A2-EC7C-5EA2-80344BE2B798}"/>
              </a:ext>
            </a:extLst>
          </p:cNvPr>
          <p:cNvSpPr/>
          <p:nvPr/>
        </p:nvSpPr>
        <p:spPr>
          <a:xfrm>
            <a:off x="7573600" y="1521600"/>
            <a:ext cx="2413200" cy="600800"/>
          </a:xfrm>
          <a:prstGeom prst="rect">
            <a:avLst/>
          </a:prstGeom>
          <a:solidFill>
            <a:srgbClr val="D9D2E9"/>
          </a:solidFill>
          <a:ln>
            <a:noFill/>
          </a:ln>
        </p:spPr>
        <p:txBody>
          <a:bodyPr spcFirstLastPara="1" wrap="square" lIns="121900" tIns="121900" rIns="121900" bIns="121900" anchor="ctr" anchorCtr="0">
            <a:noAutofit/>
          </a:bodyPr>
          <a:lstStyle/>
          <a:p>
            <a:pPr algn="ctr"/>
            <a:r>
              <a:rPr lang="en-US" sz="1600"/>
              <a:t>Section 2</a:t>
            </a:r>
            <a:endParaRPr sz="1600"/>
          </a:p>
        </p:txBody>
      </p:sp>
      <p:sp>
        <p:nvSpPr>
          <p:cNvPr id="111" name="Google Shape;111;p16">
            <a:extLst>
              <a:ext uri="{FF2B5EF4-FFF2-40B4-BE49-F238E27FC236}">
                <a16:creationId xmlns:a16="http://schemas.microsoft.com/office/drawing/2014/main" id="{A32160DD-B182-CF23-A958-5AA2855286F3}"/>
              </a:ext>
            </a:extLst>
          </p:cNvPr>
          <p:cNvSpPr/>
          <p:nvPr/>
        </p:nvSpPr>
        <p:spPr>
          <a:xfrm>
            <a:off x="9986800" y="1521600"/>
            <a:ext cx="1591600" cy="600800"/>
          </a:xfrm>
          <a:prstGeom prst="rect">
            <a:avLst/>
          </a:prstGeom>
          <a:solidFill>
            <a:srgbClr val="EAD1DC"/>
          </a:solidFill>
          <a:ln>
            <a:noFill/>
          </a:ln>
        </p:spPr>
        <p:txBody>
          <a:bodyPr spcFirstLastPara="1" wrap="square" lIns="121900" tIns="121900" rIns="121900" bIns="121900" anchor="ctr" anchorCtr="0">
            <a:noAutofit/>
          </a:bodyPr>
          <a:lstStyle/>
          <a:p>
            <a:pPr algn="ctr"/>
            <a:r>
              <a:rPr lang="en-US" sz="1600"/>
              <a:t>Section 3</a:t>
            </a:r>
            <a:endParaRPr sz="1600"/>
          </a:p>
        </p:txBody>
      </p:sp>
      <p:sp>
        <p:nvSpPr>
          <p:cNvPr id="38" name="Google Shape;101;p16">
            <a:extLst>
              <a:ext uri="{FF2B5EF4-FFF2-40B4-BE49-F238E27FC236}">
                <a16:creationId xmlns:a16="http://schemas.microsoft.com/office/drawing/2014/main" id="{AEE7C0C2-CAEE-906B-7EFD-E0DD094F7A4D}"/>
              </a:ext>
            </a:extLst>
          </p:cNvPr>
          <p:cNvSpPr/>
          <p:nvPr/>
        </p:nvSpPr>
        <p:spPr>
          <a:xfrm>
            <a:off x="348868" y="1521600"/>
            <a:ext cx="2077699" cy="600800"/>
          </a:xfrm>
          <a:prstGeom prst="rect">
            <a:avLst/>
          </a:prstGeom>
          <a:noFill/>
          <a:ln>
            <a:noFill/>
          </a:ln>
        </p:spPr>
        <p:txBody>
          <a:bodyPr spcFirstLastPara="1" wrap="square" lIns="121900" tIns="121900" rIns="121900" bIns="121900" anchor="ctr" anchorCtr="0">
            <a:noAutofit/>
          </a:bodyPr>
          <a:lstStyle/>
          <a:p>
            <a:pPr algn="ctr"/>
            <a:r>
              <a:rPr lang="en-US" sz="2400"/>
              <a:t>Student 5</a:t>
            </a:r>
            <a:endParaRPr sz="2400"/>
          </a:p>
        </p:txBody>
      </p:sp>
      <p:grpSp>
        <p:nvGrpSpPr>
          <p:cNvPr id="2" name="Group 1">
            <a:extLst>
              <a:ext uri="{FF2B5EF4-FFF2-40B4-BE49-F238E27FC236}">
                <a16:creationId xmlns:a16="http://schemas.microsoft.com/office/drawing/2014/main" id="{FECD1FCF-2807-1E19-2631-198372C4FA15}"/>
              </a:ext>
            </a:extLst>
          </p:cNvPr>
          <p:cNvGrpSpPr/>
          <p:nvPr/>
        </p:nvGrpSpPr>
        <p:grpSpPr>
          <a:xfrm>
            <a:off x="2574367" y="1028368"/>
            <a:ext cx="9007100" cy="1189233"/>
            <a:chOff x="1930775" y="857675"/>
            <a:chExt cx="6755325" cy="3691375"/>
          </a:xfrm>
        </p:grpSpPr>
        <p:cxnSp>
          <p:nvCxnSpPr>
            <p:cNvPr id="112" name="Google Shape;112;p16">
              <a:extLst>
                <a:ext uri="{FF2B5EF4-FFF2-40B4-BE49-F238E27FC236}">
                  <a16:creationId xmlns:a16="http://schemas.microsoft.com/office/drawing/2014/main" id="{A7C4A366-524E-A07F-8E9D-22D950DD1C4D}"/>
                </a:ext>
              </a:extLst>
            </p:cNvPr>
            <p:cNvCxnSpPr/>
            <p:nvPr/>
          </p:nvCxnSpPr>
          <p:spPr>
            <a:xfrm>
              <a:off x="3627075" y="871950"/>
              <a:ext cx="0" cy="3677100"/>
            </a:xfrm>
            <a:prstGeom prst="straightConnector1">
              <a:avLst/>
            </a:prstGeom>
            <a:noFill/>
            <a:ln w="28575" cap="flat" cmpd="sng">
              <a:solidFill>
                <a:schemeClr val="dk2"/>
              </a:solidFill>
              <a:prstDash val="solid"/>
              <a:round/>
              <a:headEnd type="none" w="med" len="med"/>
              <a:tailEnd type="none" w="med" len="med"/>
            </a:ln>
          </p:spPr>
        </p:cxnSp>
        <p:cxnSp>
          <p:nvCxnSpPr>
            <p:cNvPr id="115" name="Google Shape;115;p16">
              <a:extLst>
                <a:ext uri="{FF2B5EF4-FFF2-40B4-BE49-F238E27FC236}">
                  <a16:creationId xmlns:a16="http://schemas.microsoft.com/office/drawing/2014/main" id="{B30C1EC9-DE6F-8645-73B1-AA5663BA15E8}"/>
                </a:ext>
              </a:extLst>
            </p:cNvPr>
            <p:cNvCxnSpPr/>
            <p:nvPr/>
          </p:nvCxnSpPr>
          <p:spPr>
            <a:xfrm>
              <a:off x="1930775" y="857675"/>
              <a:ext cx="0" cy="3677100"/>
            </a:xfrm>
            <a:prstGeom prst="straightConnector1">
              <a:avLst/>
            </a:prstGeom>
            <a:noFill/>
            <a:ln w="28575" cap="flat" cmpd="sng">
              <a:solidFill>
                <a:schemeClr val="dk2"/>
              </a:solidFill>
              <a:prstDash val="solid"/>
              <a:round/>
              <a:headEnd type="none" w="med" len="med"/>
              <a:tailEnd type="none" w="med" len="med"/>
            </a:ln>
          </p:spPr>
        </p:cxnSp>
        <p:cxnSp>
          <p:nvCxnSpPr>
            <p:cNvPr id="116" name="Google Shape;116;p16">
              <a:extLst>
                <a:ext uri="{FF2B5EF4-FFF2-40B4-BE49-F238E27FC236}">
                  <a16:creationId xmlns:a16="http://schemas.microsoft.com/office/drawing/2014/main" id="{93A2A449-460E-B3D9-A5E3-0ED8A6787C6D}"/>
                </a:ext>
              </a:extLst>
            </p:cNvPr>
            <p:cNvCxnSpPr/>
            <p:nvPr/>
          </p:nvCxnSpPr>
          <p:spPr>
            <a:xfrm>
              <a:off x="8686100" y="871950"/>
              <a:ext cx="0" cy="3677100"/>
            </a:xfrm>
            <a:prstGeom prst="straightConnector1">
              <a:avLst/>
            </a:prstGeom>
            <a:noFill/>
            <a:ln w="28575" cap="flat" cmpd="sng">
              <a:solidFill>
                <a:schemeClr val="dk2"/>
              </a:solidFill>
              <a:prstDash val="solid"/>
              <a:round/>
              <a:headEnd type="none" w="med" len="med"/>
              <a:tailEnd type="none" w="med" len="med"/>
            </a:ln>
          </p:spPr>
        </p:cxnSp>
        <p:cxnSp>
          <p:nvCxnSpPr>
            <p:cNvPr id="113" name="Google Shape;113;p16">
              <a:extLst>
                <a:ext uri="{FF2B5EF4-FFF2-40B4-BE49-F238E27FC236}">
                  <a16:creationId xmlns:a16="http://schemas.microsoft.com/office/drawing/2014/main" id="{A86CB4D3-D0AD-FC9B-0AE5-65A5AB1F84B8}"/>
                </a:ext>
              </a:extLst>
            </p:cNvPr>
            <p:cNvCxnSpPr/>
            <p:nvPr/>
          </p:nvCxnSpPr>
          <p:spPr>
            <a:xfrm>
              <a:off x="5310400" y="871950"/>
              <a:ext cx="0" cy="3677100"/>
            </a:xfrm>
            <a:prstGeom prst="straightConnector1">
              <a:avLst/>
            </a:prstGeom>
            <a:noFill/>
            <a:ln w="28575" cap="flat" cmpd="sng">
              <a:solidFill>
                <a:schemeClr val="dk2"/>
              </a:solidFill>
              <a:prstDash val="solid"/>
              <a:round/>
              <a:headEnd type="none" w="med" len="med"/>
              <a:tailEnd type="none" w="med" len="med"/>
            </a:ln>
          </p:spPr>
        </p:cxnSp>
        <p:cxnSp>
          <p:nvCxnSpPr>
            <p:cNvPr id="114" name="Google Shape;114;p16">
              <a:extLst>
                <a:ext uri="{FF2B5EF4-FFF2-40B4-BE49-F238E27FC236}">
                  <a16:creationId xmlns:a16="http://schemas.microsoft.com/office/drawing/2014/main" id="{5D502CC9-A9A5-B65C-DF1B-B7DFBE84508D}"/>
                </a:ext>
              </a:extLst>
            </p:cNvPr>
            <p:cNvCxnSpPr/>
            <p:nvPr/>
          </p:nvCxnSpPr>
          <p:spPr>
            <a:xfrm>
              <a:off x="7000500" y="871950"/>
              <a:ext cx="0" cy="3677100"/>
            </a:xfrm>
            <a:prstGeom prst="straightConnector1">
              <a:avLst/>
            </a:prstGeom>
            <a:noFill/>
            <a:ln w="28575" cap="flat" cmpd="sng">
              <a:solidFill>
                <a:schemeClr val="dk2"/>
              </a:solidFill>
              <a:prstDash val="solid"/>
              <a:round/>
              <a:headEnd type="none" w="med" len="med"/>
              <a:tailEnd type="none" w="med" len="med"/>
            </a:ln>
          </p:spPr>
        </p:cxnSp>
      </p:grpSp>
      <p:sp>
        <p:nvSpPr>
          <p:cNvPr id="4" name="Google Shape;95;p16">
            <a:extLst>
              <a:ext uri="{FF2B5EF4-FFF2-40B4-BE49-F238E27FC236}">
                <a16:creationId xmlns:a16="http://schemas.microsoft.com/office/drawing/2014/main" id="{0C23F3A7-32CD-87E6-E10F-E4E173D07F7B}"/>
              </a:ext>
            </a:extLst>
          </p:cNvPr>
          <p:cNvSpPr txBox="1">
            <a:spLocks/>
          </p:cNvSpPr>
          <p:nvPr/>
        </p:nvSpPr>
        <p:spPr>
          <a:xfrm>
            <a:off x="336002" y="2150499"/>
            <a:ext cx="4884335" cy="688367"/>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355600" algn="l" rtl="0">
              <a:lnSpc>
                <a:spcPct val="100000"/>
              </a:lnSpc>
              <a:spcBef>
                <a:spcPts val="400"/>
              </a:spcBef>
              <a:spcAft>
                <a:spcPts val="0"/>
              </a:spcAft>
              <a:buClr>
                <a:schemeClr val="dk1"/>
              </a:buClr>
              <a:buSzPts val="2000"/>
              <a:buFont typeface="Verdana"/>
              <a:buChar char="•"/>
              <a:defRPr sz="2000" b="0" i="0" u="none" strike="noStrike" cap="none">
                <a:solidFill>
                  <a:schemeClr val="dk1"/>
                </a:solidFill>
                <a:latin typeface="Verdana"/>
                <a:ea typeface="Verdana"/>
                <a:cs typeface="Verdana"/>
                <a:sym typeface="Verdana"/>
              </a:defRPr>
            </a:lvl1pPr>
            <a:lvl2pPr marL="914400" marR="0" lvl="1" indent="-342900" algn="l" rtl="0">
              <a:lnSpc>
                <a:spcPct val="100000"/>
              </a:lnSpc>
              <a:spcBef>
                <a:spcPts val="360"/>
              </a:spcBef>
              <a:spcAft>
                <a:spcPts val="0"/>
              </a:spcAft>
              <a:buClr>
                <a:schemeClr val="dk1"/>
              </a:buClr>
              <a:buSzPts val="1800"/>
              <a:buFont typeface="Verdana"/>
              <a:buChar char="–"/>
              <a:defRPr sz="1800" b="0" i="0" u="none" strike="noStrike" cap="none">
                <a:solidFill>
                  <a:schemeClr val="dk1"/>
                </a:solidFill>
                <a:latin typeface="Verdana"/>
                <a:ea typeface="Verdana"/>
                <a:cs typeface="Verdana"/>
                <a:sym typeface="Verdana"/>
              </a:defRPr>
            </a:lvl2pPr>
            <a:lvl3pPr marL="1371600" marR="0" lvl="2" indent="-330200" algn="l" rtl="0">
              <a:lnSpc>
                <a:spcPct val="100000"/>
              </a:lnSpc>
              <a:spcBef>
                <a:spcPts val="320"/>
              </a:spcBef>
              <a:spcAft>
                <a:spcPts val="0"/>
              </a:spcAft>
              <a:buClr>
                <a:schemeClr val="dk1"/>
              </a:buClr>
              <a:buSzPts val="1600"/>
              <a:buFont typeface="Noto Sans Symbols"/>
              <a:buChar char="▪"/>
              <a:defRPr sz="1600" b="0" i="0" u="none" strike="noStrike" cap="none">
                <a:solidFill>
                  <a:schemeClr val="dk1"/>
                </a:solidFill>
                <a:latin typeface="Verdana"/>
                <a:ea typeface="Verdana"/>
                <a:cs typeface="Verdana"/>
                <a:sym typeface="Verdana"/>
              </a:defRPr>
            </a:lvl3pPr>
            <a:lvl4pPr marL="1828800" marR="0" lvl="3" indent="-317500" algn="l" rtl="0">
              <a:lnSpc>
                <a:spcPct val="100000"/>
              </a:lnSpc>
              <a:spcBef>
                <a:spcPts val="280"/>
              </a:spcBef>
              <a:spcAft>
                <a:spcPts val="0"/>
              </a:spcAft>
              <a:buClr>
                <a:schemeClr val="dk1"/>
              </a:buClr>
              <a:buSzPts val="1400"/>
              <a:buFont typeface="Verdana"/>
              <a:buChar char="–"/>
              <a:defRPr sz="1400" b="0" i="0" u="none" strike="noStrike" cap="none">
                <a:solidFill>
                  <a:schemeClr val="dk1"/>
                </a:solidFill>
                <a:latin typeface="Verdana"/>
                <a:ea typeface="Verdana"/>
                <a:cs typeface="Verdana"/>
                <a:sym typeface="Verdana"/>
              </a:defRPr>
            </a:lvl4pPr>
            <a:lvl5pPr marL="2286000" marR="0" lvl="4" indent="-317500" algn="l" rtl="0">
              <a:lnSpc>
                <a:spcPct val="100000"/>
              </a:lnSpc>
              <a:spcBef>
                <a:spcPts val="280"/>
              </a:spcBef>
              <a:spcAft>
                <a:spcPts val="0"/>
              </a:spcAft>
              <a:buClr>
                <a:schemeClr val="dk1"/>
              </a:buClr>
              <a:buSzPts val="1400"/>
              <a:buFont typeface="Verdana"/>
              <a:buChar char="»"/>
              <a:defRPr sz="1400" b="0" i="0" u="none" strike="noStrike" cap="none">
                <a:solidFill>
                  <a:schemeClr val="dk1"/>
                </a:solidFill>
                <a:latin typeface="Verdana"/>
                <a:ea typeface="Verdana"/>
                <a:cs typeface="Verdana"/>
                <a:sym typeface="Verdana"/>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Verdana"/>
                <a:ea typeface="Verdana"/>
                <a:cs typeface="Verdana"/>
                <a:sym typeface="Verdana"/>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Verdana"/>
                <a:ea typeface="Verdana"/>
                <a:cs typeface="Verdana"/>
                <a:sym typeface="Verdana"/>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Verdana"/>
                <a:ea typeface="Verdana"/>
                <a:cs typeface="Verdana"/>
                <a:sym typeface="Verdana"/>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Verdana"/>
                <a:ea typeface="Verdana"/>
                <a:cs typeface="Verdana"/>
                <a:sym typeface="Verdana"/>
              </a:defRPr>
            </a:lvl9pPr>
          </a:lstStyle>
          <a:p>
            <a:pPr marL="457189"/>
            <a:r>
              <a:rPr lang="en-US" sz="1867">
                <a:latin typeface="Calibri"/>
                <a:ea typeface="Calibri"/>
                <a:cs typeface="Calibri"/>
                <a:sym typeface="Calibri"/>
              </a:rPr>
              <a:t>Time Block 1 </a:t>
            </a:r>
          </a:p>
          <a:p>
            <a:pPr marL="1066773" lvl="1"/>
            <a:r>
              <a:rPr lang="en-US" sz="1600">
                <a:latin typeface="Calibri"/>
                <a:ea typeface="Calibri"/>
                <a:cs typeface="Calibri"/>
                <a:sym typeface="Calibri"/>
              </a:rPr>
              <a:t>Start – Student logs in for Section 1</a:t>
            </a:r>
          </a:p>
          <a:p>
            <a:pPr marL="1066773" lvl="1"/>
            <a:r>
              <a:rPr lang="en-US" sz="1600">
                <a:latin typeface="Calibri"/>
                <a:ea typeface="Calibri"/>
                <a:cs typeface="Calibri"/>
                <a:sym typeface="Calibri"/>
              </a:rPr>
              <a:t>End - Student logs out with Section 1 questions incomplete</a:t>
            </a:r>
          </a:p>
          <a:p>
            <a:pPr marL="457189"/>
            <a:r>
              <a:rPr lang="en-US" sz="1867">
                <a:latin typeface="Calibri"/>
                <a:ea typeface="Calibri"/>
                <a:cs typeface="Calibri"/>
                <a:sym typeface="Calibri"/>
              </a:rPr>
              <a:t>Time Block 2</a:t>
            </a:r>
          </a:p>
          <a:p>
            <a:pPr marL="1066773" lvl="1"/>
            <a:r>
              <a:rPr lang="en-US" sz="1600">
                <a:latin typeface="Calibri"/>
                <a:ea typeface="Calibri"/>
                <a:cs typeface="Calibri"/>
                <a:sym typeface="Calibri"/>
              </a:rPr>
              <a:t>Start – Student resumes in Section 1 and can work on remaining questions</a:t>
            </a:r>
          </a:p>
          <a:p>
            <a:pPr marL="1066773" lvl="1"/>
            <a:r>
              <a:rPr lang="en-US" sz="1600">
                <a:latin typeface="Calibri"/>
                <a:ea typeface="Calibri"/>
                <a:cs typeface="Calibri"/>
                <a:sym typeface="Calibri"/>
              </a:rPr>
              <a:t>End – Student logs out with Section 1 questions incomplete</a:t>
            </a:r>
          </a:p>
          <a:p>
            <a:pPr marL="457189" indent="-457189"/>
            <a:endParaRPr lang="en-US" sz="1867" b="1">
              <a:latin typeface="Calibri"/>
              <a:ea typeface="Calibri"/>
              <a:cs typeface="Calibri"/>
              <a:sym typeface="Calibri"/>
            </a:endParaRPr>
          </a:p>
          <a:p>
            <a:pPr marL="457189" indent="-457189"/>
            <a:endParaRPr lang="en-US" sz="1867">
              <a:latin typeface="Calibri"/>
              <a:ea typeface="Calibri"/>
              <a:cs typeface="Calibri"/>
              <a:sym typeface="Calibri"/>
            </a:endParaRPr>
          </a:p>
          <a:p>
            <a:pPr marL="457189" indent="-457189"/>
            <a:endParaRPr lang="en-US" sz="1867">
              <a:latin typeface="Calibri"/>
              <a:ea typeface="Calibri"/>
              <a:cs typeface="Calibri"/>
              <a:sym typeface="Calibri"/>
            </a:endParaRPr>
          </a:p>
          <a:p>
            <a:pPr marL="457189" indent="-457189"/>
            <a:endParaRPr lang="en-US" sz="1867">
              <a:latin typeface="Calibri"/>
              <a:ea typeface="Calibri"/>
              <a:cs typeface="Calibri"/>
              <a:sym typeface="Calibri"/>
            </a:endParaRPr>
          </a:p>
          <a:p>
            <a:pPr marL="457189" indent="-457189"/>
            <a:endParaRPr lang="en-US" sz="1867">
              <a:latin typeface="Calibri"/>
              <a:ea typeface="Calibri"/>
              <a:cs typeface="Calibri"/>
              <a:sym typeface="Calibri"/>
            </a:endParaRPr>
          </a:p>
          <a:p>
            <a:pPr marL="457189" indent="-457189"/>
            <a:endParaRPr lang="en-US" sz="1867">
              <a:latin typeface="Calibri"/>
              <a:ea typeface="Calibri"/>
              <a:cs typeface="Calibri"/>
              <a:sym typeface="Calibri"/>
            </a:endParaRPr>
          </a:p>
          <a:p>
            <a:pPr marL="457189" indent="-457189"/>
            <a:endParaRPr lang="en-US" sz="1867">
              <a:latin typeface="Calibri"/>
              <a:ea typeface="Calibri"/>
              <a:cs typeface="Calibri"/>
              <a:sym typeface="Calibri"/>
            </a:endParaRPr>
          </a:p>
          <a:p>
            <a:pPr marL="457189" indent="-457189"/>
            <a:endParaRPr lang="en-US" sz="1867">
              <a:latin typeface="Calibri"/>
              <a:ea typeface="Calibri"/>
              <a:cs typeface="Calibri"/>
              <a:sym typeface="Calibri"/>
            </a:endParaRPr>
          </a:p>
        </p:txBody>
      </p:sp>
      <p:sp>
        <p:nvSpPr>
          <p:cNvPr id="6" name="Google Shape;95;p16">
            <a:extLst>
              <a:ext uri="{FF2B5EF4-FFF2-40B4-BE49-F238E27FC236}">
                <a16:creationId xmlns:a16="http://schemas.microsoft.com/office/drawing/2014/main" id="{5472E5A0-2357-9864-C4C5-41146A28A5AB}"/>
              </a:ext>
            </a:extLst>
          </p:cNvPr>
          <p:cNvSpPr txBox="1">
            <a:spLocks/>
          </p:cNvSpPr>
          <p:nvPr/>
        </p:nvSpPr>
        <p:spPr>
          <a:xfrm>
            <a:off x="5270397" y="2156934"/>
            <a:ext cx="6269667" cy="688367"/>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355600" algn="l" rtl="0">
              <a:lnSpc>
                <a:spcPct val="100000"/>
              </a:lnSpc>
              <a:spcBef>
                <a:spcPts val="400"/>
              </a:spcBef>
              <a:spcAft>
                <a:spcPts val="0"/>
              </a:spcAft>
              <a:buClr>
                <a:schemeClr val="dk1"/>
              </a:buClr>
              <a:buSzPts val="2000"/>
              <a:buFont typeface="Verdana"/>
              <a:buChar char="•"/>
              <a:defRPr sz="2000" b="0" i="0" u="none" strike="noStrike" cap="none">
                <a:solidFill>
                  <a:schemeClr val="dk1"/>
                </a:solidFill>
                <a:latin typeface="Verdana"/>
                <a:ea typeface="Verdana"/>
                <a:cs typeface="Verdana"/>
                <a:sym typeface="Verdana"/>
              </a:defRPr>
            </a:lvl1pPr>
            <a:lvl2pPr marL="914400" marR="0" lvl="1" indent="-342900" algn="l" rtl="0">
              <a:lnSpc>
                <a:spcPct val="100000"/>
              </a:lnSpc>
              <a:spcBef>
                <a:spcPts val="360"/>
              </a:spcBef>
              <a:spcAft>
                <a:spcPts val="0"/>
              </a:spcAft>
              <a:buClr>
                <a:schemeClr val="dk1"/>
              </a:buClr>
              <a:buSzPts val="1800"/>
              <a:buFont typeface="Verdana"/>
              <a:buChar char="–"/>
              <a:defRPr sz="1800" b="0" i="0" u="none" strike="noStrike" cap="none">
                <a:solidFill>
                  <a:schemeClr val="dk1"/>
                </a:solidFill>
                <a:latin typeface="Verdana"/>
                <a:ea typeface="Verdana"/>
                <a:cs typeface="Verdana"/>
                <a:sym typeface="Verdana"/>
              </a:defRPr>
            </a:lvl2pPr>
            <a:lvl3pPr marL="1371600" marR="0" lvl="2" indent="-330200" algn="l" rtl="0">
              <a:lnSpc>
                <a:spcPct val="100000"/>
              </a:lnSpc>
              <a:spcBef>
                <a:spcPts val="320"/>
              </a:spcBef>
              <a:spcAft>
                <a:spcPts val="0"/>
              </a:spcAft>
              <a:buClr>
                <a:schemeClr val="dk1"/>
              </a:buClr>
              <a:buSzPts val="1600"/>
              <a:buFont typeface="Noto Sans Symbols"/>
              <a:buChar char="▪"/>
              <a:defRPr sz="1600" b="0" i="0" u="none" strike="noStrike" cap="none">
                <a:solidFill>
                  <a:schemeClr val="dk1"/>
                </a:solidFill>
                <a:latin typeface="Verdana"/>
                <a:ea typeface="Verdana"/>
                <a:cs typeface="Verdana"/>
                <a:sym typeface="Verdana"/>
              </a:defRPr>
            </a:lvl3pPr>
            <a:lvl4pPr marL="1828800" marR="0" lvl="3" indent="-317500" algn="l" rtl="0">
              <a:lnSpc>
                <a:spcPct val="100000"/>
              </a:lnSpc>
              <a:spcBef>
                <a:spcPts val="280"/>
              </a:spcBef>
              <a:spcAft>
                <a:spcPts val="0"/>
              </a:spcAft>
              <a:buClr>
                <a:schemeClr val="dk1"/>
              </a:buClr>
              <a:buSzPts val="1400"/>
              <a:buFont typeface="Verdana"/>
              <a:buChar char="–"/>
              <a:defRPr sz="1400" b="0" i="0" u="none" strike="noStrike" cap="none">
                <a:solidFill>
                  <a:schemeClr val="dk1"/>
                </a:solidFill>
                <a:latin typeface="Verdana"/>
                <a:ea typeface="Verdana"/>
                <a:cs typeface="Verdana"/>
                <a:sym typeface="Verdana"/>
              </a:defRPr>
            </a:lvl4pPr>
            <a:lvl5pPr marL="2286000" marR="0" lvl="4" indent="-317500" algn="l" rtl="0">
              <a:lnSpc>
                <a:spcPct val="100000"/>
              </a:lnSpc>
              <a:spcBef>
                <a:spcPts val="280"/>
              </a:spcBef>
              <a:spcAft>
                <a:spcPts val="0"/>
              </a:spcAft>
              <a:buClr>
                <a:schemeClr val="dk1"/>
              </a:buClr>
              <a:buSzPts val="1400"/>
              <a:buFont typeface="Verdana"/>
              <a:buChar char="»"/>
              <a:defRPr sz="1400" b="0" i="0" u="none" strike="noStrike" cap="none">
                <a:solidFill>
                  <a:schemeClr val="dk1"/>
                </a:solidFill>
                <a:latin typeface="Verdana"/>
                <a:ea typeface="Verdana"/>
                <a:cs typeface="Verdana"/>
                <a:sym typeface="Verdana"/>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Verdana"/>
                <a:ea typeface="Verdana"/>
                <a:cs typeface="Verdana"/>
                <a:sym typeface="Verdana"/>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Verdana"/>
                <a:ea typeface="Verdana"/>
                <a:cs typeface="Verdana"/>
                <a:sym typeface="Verdana"/>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Verdana"/>
                <a:ea typeface="Verdana"/>
                <a:cs typeface="Verdana"/>
                <a:sym typeface="Verdana"/>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Verdana"/>
                <a:ea typeface="Verdana"/>
                <a:cs typeface="Verdana"/>
                <a:sym typeface="Verdana"/>
              </a:defRPr>
            </a:lvl9pPr>
          </a:lstStyle>
          <a:p>
            <a:pPr marL="457189"/>
            <a:r>
              <a:rPr lang="en-US" sz="1867">
                <a:latin typeface="Calibri"/>
                <a:ea typeface="Calibri"/>
                <a:cs typeface="Calibri"/>
                <a:sym typeface="Calibri"/>
              </a:rPr>
              <a:t>Time Block 3</a:t>
            </a:r>
          </a:p>
          <a:p>
            <a:pPr marL="1066773" lvl="1"/>
            <a:r>
              <a:rPr lang="en-US" sz="1600">
                <a:latin typeface="Calibri"/>
                <a:ea typeface="Calibri"/>
                <a:cs typeface="Calibri"/>
                <a:sym typeface="Calibri"/>
              </a:rPr>
              <a:t>Start – Student resumes in Section 1 and can work on remaining questions</a:t>
            </a:r>
          </a:p>
          <a:p>
            <a:pPr marL="1066773" lvl="1"/>
            <a:r>
              <a:rPr lang="en-US" sz="1600">
                <a:latin typeface="Calibri"/>
                <a:ea typeface="Calibri"/>
                <a:cs typeface="Calibri"/>
                <a:sym typeface="Calibri"/>
              </a:rPr>
              <a:t>TA moves student to Section 2 when Section 1 is submitted by the student</a:t>
            </a:r>
          </a:p>
          <a:p>
            <a:pPr marL="1066773" lvl="1"/>
            <a:r>
              <a:rPr lang="en-US" sz="1600">
                <a:latin typeface="Calibri"/>
                <a:ea typeface="Calibri"/>
                <a:cs typeface="Calibri"/>
                <a:sym typeface="Calibri"/>
              </a:rPr>
              <a:t>End – Student logs out with Section 2 questions incomplete</a:t>
            </a:r>
          </a:p>
          <a:p>
            <a:pPr marL="457189"/>
            <a:r>
              <a:rPr lang="en-US" sz="1867">
                <a:latin typeface="Calibri"/>
                <a:ea typeface="Calibri"/>
                <a:cs typeface="Calibri"/>
                <a:sym typeface="Calibri"/>
              </a:rPr>
              <a:t>Time Block 4</a:t>
            </a:r>
          </a:p>
          <a:p>
            <a:pPr marL="1066773" lvl="1"/>
            <a:r>
              <a:rPr lang="en-US" sz="1600">
                <a:latin typeface="Calibri"/>
                <a:ea typeface="Calibri"/>
                <a:cs typeface="Calibri"/>
                <a:sym typeface="Calibri"/>
              </a:rPr>
              <a:t>Start – Student resumes in Section 2 and can work on remaining questions</a:t>
            </a:r>
          </a:p>
          <a:p>
            <a:pPr marL="1066773" lvl="1"/>
            <a:r>
              <a:rPr lang="en-US" sz="1600">
                <a:latin typeface="Calibri"/>
                <a:ea typeface="Calibri"/>
                <a:cs typeface="Calibri"/>
                <a:sym typeface="Calibri"/>
              </a:rPr>
              <a:t>TA moves student to Section 3 when Section 2 is submitted by the student</a:t>
            </a:r>
          </a:p>
          <a:p>
            <a:pPr marL="1066773" lvl="1"/>
            <a:r>
              <a:rPr lang="en-US" sz="1600">
                <a:latin typeface="Calibri"/>
                <a:ea typeface="Calibri"/>
                <a:cs typeface="Calibri"/>
                <a:sym typeface="Calibri"/>
              </a:rPr>
              <a:t>End – Student logs out with a portion of Section 3 and all of Section 4 incomplete. Assessment is marked complete for scoring.</a:t>
            </a:r>
          </a:p>
          <a:p>
            <a:pPr marL="1066773" lvl="1"/>
            <a:endParaRPr lang="en-US" sz="1600">
              <a:latin typeface="Calibri"/>
              <a:ea typeface="Calibri"/>
              <a:cs typeface="Calibri"/>
              <a:sym typeface="Calibri"/>
            </a:endParaRPr>
          </a:p>
          <a:p>
            <a:pPr marL="1676358" lvl="2"/>
            <a:endParaRPr lang="en-US" sz="1467">
              <a:latin typeface="Calibri"/>
              <a:ea typeface="Calibri"/>
              <a:cs typeface="Calibri"/>
              <a:sym typeface="Calibri"/>
            </a:endParaRPr>
          </a:p>
          <a:p>
            <a:pPr marL="457189" indent="-457189"/>
            <a:endParaRPr lang="en-US" sz="1867" b="1">
              <a:latin typeface="Calibri"/>
              <a:ea typeface="Calibri"/>
              <a:cs typeface="Calibri"/>
              <a:sym typeface="Calibri"/>
            </a:endParaRPr>
          </a:p>
          <a:p>
            <a:pPr marL="457189" indent="-457189"/>
            <a:endParaRPr lang="en-US" sz="1867">
              <a:latin typeface="Calibri"/>
              <a:ea typeface="Calibri"/>
              <a:cs typeface="Calibri"/>
              <a:sym typeface="Calibri"/>
            </a:endParaRPr>
          </a:p>
          <a:p>
            <a:pPr marL="457189" indent="-457189"/>
            <a:endParaRPr lang="en-US" sz="1867">
              <a:latin typeface="Calibri"/>
              <a:ea typeface="Calibri"/>
              <a:cs typeface="Calibri"/>
              <a:sym typeface="Calibri"/>
            </a:endParaRPr>
          </a:p>
          <a:p>
            <a:pPr marL="457189" indent="-457189"/>
            <a:endParaRPr lang="en-US" sz="1867">
              <a:latin typeface="Calibri"/>
              <a:ea typeface="Calibri"/>
              <a:cs typeface="Calibri"/>
              <a:sym typeface="Calibri"/>
            </a:endParaRPr>
          </a:p>
          <a:p>
            <a:pPr marL="457189" indent="-457189"/>
            <a:endParaRPr lang="en-US" sz="1867">
              <a:latin typeface="Calibri"/>
              <a:ea typeface="Calibri"/>
              <a:cs typeface="Calibri"/>
              <a:sym typeface="Calibri"/>
            </a:endParaRPr>
          </a:p>
          <a:p>
            <a:pPr marL="457189" indent="-457189"/>
            <a:endParaRPr lang="en-US" sz="1867">
              <a:latin typeface="Calibri"/>
              <a:ea typeface="Calibri"/>
              <a:cs typeface="Calibri"/>
              <a:sym typeface="Calibri"/>
            </a:endParaRPr>
          </a:p>
          <a:p>
            <a:pPr marL="457189" indent="-457189"/>
            <a:endParaRPr lang="en-US" sz="1867">
              <a:latin typeface="Calibri"/>
              <a:ea typeface="Calibri"/>
              <a:cs typeface="Calibri"/>
              <a:sym typeface="Calibri"/>
            </a:endParaRPr>
          </a:p>
          <a:p>
            <a:pPr marL="457189" indent="-457189"/>
            <a:endParaRPr lang="en-US" sz="1867">
              <a:latin typeface="Calibri"/>
              <a:ea typeface="Calibri"/>
              <a:cs typeface="Calibri"/>
              <a:sym typeface="Calibri"/>
            </a:endParaRPr>
          </a:p>
        </p:txBody>
      </p:sp>
    </p:spTree>
    <p:extLst>
      <p:ext uri="{BB962C8B-B14F-4D97-AF65-F5344CB8AC3E}">
        <p14:creationId xmlns:p14="http://schemas.microsoft.com/office/powerpoint/2010/main" val="281592641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D0BB47-647E-00C9-E897-E639D8FCBC68}"/>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BDA41772-013E-5C85-B707-697C5A3B1286}"/>
              </a:ext>
            </a:extLst>
          </p:cNvPr>
          <p:cNvSpPr>
            <a:spLocks noGrp="1"/>
          </p:cNvSpPr>
          <p:nvPr>
            <p:ph type="body" sz="quarter" idx="15"/>
          </p:nvPr>
        </p:nvSpPr>
        <p:spPr/>
        <p:txBody>
          <a:bodyPr lIns="0" tIns="45720" rIns="0" bIns="45720" anchor="t"/>
          <a:lstStyle/>
          <a:p>
            <a:pPr lvl="0"/>
            <a:endParaRPr lang="en-US" sz="2400">
              <a:ea typeface="Calibri"/>
              <a:cs typeface="Calibri"/>
            </a:endParaRPr>
          </a:p>
          <a:p>
            <a:endParaRPr lang="en-US"/>
          </a:p>
        </p:txBody>
      </p:sp>
      <p:sp>
        <p:nvSpPr>
          <p:cNvPr id="4" name="TextBox 3">
            <a:extLst>
              <a:ext uri="{FF2B5EF4-FFF2-40B4-BE49-F238E27FC236}">
                <a16:creationId xmlns:a16="http://schemas.microsoft.com/office/drawing/2014/main" id="{6A5F3AFD-5199-82B8-282B-1D4171DE349C}"/>
              </a:ext>
            </a:extLst>
          </p:cNvPr>
          <p:cNvSpPr txBox="1"/>
          <p:nvPr/>
        </p:nvSpPr>
        <p:spPr>
          <a:xfrm>
            <a:off x="384629" y="185057"/>
            <a:ext cx="9840685" cy="4924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i="0" kern="1200">
                <a:solidFill>
                  <a:schemeClr val="tx2"/>
                </a:solidFill>
                <a:latin typeface="Montserrat"/>
                <a:ea typeface="+mj-ea"/>
                <a:cs typeface="+mj-cs"/>
              </a:rPr>
              <a:t>Test Delivery System (TDS</a:t>
            </a:r>
            <a:r>
              <a:rPr lang="en-US" sz="1400">
                <a:solidFill>
                  <a:schemeClr val="tx2"/>
                </a:solidFill>
                <a:latin typeface="Montserrat"/>
                <a:ea typeface="+mj-ea"/>
                <a:cs typeface="+mj-cs"/>
              </a:rPr>
              <a:t>) – TA Interface </a:t>
            </a:r>
            <a:endParaRPr lang="en-US" sz="1400">
              <a:solidFill>
                <a:schemeClr val="tx2"/>
              </a:solidFill>
              <a:latin typeface="Montserrat"/>
            </a:endParaRPr>
          </a:p>
          <a:p>
            <a:pPr algn="ctr"/>
            <a:endParaRPr lang="en-US"/>
          </a:p>
        </p:txBody>
      </p:sp>
      <p:sp>
        <p:nvSpPr>
          <p:cNvPr id="10" name="Title 9">
            <a:extLst>
              <a:ext uri="{FF2B5EF4-FFF2-40B4-BE49-F238E27FC236}">
                <a16:creationId xmlns:a16="http://schemas.microsoft.com/office/drawing/2014/main" id="{A05648F9-466A-47F9-9559-EBE18B95BA5C}"/>
              </a:ext>
            </a:extLst>
          </p:cNvPr>
          <p:cNvSpPr>
            <a:spLocks noGrp="1"/>
          </p:cNvSpPr>
          <p:nvPr>
            <p:ph type="title"/>
          </p:nvPr>
        </p:nvSpPr>
        <p:spPr/>
        <p:txBody>
          <a:bodyPr wrap="square" lIns="0" tIns="0" rIns="0" bIns="0" anchor="t">
            <a:spAutoFit/>
          </a:bodyPr>
          <a:lstStyle/>
          <a:p>
            <a:r>
              <a:rPr lang="en-US">
                <a:latin typeface="Montserrat SemiBold"/>
              </a:rPr>
              <a:t>TDS: Test Administrator (TA) Interface</a:t>
            </a:r>
            <a:endParaRPr lang="en-US"/>
          </a:p>
        </p:txBody>
      </p:sp>
      <p:pic>
        <p:nvPicPr>
          <p:cNvPr id="13" name="Content Placeholder 12">
            <a:extLst>
              <a:ext uri="{FF2B5EF4-FFF2-40B4-BE49-F238E27FC236}">
                <a16:creationId xmlns:a16="http://schemas.microsoft.com/office/drawing/2014/main" id="{A24DA31C-D013-7A5F-A74C-7FBDC84F717F}"/>
              </a:ext>
            </a:extLst>
          </p:cNvPr>
          <p:cNvPicPr>
            <a:picLocks noGrp="1" noChangeAspect="1"/>
          </p:cNvPicPr>
          <p:nvPr>
            <p:ph sz="quarter" idx="17"/>
          </p:nvPr>
        </p:nvPicPr>
        <p:blipFill>
          <a:blip r:embed="rId3"/>
          <a:stretch>
            <a:fillRect/>
          </a:stretch>
        </p:blipFill>
        <p:spPr>
          <a:xfrm>
            <a:off x="2465268" y="1386414"/>
            <a:ext cx="6891348" cy="4710882"/>
          </a:xfrm>
          <a:prstGeom prst="rect">
            <a:avLst/>
          </a:prstGeom>
          <a:ln>
            <a:solidFill>
              <a:schemeClr val="bg1">
                <a:lumMod val="75000"/>
              </a:schemeClr>
            </a:solidFill>
          </a:ln>
        </p:spPr>
      </p:pic>
    </p:spTree>
    <p:extLst>
      <p:ext uri="{BB962C8B-B14F-4D97-AF65-F5344CB8AC3E}">
        <p14:creationId xmlns:p14="http://schemas.microsoft.com/office/powerpoint/2010/main" val="2926639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7BFF3B8-D5C1-7D97-8C43-F01C1BC856D2}"/>
              </a:ext>
            </a:extLst>
          </p:cNvPr>
          <p:cNvSpPr>
            <a:spLocks noGrp="1"/>
          </p:cNvSpPr>
          <p:nvPr>
            <p:ph type="body" sz="quarter" idx="11"/>
          </p:nvPr>
        </p:nvSpPr>
        <p:spPr>
          <a:xfrm>
            <a:off x="6494952" y="2392726"/>
            <a:ext cx="5125548" cy="2627391"/>
          </a:xfrm>
        </p:spPr>
        <p:txBody>
          <a:bodyPr lIns="0" tIns="45720" rIns="0" bIns="45720" anchor="t"/>
          <a:lstStyle/>
          <a:p>
            <a:pPr marL="342900" indent="-342900">
              <a:buAutoNum type="arabicPeriod"/>
            </a:pPr>
            <a:r>
              <a:rPr lang="en-US">
                <a:latin typeface="Montserrat"/>
                <a:ea typeface="Calibri"/>
                <a:cs typeface="Calibri"/>
              </a:rPr>
              <a:t>Log into Launchpad. Then the user will click on the TA Interface tile through LaunchPad.</a:t>
            </a:r>
          </a:p>
          <a:p>
            <a:pPr marL="342900" indent="-342900">
              <a:buFontTx/>
              <a:buAutoNum type="arabicPeriod"/>
            </a:pPr>
            <a:r>
              <a:rPr lang="en-US">
                <a:solidFill>
                  <a:srgbClr val="212121"/>
                </a:solidFill>
                <a:latin typeface="Montserrat"/>
                <a:ea typeface="+mn-lt"/>
                <a:cs typeface="+mn-lt"/>
              </a:rPr>
              <a:t>On the TA Interface Dashboard, click </a:t>
            </a:r>
            <a:r>
              <a:rPr lang="en-US" b="1">
                <a:solidFill>
                  <a:srgbClr val="212121"/>
                </a:solidFill>
                <a:latin typeface="Montserrat"/>
                <a:ea typeface="+mn-lt"/>
                <a:cs typeface="+mn-lt"/>
              </a:rPr>
              <a:t>Start a New Session Now. </a:t>
            </a:r>
          </a:p>
          <a:p>
            <a:pPr marL="342900" indent="-342900">
              <a:buFontTx/>
              <a:buAutoNum type="arabicPeriod"/>
            </a:pPr>
            <a:endParaRPr lang="en-US">
              <a:solidFill>
                <a:srgbClr val="212121"/>
              </a:solidFill>
              <a:latin typeface="Montserrat"/>
              <a:ea typeface="+mn-lt"/>
              <a:cs typeface="+mn-lt"/>
            </a:endParaRPr>
          </a:p>
          <a:p>
            <a:pPr lvl="1">
              <a:buFont typeface="Courier New" panose="020B0604020202020204" pitchFamily="34" charset="0"/>
              <a:buChar char="o"/>
            </a:pPr>
            <a:endParaRPr lang="en-US">
              <a:ea typeface="Calibri"/>
              <a:cs typeface="Calibri"/>
            </a:endParaRPr>
          </a:p>
          <a:p>
            <a:pPr lvl="1">
              <a:buFont typeface="Courier New" panose="020B0604020202020204" pitchFamily="34" charset="0"/>
              <a:buChar char="o"/>
            </a:pPr>
            <a:endParaRPr lang="en-US">
              <a:ea typeface="Calibri"/>
              <a:cs typeface="Calibri"/>
            </a:endParaRPr>
          </a:p>
        </p:txBody>
      </p:sp>
      <p:sp>
        <p:nvSpPr>
          <p:cNvPr id="2" name="Title 1">
            <a:extLst>
              <a:ext uri="{FF2B5EF4-FFF2-40B4-BE49-F238E27FC236}">
                <a16:creationId xmlns:a16="http://schemas.microsoft.com/office/drawing/2014/main" id="{C629388D-A698-DC03-71CC-CD7586CFB847}"/>
              </a:ext>
            </a:extLst>
          </p:cNvPr>
          <p:cNvSpPr>
            <a:spLocks noGrp="1"/>
          </p:cNvSpPr>
          <p:nvPr>
            <p:ph type="title"/>
          </p:nvPr>
        </p:nvSpPr>
        <p:spPr>
          <a:xfrm>
            <a:off x="586014" y="763548"/>
            <a:ext cx="11034486" cy="745139"/>
          </a:xfrm>
        </p:spPr>
        <p:txBody>
          <a:bodyPr/>
          <a:lstStyle/>
          <a:p>
            <a:r>
              <a:rPr lang="en-US">
                <a:latin typeface="Montserrat SemiBold"/>
              </a:rPr>
              <a:t>TDS: Starting a Test Session (TA Interface)</a:t>
            </a:r>
            <a:endParaRPr lang="en-US"/>
          </a:p>
        </p:txBody>
      </p:sp>
      <p:sp>
        <p:nvSpPr>
          <p:cNvPr id="6" name="Text Placeholder 5">
            <a:extLst>
              <a:ext uri="{FF2B5EF4-FFF2-40B4-BE49-F238E27FC236}">
                <a16:creationId xmlns:a16="http://schemas.microsoft.com/office/drawing/2014/main" id="{2E68C862-796C-26EB-5A1C-22C2F33BA14A}"/>
              </a:ext>
            </a:extLst>
          </p:cNvPr>
          <p:cNvSpPr>
            <a:spLocks noGrp="1"/>
          </p:cNvSpPr>
          <p:nvPr>
            <p:ph type="body" sz="quarter" idx="16"/>
          </p:nvPr>
        </p:nvSpPr>
        <p:spPr/>
        <p:txBody>
          <a:bodyPr lIns="0" tIns="45720" rIns="91440" bIns="45720" anchor="t"/>
          <a:lstStyle/>
          <a:p>
            <a:r>
              <a:rPr lang="en-US">
                <a:latin typeface="Montserrat"/>
              </a:rPr>
              <a:t>Test Delivery System (TDS) – TA Interface</a:t>
            </a:r>
            <a:endParaRPr lang="en-US"/>
          </a:p>
        </p:txBody>
      </p:sp>
      <p:pic>
        <p:nvPicPr>
          <p:cNvPr id="9" name="Content Placeholder 12" descr="A screenshot of a test&#10;&#10;AI-generated content may be incorrect.">
            <a:extLst>
              <a:ext uri="{FF2B5EF4-FFF2-40B4-BE49-F238E27FC236}">
                <a16:creationId xmlns:a16="http://schemas.microsoft.com/office/drawing/2014/main" id="{BECFB35D-A6A1-7B47-B099-C9BC5D078A3D}"/>
              </a:ext>
            </a:extLst>
          </p:cNvPr>
          <p:cNvPicPr>
            <a:picLocks noChangeAspect="1"/>
          </p:cNvPicPr>
          <p:nvPr/>
        </p:nvPicPr>
        <p:blipFill>
          <a:blip r:embed="rId3"/>
          <a:stretch>
            <a:fillRect/>
          </a:stretch>
        </p:blipFill>
        <p:spPr>
          <a:xfrm>
            <a:off x="1021098" y="2080384"/>
            <a:ext cx="5265747" cy="3620485"/>
          </a:xfrm>
          <a:prstGeom prst="rect">
            <a:avLst/>
          </a:prstGeom>
          <a:ln>
            <a:solidFill>
              <a:schemeClr val="bg1">
                <a:lumMod val="75000"/>
              </a:schemeClr>
            </a:solidFill>
          </a:ln>
        </p:spPr>
      </p:pic>
      <p:sp>
        <p:nvSpPr>
          <p:cNvPr id="10" name="Rectangle 9">
            <a:extLst>
              <a:ext uri="{FF2B5EF4-FFF2-40B4-BE49-F238E27FC236}">
                <a16:creationId xmlns:a16="http://schemas.microsoft.com/office/drawing/2014/main" id="{8D9DD3FF-5130-DD04-82EE-1B29F9723E1A}"/>
              </a:ext>
            </a:extLst>
          </p:cNvPr>
          <p:cNvSpPr/>
          <p:nvPr/>
        </p:nvSpPr>
        <p:spPr>
          <a:xfrm>
            <a:off x="5358356" y="3747206"/>
            <a:ext cx="880385" cy="697447"/>
          </a:xfrm>
          <a:prstGeom prst="rect">
            <a:avLst/>
          </a:prstGeom>
          <a:noFill/>
          <a:ln w="28575">
            <a:solidFill>
              <a:srgbClr val="C50C3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41424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0F058D-C94C-99BF-86B9-AF65EA9CF154}"/>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063A02E0-780F-346D-2EB1-39E060A73DB0}"/>
              </a:ext>
            </a:extLst>
          </p:cNvPr>
          <p:cNvSpPr>
            <a:spLocks noGrp="1"/>
          </p:cNvSpPr>
          <p:nvPr>
            <p:ph type="body" sz="quarter" idx="11"/>
          </p:nvPr>
        </p:nvSpPr>
        <p:spPr>
          <a:xfrm>
            <a:off x="7634324" y="2552383"/>
            <a:ext cx="3986176" cy="3607105"/>
          </a:xfrm>
        </p:spPr>
        <p:txBody>
          <a:bodyPr lIns="0" tIns="45720" rIns="0" bIns="45720" anchor="t"/>
          <a:lstStyle/>
          <a:p>
            <a:pPr marL="342900" indent="-342900">
              <a:buAutoNum type="arabicPeriod"/>
            </a:pPr>
            <a:r>
              <a:rPr lang="en-US">
                <a:latin typeface="Montserrat"/>
                <a:ea typeface="Calibri"/>
                <a:cs typeface="Calibri"/>
              </a:rPr>
              <a:t>Select the test you want to add to the session and administer.</a:t>
            </a:r>
            <a:endParaRPr lang="en-US"/>
          </a:p>
          <a:p>
            <a:pPr marL="342900" indent="-342900">
              <a:buFontTx/>
              <a:buAutoNum type="arabicPeriod"/>
            </a:pPr>
            <a:r>
              <a:rPr lang="en-US">
                <a:solidFill>
                  <a:srgbClr val="212121"/>
                </a:solidFill>
                <a:latin typeface="Montserrat"/>
                <a:ea typeface="+mn-lt"/>
                <a:cs typeface="+mn-lt"/>
              </a:rPr>
              <a:t>The test will show up on the right side of the window. </a:t>
            </a:r>
          </a:p>
          <a:p>
            <a:pPr marL="342900" indent="-342900">
              <a:buFontTx/>
              <a:buAutoNum type="arabicPeriod"/>
            </a:pPr>
            <a:r>
              <a:rPr lang="en-US">
                <a:solidFill>
                  <a:srgbClr val="212121"/>
                </a:solidFill>
                <a:latin typeface="Montserrat"/>
                <a:ea typeface="Calibri"/>
                <a:cs typeface="Calibri"/>
              </a:rPr>
              <a:t>Click "Start Practice Session" to open the session with the selected tests.</a:t>
            </a:r>
          </a:p>
          <a:p>
            <a:pPr lvl="1">
              <a:buFont typeface="Courier New" panose="020B0604020202020204" pitchFamily="34" charset="0"/>
              <a:buChar char="o"/>
            </a:pPr>
            <a:endParaRPr lang="en-US">
              <a:ea typeface="Calibri"/>
              <a:cs typeface="Calibri"/>
            </a:endParaRPr>
          </a:p>
          <a:p>
            <a:pPr lvl="1">
              <a:buFont typeface="Courier New" panose="020B0604020202020204" pitchFamily="34" charset="0"/>
              <a:buChar char="o"/>
            </a:pPr>
            <a:endParaRPr lang="en-US">
              <a:ea typeface="Calibri"/>
              <a:cs typeface="Calibri"/>
            </a:endParaRPr>
          </a:p>
        </p:txBody>
      </p:sp>
      <p:sp>
        <p:nvSpPr>
          <p:cNvPr id="2" name="Title 1">
            <a:extLst>
              <a:ext uri="{FF2B5EF4-FFF2-40B4-BE49-F238E27FC236}">
                <a16:creationId xmlns:a16="http://schemas.microsoft.com/office/drawing/2014/main" id="{79F032BA-F71F-7518-5114-5DEFF5159A11}"/>
              </a:ext>
            </a:extLst>
          </p:cNvPr>
          <p:cNvSpPr>
            <a:spLocks noGrp="1"/>
          </p:cNvSpPr>
          <p:nvPr>
            <p:ph type="title"/>
          </p:nvPr>
        </p:nvSpPr>
        <p:spPr>
          <a:xfrm>
            <a:off x="586014" y="763548"/>
            <a:ext cx="11034486" cy="745139"/>
          </a:xfrm>
        </p:spPr>
        <p:txBody>
          <a:bodyPr/>
          <a:lstStyle/>
          <a:p>
            <a:r>
              <a:rPr lang="en-US">
                <a:latin typeface="Montserrat SemiBold"/>
              </a:rPr>
              <a:t>TDS: Selecting Tests to Add to Session (TA Interface)</a:t>
            </a:r>
            <a:endParaRPr lang="en-US"/>
          </a:p>
        </p:txBody>
      </p:sp>
      <p:sp>
        <p:nvSpPr>
          <p:cNvPr id="6" name="Text Placeholder 5">
            <a:extLst>
              <a:ext uri="{FF2B5EF4-FFF2-40B4-BE49-F238E27FC236}">
                <a16:creationId xmlns:a16="http://schemas.microsoft.com/office/drawing/2014/main" id="{B1B38CF3-D7F2-F249-FB5D-02A88D08B233}"/>
              </a:ext>
            </a:extLst>
          </p:cNvPr>
          <p:cNvSpPr>
            <a:spLocks noGrp="1"/>
          </p:cNvSpPr>
          <p:nvPr>
            <p:ph type="body" sz="quarter" idx="16"/>
          </p:nvPr>
        </p:nvSpPr>
        <p:spPr/>
        <p:txBody>
          <a:bodyPr lIns="0" tIns="45720" rIns="91440" bIns="45720" anchor="t"/>
          <a:lstStyle/>
          <a:p>
            <a:r>
              <a:rPr lang="en-US">
                <a:latin typeface="Montserrat"/>
              </a:rPr>
              <a:t>Test Delivery System (TDS) – TA Interface</a:t>
            </a:r>
            <a:endParaRPr lang="en-US"/>
          </a:p>
        </p:txBody>
      </p:sp>
      <p:pic>
        <p:nvPicPr>
          <p:cNvPr id="4" name="Picture 3">
            <a:extLst>
              <a:ext uri="{FF2B5EF4-FFF2-40B4-BE49-F238E27FC236}">
                <a16:creationId xmlns:a16="http://schemas.microsoft.com/office/drawing/2014/main" id="{0C7E859E-2779-60D8-718E-28C730ACE46C}"/>
              </a:ext>
            </a:extLst>
          </p:cNvPr>
          <p:cNvPicPr>
            <a:picLocks noChangeAspect="1"/>
          </p:cNvPicPr>
          <p:nvPr/>
        </p:nvPicPr>
        <p:blipFill>
          <a:blip r:embed="rId3"/>
          <a:stretch>
            <a:fillRect/>
          </a:stretch>
        </p:blipFill>
        <p:spPr>
          <a:xfrm>
            <a:off x="991280" y="1715407"/>
            <a:ext cx="6203497" cy="4174673"/>
          </a:xfrm>
          <a:prstGeom prst="rect">
            <a:avLst/>
          </a:prstGeom>
        </p:spPr>
      </p:pic>
      <p:pic>
        <p:nvPicPr>
          <p:cNvPr id="5" name="Picture 4">
            <a:extLst>
              <a:ext uri="{FF2B5EF4-FFF2-40B4-BE49-F238E27FC236}">
                <a16:creationId xmlns:a16="http://schemas.microsoft.com/office/drawing/2014/main" id="{FC39AFAA-573E-4BC4-339A-0A218742168C}"/>
              </a:ext>
            </a:extLst>
          </p:cNvPr>
          <p:cNvPicPr>
            <a:picLocks noChangeAspect="1"/>
          </p:cNvPicPr>
          <p:nvPr/>
        </p:nvPicPr>
        <p:blipFill>
          <a:blip r:embed="rId4"/>
          <a:stretch>
            <a:fillRect/>
          </a:stretch>
        </p:blipFill>
        <p:spPr>
          <a:xfrm>
            <a:off x="4723084" y="2948213"/>
            <a:ext cx="2448289" cy="2942772"/>
          </a:xfrm>
          <a:prstGeom prst="rect">
            <a:avLst/>
          </a:prstGeom>
        </p:spPr>
      </p:pic>
    </p:spTree>
    <p:extLst>
      <p:ext uri="{BB962C8B-B14F-4D97-AF65-F5344CB8AC3E}">
        <p14:creationId xmlns:p14="http://schemas.microsoft.com/office/powerpoint/2010/main" val="23156056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4513F0-1E4F-F5E4-93A8-CCB4D68A10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A0536E-8535-EC33-8434-FB127C9160D6}"/>
              </a:ext>
            </a:extLst>
          </p:cNvPr>
          <p:cNvSpPr>
            <a:spLocks noGrp="1"/>
          </p:cNvSpPr>
          <p:nvPr>
            <p:ph type="title"/>
          </p:nvPr>
        </p:nvSpPr>
        <p:spPr>
          <a:xfrm>
            <a:off x="586014" y="763548"/>
            <a:ext cx="11034486" cy="745139"/>
          </a:xfrm>
        </p:spPr>
        <p:txBody>
          <a:bodyPr/>
          <a:lstStyle/>
          <a:p>
            <a:r>
              <a:rPr lang="en-US">
                <a:latin typeface="Montserrat SemiBold"/>
              </a:rPr>
              <a:t>TDS: Student Login (Student Interface)</a:t>
            </a:r>
            <a:endParaRPr lang="en-US"/>
          </a:p>
        </p:txBody>
      </p:sp>
      <p:sp>
        <p:nvSpPr>
          <p:cNvPr id="6" name="Text Placeholder 5">
            <a:extLst>
              <a:ext uri="{FF2B5EF4-FFF2-40B4-BE49-F238E27FC236}">
                <a16:creationId xmlns:a16="http://schemas.microsoft.com/office/drawing/2014/main" id="{8C1A9DB7-BA37-FAAE-950F-5CD211BDB0F7}"/>
              </a:ext>
            </a:extLst>
          </p:cNvPr>
          <p:cNvSpPr>
            <a:spLocks noGrp="1"/>
          </p:cNvSpPr>
          <p:nvPr>
            <p:ph type="body" sz="quarter" idx="16"/>
          </p:nvPr>
        </p:nvSpPr>
        <p:spPr/>
        <p:txBody>
          <a:bodyPr lIns="0" tIns="45720" rIns="91440" bIns="45720" anchor="t"/>
          <a:lstStyle/>
          <a:p>
            <a:r>
              <a:rPr lang="en-US">
                <a:latin typeface="Montserrat"/>
              </a:rPr>
              <a:t>Test Delivery System (TDS) – Student Interface</a:t>
            </a:r>
            <a:endParaRPr lang="en-US"/>
          </a:p>
        </p:txBody>
      </p:sp>
      <p:pic>
        <p:nvPicPr>
          <p:cNvPr id="3" name="Picture 2" descr="A screenshot of a sign in&#10;&#10;AI-generated content may be incorrect.">
            <a:extLst>
              <a:ext uri="{FF2B5EF4-FFF2-40B4-BE49-F238E27FC236}">
                <a16:creationId xmlns:a16="http://schemas.microsoft.com/office/drawing/2014/main" id="{48ACE121-41B6-5522-E324-0347150D32F8}"/>
              </a:ext>
            </a:extLst>
          </p:cNvPr>
          <p:cNvPicPr>
            <a:picLocks noChangeAspect="1"/>
          </p:cNvPicPr>
          <p:nvPr/>
        </p:nvPicPr>
        <p:blipFill>
          <a:blip r:embed="rId3"/>
          <a:stretch>
            <a:fillRect/>
          </a:stretch>
        </p:blipFill>
        <p:spPr>
          <a:xfrm>
            <a:off x="680" y="1512434"/>
            <a:ext cx="7400925" cy="4181475"/>
          </a:xfrm>
          <a:prstGeom prst="rect">
            <a:avLst/>
          </a:prstGeom>
        </p:spPr>
      </p:pic>
      <p:pic>
        <p:nvPicPr>
          <p:cNvPr id="5" name="Picture 4">
            <a:extLst>
              <a:ext uri="{FF2B5EF4-FFF2-40B4-BE49-F238E27FC236}">
                <a16:creationId xmlns:a16="http://schemas.microsoft.com/office/drawing/2014/main" id="{BD8A78AB-36DF-8171-F2FE-B26381F5974B}"/>
              </a:ext>
            </a:extLst>
          </p:cNvPr>
          <p:cNvPicPr>
            <a:picLocks noChangeAspect="1"/>
          </p:cNvPicPr>
          <p:nvPr/>
        </p:nvPicPr>
        <p:blipFill>
          <a:blip r:embed="rId4"/>
          <a:stretch>
            <a:fillRect/>
          </a:stretch>
        </p:blipFill>
        <p:spPr>
          <a:xfrm>
            <a:off x="3912735" y="2354717"/>
            <a:ext cx="7458075" cy="4238625"/>
          </a:xfrm>
          <a:prstGeom prst="rect">
            <a:avLst/>
          </a:prstGeom>
        </p:spPr>
      </p:pic>
    </p:spTree>
    <p:extLst>
      <p:ext uri="{BB962C8B-B14F-4D97-AF65-F5344CB8AC3E}">
        <p14:creationId xmlns:p14="http://schemas.microsoft.com/office/powerpoint/2010/main" val="3369629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4240ED-B43E-C250-51D9-5FEBE70F699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AA763DC-C65F-77FB-9348-ABD35C6B8F1A}"/>
              </a:ext>
            </a:extLst>
          </p:cNvPr>
          <p:cNvSpPr>
            <a:spLocks noGrp="1"/>
          </p:cNvSpPr>
          <p:nvPr>
            <p:ph type="title"/>
          </p:nvPr>
        </p:nvSpPr>
        <p:spPr>
          <a:xfrm>
            <a:off x="586014" y="763548"/>
            <a:ext cx="11034486" cy="745139"/>
          </a:xfrm>
        </p:spPr>
        <p:txBody>
          <a:bodyPr/>
          <a:lstStyle/>
          <a:p>
            <a:r>
              <a:rPr lang="en-US">
                <a:latin typeface="Montserrat SemiBold"/>
              </a:rPr>
              <a:t>TDS: Session ID (TA and Student Interface View)</a:t>
            </a:r>
            <a:endParaRPr lang="en-US"/>
          </a:p>
        </p:txBody>
      </p:sp>
      <p:sp>
        <p:nvSpPr>
          <p:cNvPr id="6" name="Text Placeholder 5">
            <a:extLst>
              <a:ext uri="{FF2B5EF4-FFF2-40B4-BE49-F238E27FC236}">
                <a16:creationId xmlns:a16="http://schemas.microsoft.com/office/drawing/2014/main" id="{F391654E-7E29-4A50-BFC2-59992E334D65}"/>
              </a:ext>
            </a:extLst>
          </p:cNvPr>
          <p:cNvSpPr>
            <a:spLocks noGrp="1"/>
          </p:cNvSpPr>
          <p:nvPr>
            <p:ph type="body" sz="quarter" idx="16"/>
          </p:nvPr>
        </p:nvSpPr>
        <p:spPr/>
        <p:txBody>
          <a:bodyPr lIns="0" tIns="45720" rIns="91440" bIns="45720" anchor="t"/>
          <a:lstStyle/>
          <a:p>
            <a:r>
              <a:rPr lang="en-US">
                <a:latin typeface="Montserrat"/>
              </a:rPr>
              <a:t>Test Delivery System (TDS) – TA and Student Interface</a:t>
            </a:r>
            <a:endParaRPr lang="en-US"/>
          </a:p>
        </p:txBody>
      </p:sp>
      <p:pic>
        <p:nvPicPr>
          <p:cNvPr id="12" name="Picture 11">
            <a:extLst>
              <a:ext uri="{FF2B5EF4-FFF2-40B4-BE49-F238E27FC236}">
                <a16:creationId xmlns:a16="http://schemas.microsoft.com/office/drawing/2014/main" id="{94F0E813-6082-75E7-7DF1-D98957C22CF4}"/>
              </a:ext>
            </a:extLst>
          </p:cNvPr>
          <p:cNvPicPr>
            <a:picLocks noChangeAspect="1"/>
          </p:cNvPicPr>
          <p:nvPr/>
        </p:nvPicPr>
        <p:blipFill>
          <a:blip r:embed="rId3"/>
          <a:srcRect r="-118" b="18562"/>
          <a:stretch>
            <a:fillRect/>
          </a:stretch>
        </p:blipFill>
        <p:spPr>
          <a:xfrm>
            <a:off x="5322433" y="1508352"/>
            <a:ext cx="6162681" cy="3530170"/>
          </a:xfrm>
          <a:prstGeom prst="rect">
            <a:avLst/>
          </a:prstGeom>
        </p:spPr>
      </p:pic>
      <p:pic>
        <p:nvPicPr>
          <p:cNvPr id="3" name="Picture 2">
            <a:extLst>
              <a:ext uri="{FF2B5EF4-FFF2-40B4-BE49-F238E27FC236}">
                <a16:creationId xmlns:a16="http://schemas.microsoft.com/office/drawing/2014/main" id="{008AC27C-3037-D08E-9D96-285297038594}"/>
              </a:ext>
            </a:extLst>
          </p:cNvPr>
          <p:cNvPicPr>
            <a:picLocks noChangeAspect="1"/>
          </p:cNvPicPr>
          <p:nvPr/>
        </p:nvPicPr>
        <p:blipFill>
          <a:blip r:embed="rId4"/>
          <a:stretch>
            <a:fillRect/>
          </a:stretch>
        </p:blipFill>
        <p:spPr>
          <a:xfrm>
            <a:off x="504145" y="2874055"/>
            <a:ext cx="4695825" cy="790575"/>
          </a:xfrm>
          <a:prstGeom prst="rect">
            <a:avLst/>
          </a:prstGeom>
        </p:spPr>
      </p:pic>
    </p:spTree>
    <p:extLst>
      <p:ext uri="{BB962C8B-B14F-4D97-AF65-F5344CB8AC3E}">
        <p14:creationId xmlns:p14="http://schemas.microsoft.com/office/powerpoint/2010/main" val="26440158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58F0B9-6672-4EE7-B1DB-892E10E59E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C333580-5E7B-7982-3391-3A632EBB6C05}"/>
              </a:ext>
            </a:extLst>
          </p:cNvPr>
          <p:cNvSpPr>
            <a:spLocks noGrp="1"/>
          </p:cNvSpPr>
          <p:nvPr>
            <p:ph type="title"/>
          </p:nvPr>
        </p:nvSpPr>
        <p:spPr>
          <a:xfrm>
            <a:off x="586014" y="763548"/>
            <a:ext cx="11034486" cy="745139"/>
          </a:xfrm>
        </p:spPr>
        <p:txBody>
          <a:bodyPr>
            <a:normAutofit fontScale="90000"/>
          </a:bodyPr>
          <a:lstStyle/>
          <a:p>
            <a:r>
              <a:rPr lang="en-US">
                <a:latin typeface="Montserrat SemiBold"/>
              </a:rPr>
              <a:t>TDS: Selecting a Test and Waiting for Approval (Student Interface)</a:t>
            </a:r>
            <a:endParaRPr lang="en-US"/>
          </a:p>
        </p:txBody>
      </p:sp>
      <p:sp>
        <p:nvSpPr>
          <p:cNvPr id="6" name="Text Placeholder 5">
            <a:extLst>
              <a:ext uri="{FF2B5EF4-FFF2-40B4-BE49-F238E27FC236}">
                <a16:creationId xmlns:a16="http://schemas.microsoft.com/office/drawing/2014/main" id="{50FD8901-F3F5-90E6-7943-6B93EEA46888}"/>
              </a:ext>
            </a:extLst>
          </p:cNvPr>
          <p:cNvSpPr>
            <a:spLocks noGrp="1"/>
          </p:cNvSpPr>
          <p:nvPr>
            <p:ph type="body" sz="quarter" idx="16"/>
          </p:nvPr>
        </p:nvSpPr>
        <p:spPr/>
        <p:txBody>
          <a:bodyPr lIns="0" tIns="45720" rIns="91440" bIns="45720" anchor="t"/>
          <a:lstStyle/>
          <a:p>
            <a:r>
              <a:rPr lang="en-US">
                <a:latin typeface="Montserrat"/>
              </a:rPr>
              <a:t>Test Delivery System (TDS) – Student Interface</a:t>
            </a:r>
            <a:endParaRPr lang="en-US"/>
          </a:p>
        </p:txBody>
      </p:sp>
      <p:pic>
        <p:nvPicPr>
          <p:cNvPr id="3" name="Picture 2">
            <a:extLst>
              <a:ext uri="{FF2B5EF4-FFF2-40B4-BE49-F238E27FC236}">
                <a16:creationId xmlns:a16="http://schemas.microsoft.com/office/drawing/2014/main" id="{1A4D5907-1534-BD68-2357-71A11B84B2E9}"/>
              </a:ext>
            </a:extLst>
          </p:cNvPr>
          <p:cNvPicPr>
            <a:picLocks noChangeAspect="1"/>
          </p:cNvPicPr>
          <p:nvPr/>
        </p:nvPicPr>
        <p:blipFill>
          <a:blip r:embed="rId3"/>
          <a:stretch>
            <a:fillRect/>
          </a:stretch>
        </p:blipFill>
        <p:spPr>
          <a:xfrm>
            <a:off x="447675" y="1512433"/>
            <a:ext cx="6891565" cy="3492047"/>
          </a:xfrm>
          <a:prstGeom prst="rect">
            <a:avLst/>
          </a:prstGeom>
          <a:ln>
            <a:solidFill>
              <a:schemeClr val="bg1">
                <a:lumMod val="75000"/>
              </a:schemeClr>
            </a:solidFill>
          </a:ln>
        </p:spPr>
      </p:pic>
      <p:pic>
        <p:nvPicPr>
          <p:cNvPr id="4" name="Picture 3">
            <a:extLst>
              <a:ext uri="{FF2B5EF4-FFF2-40B4-BE49-F238E27FC236}">
                <a16:creationId xmlns:a16="http://schemas.microsoft.com/office/drawing/2014/main" id="{5B888F69-B89A-342D-5239-45A6ED93BC26}"/>
              </a:ext>
            </a:extLst>
          </p:cNvPr>
          <p:cNvPicPr>
            <a:picLocks noChangeAspect="1"/>
          </p:cNvPicPr>
          <p:nvPr/>
        </p:nvPicPr>
        <p:blipFill>
          <a:blip r:embed="rId4"/>
          <a:stretch>
            <a:fillRect/>
          </a:stretch>
        </p:blipFill>
        <p:spPr>
          <a:xfrm>
            <a:off x="3890963" y="3014663"/>
            <a:ext cx="8067675" cy="3267075"/>
          </a:xfrm>
          <a:prstGeom prst="rect">
            <a:avLst/>
          </a:prstGeom>
          <a:ln>
            <a:solidFill>
              <a:schemeClr val="bg1">
                <a:lumMod val="75000"/>
              </a:schemeClr>
            </a:solidFill>
          </a:ln>
        </p:spPr>
      </p:pic>
    </p:spTree>
    <p:extLst>
      <p:ext uri="{BB962C8B-B14F-4D97-AF65-F5344CB8AC3E}">
        <p14:creationId xmlns:p14="http://schemas.microsoft.com/office/powerpoint/2010/main" val="29020288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4C97C3E-D2C5-89A1-7E1F-D6ED9209D4E5}"/>
              </a:ext>
            </a:extLst>
          </p:cNvPr>
          <p:cNvSpPr>
            <a:spLocks noGrp="1"/>
          </p:cNvSpPr>
          <p:nvPr>
            <p:ph type="body" sz="quarter" idx="15"/>
          </p:nvPr>
        </p:nvSpPr>
        <p:spPr/>
        <p:txBody>
          <a:bodyPr lIns="0" tIns="45720" rIns="0" bIns="45720" anchor="t"/>
          <a:lstStyle/>
          <a:p>
            <a:r>
              <a:rPr lang="en-US">
                <a:latin typeface="Montserrat"/>
                <a:ea typeface="Calibri"/>
                <a:cs typeface="Calibri"/>
              </a:rPr>
              <a:t>Test Delivery System (TDS) – TA Interface</a:t>
            </a:r>
          </a:p>
          <a:p>
            <a:endParaRPr lang="en-US">
              <a:ea typeface="Calibri"/>
              <a:cs typeface="Calibri"/>
            </a:endParaRPr>
          </a:p>
          <a:p>
            <a:endParaRPr lang="en-US">
              <a:ea typeface="Calibri"/>
              <a:cs typeface="Calibri"/>
            </a:endParaRPr>
          </a:p>
        </p:txBody>
      </p:sp>
      <p:sp>
        <p:nvSpPr>
          <p:cNvPr id="2" name="Title 1">
            <a:extLst>
              <a:ext uri="{FF2B5EF4-FFF2-40B4-BE49-F238E27FC236}">
                <a16:creationId xmlns:a16="http://schemas.microsoft.com/office/drawing/2014/main" id="{16A5EF59-F62C-A043-82C5-F474910274CF}"/>
              </a:ext>
            </a:extLst>
          </p:cNvPr>
          <p:cNvSpPr>
            <a:spLocks noGrp="1"/>
          </p:cNvSpPr>
          <p:nvPr>
            <p:ph type="title"/>
          </p:nvPr>
        </p:nvSpPr>
        <p:spPr>
          <a:xfrm>
            <a:off x="571500" y="798765"/>
            <a:ext cx="11049000" cy="369332"/>
          </a:xfrm>
        </p:spPr>
        <p:txBody>
          <a:bodyPr wrap="square" lIns="0" tIns="0" rIns="0" bIns="0" anchor="t">
            <a:spAutoFit/>
          </a:bodyPr>
          <a:lstStyle/>
          <a:p>
            <a:r>
              <a:rPr lang="en-US" sz="2400">
                <a:latin typeface="Montserrat SemiBold"/>
              </a:rPr>
              <a:t>TDS: Approving Students to Enter Test Session (TA Interface)</a:t>
            </a:r>
            <a:endParaRPr lang="en-US" sz="2400"/>
          </a:p>
        </p:txBody>
      </p:sp>
      <p:pic>
        <p:nvPicPr>
          <p:cNvPr id="10" name="Content Placeholder 9">
            <a:extLst>
              <a:ext uri="{FF2B5EF4-FFF2-40B4-BE49-F238E27FC236}">
                <a16:creationId xmlns:a16="http://schemas.microsoft.com/office/drawing/2014/main" id="{0990436C-AB67-03BD-2917-9ED2A41B966A}"/>
              </a:ext>
            </a:extLst>
          </p:cNvPr>
          <p:cNvPicPr>
            <a:picLocks noGrp="1" noChangeAspect="1"/>
          </p:cNvPicPr>
          <p:nvPr>
            <p:ph sz="quarter" idx="17"/>
          </p:nvPr>
        </p:nvPicPr>
        <p:blipFill>
          <a:blip r:embed="rId3"/>
          <a:stretch>
            <a:fillRect/>
          </a:stretch>
        </p:blipFill>
        <p:spPr>
          <a:xfrm>
            <a:off x="823181" y="1862670"/>
            <a:ext cx="10538379" cy="3664028"/>
          </a:xfrm>
          <a:prstGeom prst="rect">
            <a:avLst/>
          </a:prstGeom>
          <a:ln>
            <a:solidFill>
              <a:schemeClr val="bg1">
                <a:lumMod val="75000"/>
              </a:schemeClr>
            </a:solidFill>
          </a:ln>
        </p:spPr>
      </p:pic>
    </p:spTree>
    <p:extLst>
      <p:ext uri="{BB962C8B-B14F-4D97-AF65-F5344CB8AC3E}">
        <p14:creationId xmlns:p14="http://schemas.microsoft.com/office/powerpoint/2010/main" val="35636137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B3C1F2-A381-29CE-9174-80A2C676AE39}"/>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F21EE892-49CA-4A78-1C8C-D07469C1CFF0}"/>
              </a:ext>
            </a:extLst>
          </p:cNvPr>
          <p:cNvSpPr>
            <a:spLocks noGrp="1"/>
          </p:cNvSpPr>
          <p:nvPr>
            <p:ph type="body" sz="quarter" idx="15"/>
          </p:nvPr>
        </p:nvSpPr>
        <p:spPr/>
        <p:txBody>
          <a:bodyPr lIns="0" tIns="45720" rIns="0" bIns="45720" anchor="t"/>
          <a:lstStyle/>
          <a:p>
            <a:r>
              <a:rPr lang="en-US">
                <a:latin typeface="Montserrat"/>
                <a:ea typeface="Calibri"/>
                <a:cs typeface="Calibri"/>
              </a:rPr>
              <a:t>Test Delivery System (TDS) – TA Interface</a:t>
            </a:r>
          </a:p>
          <a:p>
            <a:endParaRPr lang="en-US">
              <a:ea typeface="Calibri"/>
              <a:cs typeface="Calibri"/>
            </a:endParaRPr>
          </a:p>
          <a:p>
            <a:endParaRPr lang="en-US">
              <a:ea typeface="Calibri"/>
              <a:cs typeface="Calibri"/>
            </a:endParaRPr>
          </a:p>
        </p:txBody>
      </p:sp>
      <p:sp>
        <p:nvSpPr>
          <p:cNvPr id="2" name="Title 1">
            <a:extLst>
              <a:ext uri="{FF2B5EF4-FFF2-40B4-BE49-F238E27FC236}">
                <a16:creationId xmlns:a16="http://schemas.microsoft.com/office/drawing/2014/main" id="{E2BAAC4B-B2B5-B260-D3C0-0035C732A797}"/>
              </a:ext>
            </a:extLst>
          </p:cNvPr>
          <p:cNvSpPr>
            <a:spLocks noGrp="1"/>
          </p:cNvSpPr>
          <p:nvPr>
            <p:ph type="title"/>
          </p:nvPr>
        </p:nvSpPr>
        <p:spPr>
          <a:xfrm>
            <a:off x="571500" y="798765"/>
            <a:ext cx="11049000" cy="369332"/>
          </a:xfrm>
        </p:spPr>
        <p:txBody>
          <a:bodyPr wrap="square" lIns="0" tIns="0" rIns="0" bIns="0" anchor="t">
            <a:spAutoFit/>
          </a:bodyPr>
          <a:lstStyle/>
          <a:p>
            <a:r>
              <a:rPr lang="en-US" sz="2400">
                <a:latin typeface="Montserrat SemiBold"/>
              </a:rPr>
              <a:t>TDS: Reviewing Test Settings and Accommodations (TA Interface) </a:t>
            </a:r>
            <a:endParaRPr lang="en-US" sz="2400"/>
          </a:p>
        </p:txBody>
      </p:sp>
      <p:pic>
        <p:nvPicPr>
          <p:cNvPr id="8" name="Picture 7">
            <a:extLst>
              <a:ext uri="{FF2B5EF4-FFF2-40B4-BE49-F238E27FC236}">
                <a16:creationId xmlns:a16="http://schemas.microsoft.com/office/drawing/2014/main" id="{23F763FF-B2B4-2377-C587-3446B9E53357}"/>
              </a:ext>
            </a:extLst>
          </p:cNvPr>
          <p:cNvPicPr>
            <a:picLocks noChangeAspect="1"/>
          </p:cNvPicPr>
          <p:nvPr/>
        </p:nvPicPr>
        <p:blipFill>
          <a:blip r:embed="rId3"/>
          <a:stretch>
            <a:fillRect/>
          </a:stretch>
        </p:blipFill>
        <p:spPr>
          <a:xfrm>
            <a:off x="2090511" y="1517196"/>
            <a:ext cx="7111093" cy="4759780"/>
          </a:xfrm>
          <a:prstGeom prst="rect">
            <a:avLst/>
          </a:prstGeom>
        </p:spPr>
      </p:pic>
    </p:spTree>
    <p:extLst>
      <p:ext uri="{BB962C8B-B14F-4D97-AF65-F5344CB8AC3E}">
        <p14:creationId xmlns:p14="http://schemas.microsoft.com/office/powerpoint/2010/main" val="10683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B29CF9-8143-BDF8-16C1-7B9DFE080B3F}"/>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BF7814FB-5817-EC9E-0A20-2E61BB2958FA}"/>
              </a:ext>
            </a:extLst>
          </p:cNvPr>
          <p:cNvSpPr>
            <a:spLocks noGrp="1"/>
          </p:cNvSpPr>
          <p:nvPr>
            <p:ph type="body" sz="quarter" idx="15"/>
          </p:nvPr>
        </p:nvSpPr>
        <p:spPr/>
        <p:txBody>
          <a:bodyPr lIns="0" tIns="45720" rIns="0" bIns="45720" anchor="t"/>
          <a:lstStyle/>
          <a:p>
            <a:r>
              <a:rPr lang="en-US">
                <a:latin typeface="Montserrat"/>
                <a:ea typeface="Calibri"/>
                <a:cs typeface="Calibri"/>
              </a:rPr>
              <a:t>Test Delivery System (TDS) – Student Interface</a:t>
            </a:r>
          </a:p>
          <a:p>
            <a:endParaRPr lang="en-US">
              <a:ea typeface="Calibri"/>
              <a:cs typeface="Calibri"/>
            </a:endParaRPr>
          </a:p>
          <a:p>
            <a:endParaRPr lang="en-US">
              <a:ea typeface="Calibri"/>
              <a:cs typeface="Calibri"/>
            </a:endParaRPr>
          </a:p>
        </p:txBody>
      </p:sp>
      <p:sp>
        <p:nvSpPr>
          <p:cNvPr id="2" name="Title 1">
            <a:extLst>
              <a:ext uri="{FF2B5EF4-FFF2-40B4-BE49-F238E27FC236}">
                <a16:creationId xmlns:a16="http://schemas.microsoft.com/office/drawing/2014/main" id="{7B506348-B3DE-B004-91DF-9737CBBC4F3F}"/>
              </a:ext>
            </a:extLst>
          </p:cNvPr>
          <p:cNvSpPr>
            <a:spLocks noGrp="1"/>
          </p:cNvSpPr>
          <p:nvPr>
            <p:ph type="title"/>
          </p:nvPr>
        </p:nvSpPr>
        <p:spPr/>
        <p:txBody>
          <a:bodyPr wrap="square" lIns="0" tIns="0" rIns="0" bIns="0" anchor="t">
            <a:spAutoFit/>
          </a:bodyPr>
          <a:lstStyle/>
          <a:p>
            <a:r>
              <a:rPr lang="en-US">
                <a:latin typeface="Montserrat SemiBold"/>
              </a:rPr>
              <a:t>TDS: Entering the Test (Student Interface)</a:t>
            </a:r>
            <a:endParaRPr lang="en-US"/>
          </a:p>
        </p:txBody>
      </p:sp>
      <p:pic>
        <p:nvPicPr>
          <p:cNvPr id="6" name="Picture 5">
            <a:extLst>
              <a:ext uri="{FF2B5EF4-FFF2-40B4-BE49-F238E27FC236}">
                <a16:creationId xmlns:a16="http://schemas.microsoft.com/office/drawing/2014/main" id="{D732432A-D53F-DD5D-D69B-2521F9B20192}"/>
              </a:ext>
            </a:extLst>
          </p:cNvPr>
          <p:cNvPicPr>
            <a:picLocks noChangeAspect="1"/>
          </p:cNvPicPr>
          <p:nvPr/>
        </p:nvPicPr>
        <p:blipFill>
          <a:blip r:embed="rId3"/>
          <a:stretch>
            <a:fillRect/>
          </a:stretch>
        </p:blipFill>
        <p:spPr>
          <a:xfrm>
            <a:off x="2487606" y="1229652"/>
            <a:ext cx="6646869" cy="4961462"/>
          </a:xfrm>
          <a:prstGeom prst="rect">
            <a:avLst/>
          </a:prstGeom>
          <a:ln w="12700">
            <a:solidFill>
              <a:schemeClr val="bg1">
                <a:lumMod val="75000"/>
              </a:schemeClr>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7878817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8A22F8-E0E7-714A-845D-CF0C56ED3FD1}"/>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4D3D5DB7-6915-CB3A-9692-7F0890D7F151}"/>
              </a:ext>
            </a:extLst>
          </p:cNvPr>
          <p:cNvSpPr>
            <a:spLocks noGrp="1"/>
          </p:cNvSpPr>
          <p:nvPr>
            <p:ph type="body" sz="quarter" idx="15"/>
          </p:nvPr>
        </p:nvSpPr>
        <p:spPr/>
        <p:txBody>
          <a:bodyPr lIns="0" tIns="45720" rIns="0" bIns="45720" anchor="t"/>
          <a:lstStyle/>
          <a:p>
            <a:r>
              <a:rPr lang="en-US">
                <a:latin typeface="Montserrat"/>
                <a:ea typeface="Calibri"/>
                <a:cs typeface="Calibri"/>
              </a:rPr>
              <a:t>Test Delivery System (TDS) – TA Interface</a:t>
            </a:r>
          </a:p>
          <a:p>
            <a:endParaRPr lang="en-US">
              <a:ea typeface="Calibri"/>
              <a:cs typeface="Calibri"/>
            </a:endParaRPr>
          </a:p>
        </p:txBody>
      </p:sp>
      <p:sp>
        <p:nvSpPr>
          <p:cNvPr id="2" name="Title 1">
            <a:extLst>
              <a:ext uri="{FF2B5EF4-FFF2-40B4-BE49-F238E27FC236}">
                <a16:creationId xmlns:a16="http://schemas.microsoft.com/office/drawing/2014/main" id="{93D18378-62DE-CDB4-25DE-F7E7CE4E671F}"/>
              </a:ext>
            </a:extLst>
          </p:cNvPr>
          <p:cNvSpPr>
            <a:spLocks noGrp="1"/>
          </p:cNvSpPr>
          <p:nvPr>
            <p:ph type="title"/>
          </p:nvPr>
        </p:nvSpPr>
        <p:spPr/>
        <p:txBody>
          <a:bodyPr wrap="square" lIns="0" tIns="0" rIns="0" bIns="0" anchor="t">
            <a:spAutoFit/>
          </a:bodyPr>
          <a:lstStyle/>
          <a:p>
            <a:r>
              <a:rPr lang="en-US">
                <a:latin typeface="Montserrat SemiBold"/>
              </a:rPr>
              <a:t>TDS: Monitoring the Test Session (TA Interface)</a:t>
            </a:r>
            <a:endParaRPr lang="en-US"/>
          </a:p>
        </p:txBody>
      </p:sp>
      <p:pic>
        <p:nvPicPr>
          <p:cNvPr id="11" name="Picture 10">
            <a:extLst>
              <a:ext uri="{FF2B5EF4-FFF2-40B4-BE49-F238E27FC236}">
                <a16:creationId xmlns:a16="http://schemas.microsoft.com/office/drawing/2014/main" id="{B96692D4-ABD2-F235-0A39-618C9718033D}"/>
              </a:ext>
            </a:extLst>
          </p:cNvPr>
          <p:cNvPicPr>
            <a:picLocks noChangeAspect="1"/>
          </p:cNvPicPr>
          <p:nvPr/>
        </p:nvPicPr>
        <p:blipFill>
          <a:blip r:embed="rId3"/>
          <a:srcRect l="1483" t="2569" r="1250" b="-107"/>
          <a:stretch>
            <a:fillRect/>
          </a:stretch>
        </p:blipFill>
        <p:spPr>
          <a:xfrm>
            <a:off x="1806434" y="1228475"/>
            <a:ext cx="9188141" cy="5126693"/>
          </a:xfrm>
          <a:prstGeom prst="rect">
            <a:avLst/>
          </a:prstGeom>
        </p:spPr>
      </p:pic>
    </p:spTree>
    <p:extLst>
      <p:ext uri="{BB962C8B-B14F-4D97-AF65-F5344CB8AC3E}">
        <p14:creationId xmlns:p14="http://schemas.microsoft.com/office/powerpoint/2010/main" val="32633752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77860F-68CB-B328-4F38-6D44E3AB1F1B}"/>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5042CC6D-ECCC-AA44-6844-D80D5E538D3B}"/>
              </a:ext>
            </a:extLst>
          </p:cNvPr>
          <p:cNvSpPr>
            <a:spLocks noGrp="1"/>
          </p:cNvSpPr>
          <p:nvPr>
            <p:ph type="body" sz="quarter" idx="15"/>
          </p:nvPr>
        </p:nvSpPr>
        <p:spPr/>
        <p:txBody>
          <a:bodyPr lIns="0" tIns="45720" rIns="0" bIns="45720" anchor="t"/>
          <a:lstStyle/>
          <a:p>
            <a:r>
              <a:rPr lang="en-US">
                <a:latin typeface="Montserrat"/>
                <a:ea typeface="Calibri"/>
                <a:cs typeface="Calibri"/>
              </a:rPr>
              <a:t>Test Delivery System (TDS) – TA Interface</a:t>
            </a:r>
          </a:p>
          <a:p>
            <a:endParaRPr lang="en-US">
              <a:ea typeface="Calibri"/>
              <a:cs typeface="Calibri"/>
            </a:endParaRPr>
          </a:p>
        </p:txBody>
      </p:sp>
      <p:sp>
        <p:nvSpPr>
          <p:cNvPr id="2" name="Title 1">
            <a:extLst>
              <a:ext uri="{FF2B5EF4-FFF2-40B4-BE49-F238E27FC236}">
                <a16:creationId xmlns:a16="http://schemas.microsoft.com/office/drawing/2014/main" id="{D2B7B576-B98E-7910-40E6-4D3078492FA9}"/>
              </a:ext>
            </a:extLst>
          </p:cNvPr>
          <p:cNvSpPr>
            <a:spLocks noGrp="1"/>
          </p:cNvSpPr>
          <p:nvPr>
            <p:ph type="title"/>
          </p:nvPr>
        </p:nvSpPr>
        <p:spPr/>
        <p:txBody>
          <a:bodyPr wrap="square" lIns="0" tIns="0" rIns="0" bIns="0" anchor="t">
            <a:spAutoFit/>
          </a:bodyPr>
          <a:lstStyle/>
          <a:p>
            <a:r>
              <a:rPr lang="en-US">
                <a:latin typeface="Montserrat SemiBold"/>
              </a:rPr>
              <a:t>TDS: Monitoring the Test Session (TA Interface)</a:t>
            </a:r>
            <a:endParaRPr lang="en-US"/>
          </a:p>
        </p:txBody>
      </p:sp>
      <p:pic>
        <p:nvPicPr>
          <p:cNvPr id="4" name="Picture 3">
            <a:extLst>
              <a:ext uri="{FF2B5EF4-FFF2-40B4-BE49-F238E27FC236}">
                <a16:creationId xmlns:a16="http://schemas.microsoft.com/office/drawing/2014/main" id="{A7BEC848-175B-0733-66B1-0ABB642E46D5}"/>
              </a:ext>
            </a:extLst>
          </p:cNvPr>
          <p:cNvPicPr>
            <a:picLocks noChangeAspect="1"/>
          </p:cNvPicPr>
          <p:nvPr/>
        </p:nvPicPr>
        <p:blipFill>
          <a:blip r:embed="rId3"/>
          <a:srcRect l="2502" t="34620" r="13460" b="8565"/>
          <a:stretch>
            <a:fillRect/>
          </a:stretch>
        </p:blipFill>
        <p:spPr>
          <a:xfrm>
            <a:off x="569230" y="1314206"/>
            <a:ext cx="10579764" cy="5132831"/>
          </a:xfrm>
          <a:prstGeom prst="rect">
            <a:avLst/>
          </a:prstGeom>
        </p:spPr>
      </p:pic>
    </p:spTree>
    <p:extLst>
      <p:ext uri="{BB962C8B-B14F-4D97-AF65-F5344CB8AC3E}">
        <p14:creationId xmlns:p14="http://schemas.microsoft.com/office/powerpoint/2010/main" val="1813623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D51A372-6D47-44A0-2864-B100066CBA81}"/>
              </a:ext>
            </a:extLst>
          </p:cNvPr>
          <p:cNvSpPr>
            <a:spLocks noGrp="1"/>
          </p:cNvSpPr>
          <p:nvPr>
            <p:ph type="body" sz="quarter" idx="15"/>
          </p:nvPr>
        </p:nvSpPr>
        <p:spPr/>
        <p:txBody>
          <a:bodyPr lIns="0" tIns="45720" rIns="0" bIns="45720" anchor="t"/>
          <a:lstStyle/>
          <a:p>
            <a:endParaRPr lang="en-US">
              <a:ea typeface="Calibri"/>
              <a:cs typeface="Calibri"/>
            </a:endParaRPr>
          </a:p>
          <a:p>
            <a:endParaRPr lang="en-US">
              <a:ea typeface="Calibri"/>
              <a:cs typeface="Calibri"/>
            </a:endParaRPr>
          </a:p>
        </p:txBody>
      </p:sp>
      <p:sp>
        <p:nvSpPr>
          <p:cNvPr id="2" name="Title 1">
            <a:extLst>
              <a:ext uri="{FF2B5EF4-FFF2-40B4-BE49-F238E27FC236}">
                <a16:creationId xmlns:a16="http://schemas.microsoft.com/office/drawing/2014/main" id="{4B529467-C1A3-C609-75AD-4D0CB471952F}"/>
              </a:ext>
            </a:extLst>
          </p:cNvPr>
          <p:cNvSpPr>
            <a:spLocks noGrp="1"/>
          </p:cNvSpPr>
          <p:nvPr>
            <p:ph type="title"/>
          </p:nvPr>
        </p:nvSpPr>
        <p:spPr/>
        <p:txBody>
          <a:bodyPr wrap="square" lIns="0" tIns="0" rIns="0" bIns="0" anchor="t">
            <a:spAutoFit/>
          </a:bodyPr>
          <a:lstStyle/>
          <a:p>
            <a:r>
              <a:rPr lang="en-US">
                <a:latin typeface="Montserrat SemiBold"/>
              </a:rPr>
              <a:t>TDS: Possible Test Statuses (TA Interface)</a:t>
            </a:r>
            <a:endParaRPr lang="en-US"/>
          </a:p>
        </p:txBody>
      </p:sp>
      <p:pic>
        <p:nvPicPr>
          <p:cNvPr id="4" name="Picture 3" descr="A test results with text on a piece of paper&#10;&#10;AI-generated content may be incorrect.">
            <a:extLst>
              <a:ext uri="{FF2B5EF4-FFF2-40B4-BE49-F238E27FC236}">
                <a16:creationId xmlns:a16="http://schemas.microsoft.com/office/drawing/2014/main" id="{3E883761-69D0-26C8-0447-7499DCAEEC6F}"/>
              </a:ext>
            </a:extLst>
          </p:cNvPr>
          <p:cNvPicPr>
            <a:picLocks noChangeAspect="1"/>
          </p:cNvPicPr>
          <p:nvPr/>
        </p:nvPicPr>
        <p:blipFill>
          <a:blip r:embed="rId3"/>
          <a:stretch>
            <a:fillRect/>
          </a:stretch>
        </p:blipFill>
        <p:spPr>
          <a:xfrm>
            <a:off x="1351869" y="1226002"/>
            <a:ext cx="8660947" cy="5146222"/>
          </a:xfrm>
          <a:prstGeom prst="rect">
            <a:avLst/>
          </a:prstGeom>
        </p:spPr>
      </p:pic>
      <p:sp>
        <p:nvSpPr>
          <p:cNvPr id="8" name="Text Placeholder 2">
            <a:extLst>
              <a:ext uri="{FF2B5EF4-FFF2-40B4-BE49-F238E27FC236}">
                <a16:creationId xmlns:a16="http://schemas.microsoft.com/office/drawing/2014/main" id="{BD1D7EFE-8DF1-08B1-3E84-C7E01BC5F966}"/>
              </a:ext>
            </a:extLst>
          </p:cNvPr>
          <p:cNvSpPr txBox="1">
            <a:spLocks/>
          </p:cNvSpPr>
          <p:nvPr/>
        </p:nvSpPr>
        <p:spPr>
          <a:xfrm>
            <a:off x="744665" y="320690"/>
            <a:ext cx="9633916" cy="321184"/>
          </a:xfrm>
          <a:prstGeom prst="rect">
            <a:avLst/>
          </a:prstGeom>
        </p:spPr>
        <p:txBody>
          <a:bodyPr lIns="0" tIns="45720" rIns="0" bIns="45720" anchor="t"/>
          <a:lstStyle>
            <a:lvl1pPr marL="0" indent="0" algn="l" defTabSz="914400" rtl="0" eaLnBrk="1" latinLnBrk="0" hangingPunct="1">
              <a:lnSpc>
                <a:spcPct val="90000"/>
              </a:lnSpc>
              <a:spcBef>
                <a:spcPts val="1000"/>
              </a:spcBef>
              <a:buFont typeface="Arial" panose="020B0604020202020204" pitchFamily="34" charset="0"/>
              <a:buNone/>
              <a:defRPr sz="1400" b="0" i="0" kern="1200">
                <a:solidFill>
                  <a:srgbClr val="424B5A"/>
                </a:solidFill>
                <a:latin typeface="Montserrat" pitchFamily="2"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b="0" i="0" kern="1200">
                <a:solidFill>
                  <a:schemeClr val="tx1"/>
                </a:solidFill>
                <a:latin typeface="Lato" panose="020F0502020204030203"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b="0" i="0" kern="1200">
                <a:solidFill>
                  <a:schemeClr val="tx1"/>
                </a:solidFill>
                <a:latin typeface="Lato" panose="020F0502020204030203"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100" b="0" i="0" kern="1200">
                <a:solidFill>
                  <a:schemeClr val="tx1"/>
                </a:solidFill>
                <a:latin typeface="Lato" panose="020F0502020204030203"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100" b="0" i="0" kern="1200">
                <a:solidFill>
                  <a:schemeClr val="tx1"/>
                </a:solidFill>
                <a:latin typeface="Lato" panose="020F050202020403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atin typeface="Montserrat"/>
                <a:ea typeface="Calibri"/>
                <a:cs typeface="Calibri"/>
              </a:rPr>
              <a:t>Test Delivery System (TDS) – TA Interface</a:t>
            </a:r>
          </a:p>
          <a:p>
            <a:endParaRPr lang="en-US">
              <a:ea typeface="Calibri"/>
              <a:cs typeface="Calibri"/>
            </a:endParaRPr>
          </a:p>
        </p:txBody>
      </p:sp>
    </p:spTree>
    <p:extLst>
      <p:ext uri="{BB962C8B-B14F-4D97-AF65-F5344CB8AC3E}">
        <p14:creationId xmlns:p14="http://schemas.microsoft.com/office/powerpoint/2010/main" val="8218088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83DB6B4-561F-F763-6A7E-53F155817C9F}"/>
              </a:ext>
            </a:extLst>
          </p:cNvPr>
          <p:cNvSpPr>
            <a:spLocks noGrp="1"/>
          </p:cNvSpPr>
          <p:nvPr>
            <p:ph type="body" sz="quarter" idx="15"/>
          </p:nvPr>
        </p:nvSpPr>
        <p:spPr>
          <a:xfrm>
            <a:off x="1267179" y="2512347"/>
            <a:ext cx="9648430" cy="1104955"/>
          </a:xfrm>
        </p:spPr>
        <p:txBody>
          <a:bodyPr lIns="0" tIns="45720" rIns="0" bIns="45720" anchor="t"/>
          <a:lstStyle/>
          <a:p>
            <a:pPr marL="742950" lvl="1" indent="-285750">
              <a:buFont typeface="Courier New,monospace"/>
              <a:buChar char="o"/>
            </a:pPr>
            <a:endParaRPr lang="en-US" sz="1600">
              <a:solidFill>
                <a:srgbClr val="015391"/>
              </a:solidFill>
              <a:latin typeface="Aptos"/>
              <a:ea typeface="Lato"/>
              <a:cs typeface="Lato"/>
            </a:endParaRPr>
          </a:p>
          <a:p>
            <a:pPr marL="742950" lvl="1" indent="-285750">
              <a:buFont typeface="Courier New,monospace"/>
              <a:buChar char="o"/>
            </a:pPr>
            <a:endParaRPr lang="en-US" sz="1600">
              <a:solidFill>
                <a:srgbClr val="015391"/>
              </a:solidFill>
              <a:latin typeface="Aptos"/>
              <a:ea typeface="Lato"/>
              <a:cs typeface="Lato"/>
            </a:endParaRPr>
          </a:p>
          <a:p>
            <a:pPr lvl="1">
              <a:buFont typeface="Courier New" panose="020B0604020202020204" pitchFamily="34" charset="0"/>
              <a:buChar char="o"/>
            </a:pPr>
            <a:endParaRPr lang="en-US">
              <a:latin typeface="Lato"/>
              <a:ea typeface="+mn-lt"/>
              <a:cs typeface="+mn-lt"/>
            </a:endParaRPr>
          </a:p>
          <a:p>
            <a:pPr marL="457200" lvl="1" indent="0">
              <a:buNone/>
            </a:pPr>
            <a:endParaRPr lang="en-US">
              <a:ea typeface="Calibri"/>
              <a:cs typeface="Calibri"/>
            </a:endParaRPr>
          </a:p>
        </p:txBody>
      </p:sp>
      <p:sp>
        <p:nvSpPr>
          <p:cNvPr id="2" name="Title 1">
            <a:extLst>
              <a:ext uri="{FF2B5EF4-FFF2-40B4-BE49-F238E27FC236}">
                <a16:creationId xmlns:a16="http://schemas.microsoft.com/office/drawing/2014/main" id="{1EA86060-515D-23C2-0812-C78D3F5D36C1}"/>
              </a:ext>
            </a:extLst>
          </p:cNvPr>
          <p:cNvSpPr>
            <a:spLocks noGrp="1"/>
          </p:cNvSpPr>
          <p:nvPr>
            <p:ph type="title"/>
          </p:nvPr>
        </p:nvSpPr>
        <p:spPr/>
        <p:txBody>
          <a:bodyPr wrap="square" lIns="0" tIns="0" rIns="0" bIns="0" anchor="t">
            <a:spAutoFit/>
          </a:bodyPr>
          <a:lstStyle/>
          <a:p>
            <a:r>
              <a:rPr lang="en-US">
                <a:latin typeface="Montserrat SemiBold"/>
              </a:rPr>
              <a:t>TDS: Pausing and Ending Test Sessions (TA Interface)</a:t>
            </a:r>
            <a:endParaRPr lang="en-US"/>
          </a:p>
        </p:txBody>
      </p:sp>
      <p:pic>
        <p:nvPicPr>
          <p:cNvPr id="9" name="Content Placeholder 8">
            <a:extLst>
              <a:ext uri="{FF2B5EF4-FFF2-40B4-BE49-F238E27FC236}">
                <a16:creationId xmlns:a16="http://schemas.microsoft.com/office/drawing/2014/main" id="{C9AB4D5B-8287-B23A-86C2-F93048169A43}"/>
              </a:ext>
            </a:extLst>
          </p:cNvPr>
          <p:cNvPicPr>
            <a:picLocks noGrp="1" noChangeAspect="1"/>
          </p:cNvPicPr>
          <p:nvPr>
            <p:ph sz="quarter" idx="17"/>
          </p:nvPr>
        </p:nvPicPr>
        <p:blipFill>
          <a:blip r:embed="rId3"/>
          <a:stretch>
            <a:fillRect/>
          </a:stretch>
        </p:blipFill>
        <p:spPr>
          <a:xfrm>
            <a:off x="1270412" y="1412728"/>
            <a:ext cx="9643920" cy="1102257"/>
          </a:xfrm>
          <a:prstGeom prst="rect">
            <a:avLst/>
          </a:prstGeom>
          <a:ln>
            <a:solidFill>
              <a:schemeClr val="bg1">
                <a:lumMod val="75000"/>
              </a:schemeClr>
            </a:solidFill>
          </a:ln>
        </p:spPr>
      </p:pic>
      <p:sp>
        <p:nvSpPr>
          <p:cNvPr id="8" name="Text Placeholder 2">
            <a:extLst>
              <a:ext uri="{FF2B5EF4-FFF2-40B4-BE49-F238E27FC236}">
                <a16:creationId xmlns:a16="http://schemas.microsoft.com/office/drawing/2014/main" id="{DBFC0DEF-9D58-FA19-FAF6-1C8D72D1CAA7}"/>
              </a:ext>
            </a:extLst>
          </p:cNvPr>
          <p:cNvSpPr txBox="1">
            <a:spLocks/>
          </p:cNvSpPr>
          <p:nvPr/>
        </p:nvSpPr>
        <p:spPr>
          <a:xfrm>
            <a:off x="744665" y="204576"/>
            <a:ext cx="9633916" cy="321184"/>
          </a:xfrm>
          <a:prstGeom prst="rect">
            <a:avLst/>
          </a:prstGeom>
        </p:spPr>
        <p:txBody>
          <a:bodyPr lIns="0" tIns="45720" rIns="0" bIns="45720" anchor="t"/>
          <a:lstStyle>
            <a:lvl1pPr marL="0" indent="0" algn="l" defTabSz="914400" rtl="0" eaLnBrk="1" latinLnBrk="0" hangingPunct="1">
              <a:lnSpc>
                <a:spcPct val="90000"/>
              </a:lnSpc>
              <a:spcBef>
                <a:spcPts val="1000"/>
              </a:spcBef>
              <a:buFont typeface="Arial" panose="020B0604020202020204" pitchFamily="34" charset="0"/>
              <a:buNone/>
              <a:defRPr sz="1400" b="0" i="0" kern="1200">
                <a:solidFill>
                  <a:srgbClr val="424B5A"/>
                </a:solidFill>
                <a:latin typeface="Montserrat" pitchFamily="2"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b="0" i="0" kern="1200">
                <a:solidFill>
                  <a:schemeClr val="tx1"/>
                </a:solidFill>
                <a:latin typeface="Lato" panose="020F0502020204030203"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b="0" i="0" kern="1200">
                <a:solidFill>
                  <a:schemeClr val="tx1"/>
                </a:solidFill>
                <a:latin typeface="Lato" panose="020F0502020204030203"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100" b="0" i="0" kern="1200">
                <a:solidFill>
                  <a:schemeClr val="tx1"/>
                </a:solidFill>
                <a:latin typeface="Lato" panose="020F0502020204030203"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100" b="0" i="0" kern="1200">
                <a:solidFill>
                  <a:schemeClr val="tx1"/>
                </a:solidFill>
                <a:latin typeface="Lato" panose="020F050202020403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atin typeface="Montserrat"/>
                <a:ea typeface="Calibri"/>
                <a:cs typeface="Calibri"/>
              </a:rPr>
              <a:t>Test Delivery System (TDS) – TA Interface</a:t>
            </a:r>
            <a:endParaRPr lang="en-US">
              <a:ea typeface="Calibri"/>
              <a:cs typeface="Calibri"/>
            </a:endParaRPr>
          </a:p>
          <a:p>
            <a:endParaRPr lang="en-US">
              <a:ea typeface="Calibri"/>
              <a:cs typeface="Calibri"/>
            </a:endParaRPr>
          </a:p>
        </p:txBody>
      </p:sp>
      <p:sp>
        <p:nvSpPr>
          <p:cNvPr id="10" name="Rectangle: Rounded Corners 9">
            <a:extLst>
              <a:ext uri="{FF2B5EF4-FFF2-40B4-BE49-F238E27FC236}">
                <a16:creationId xmlns:a16="http://schemas.microsoft.com/office/drawing/2014/main" id="{562947B1-F88C-1513-910D-351576B930CF}"/>
              </a:ext>
            </a:extLst>
          </p:cNvPr>
          <p:cNvSpPr/>
          <p:nvPr/>
        </p:nvSpPr>
        <p:spPr>
          <a:xfrm>
            <a:off x="9492821" y="1806469"/>
            <a:ext cx="696612" cy="495893"/>
          </a:xfrm>
          <a:prstGeom prst="round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57E083C8-1C3F-517D-EB5A-F1BAF2FD3D97}"/>
              </a:ext>
            </a:extLst>
          </p:cNvPr>
          <p:cNvPicPr>
            <a:picLocks noChangeAspect="1"/>
          </p:cNvPicPr>
          <p:nvPr/>
        </p:nvPicPr>
        <p:blipFill>
          <a:blip r:embed="rId4"/>
          <a:stretch>
            <a:fillRect/>
          </a:stretch>
        </p:blipFill>
        <p:spPr>
          <a:xfrm>
            <a:off x="1766661" y="3614964"/>
            <a:ext cx="3651250" cy="1021442"/>
          </a:xfrm>
          <a:prstGeom prst="rect">
            <a:avLst/>
          </a:prstGeom>
          <a:ln>
            <a:solidFill>
              <a:schemeClr val="bg1">
                <a:lumMod val="75000"/>
              </a:schemeClr>
            </a:solidFill>
          </a:ln>
        </p:spPr>
      </p:pic>
      <p:sp>
        <p:nvSpPr>
          <p:cNvPr id="12" name="TextBox 11">
            <a:extLst>
              <a:ext uri="{FF2B5EF4-FFF2-40B4-BE49-F238E27FC236}">
                <a16:creationId xmlns:a16="http://schemas.microsoft.com/office/drawing/2014/main" id="{CBE6B720-316C-E76E-0BB3-BE5BF8BA5458}"/>
              </a:ext>
            </a:extLst>
          </p:cNvPr>
          <p:cNvSpPr txBox="1"/>
          <p:nvPr/>
        </p:nvSpPr>
        <p:spPr>
          <a:xfrm>
            <a:off x="6468675" y="3074747"/>
            <a:ext cx="4941235" cy="2722284"/>
          </a:xfrm>
          <a:prstGeom prst="rect">
            <a:avLst/>
          </a:prstGeom>
          <a:noFill/>
          <a:ln>
            <a:solidFill>
              <a:srgbClr val="000000"/>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153035">
              <a:lnSpc>
                <a:spcPct val="90000"/>
              </a:lnSpc>
              <a:spcBef>
                <a:spcPts val="500"/>
              </a:spcBef>
            </a:pPr>
            <a:r>
              <a:rPr lang="en-US" sz="1600" b="1">
                <a:latin typeface="Montserrat"/>
              </a:rPr>
              <a:t>Notes</a:t>
            </a:r>
          </a:p>
          <a:p>
            <a:pPr marL="591185" indent="-285750">
              <a:lnSpc>
                <a:spcPct val="90000"/>
              </a:lnSpc>
              <a:spcBef>
                <a:spcPts val="500"/>
              </a:spcBef>
              <a:buFont typeface="Arial"/>
              <a:buChar char="•"/>
            </a:pPr>
            <a:r>
              <a:rPr lang="en-US" sz="1600">
                <a:latin typeface="Montserrat"/>
              </a:rPr>
              <a:t>Sessions cannot be renewed and TAs must create a new session to continue testing. </a:t>
            </a:r>
          </a:p>
          <a:p>
            <a:pPr marL="591185" indent="-285750">
              <a:lnSpc>
                <a:spcPct val="90000"/>
              </a:lnSpc>
              <a:spcBef>
                <a:spcPts val="500"/>
              </a:spcBef>
              <a:buFont typeface="Arial"/>
              <a:buChar char="•"/>
            </a:pPr>
            <a:r>
              <a:rPr lang="en-US" sz="1600" b="1">
                <a:latin typeface="Montserrat"/>
              </a:rPr>
              <a:t>TDS will automatically log out students after 20 minutes of inactivity and logs users out of the TAs  after 30 minutes of inactivity. </a:t>
            </a:r>
            <a:endParaRPr lang="en-US" b="1">
              <a:latin typeface="Montserrat"/>
              <a:ea typeface="Calibri" panose="020F0502020204030204"/>
              <a:cs typeface="Calibri" panose="020F0502020204030204"/>
            </a:endParaRPr>
          </a:p>
          <a:p>
            <a:pPr marL="591185" indent="-285750">
              <a:lnSpc>
                <a:spcPct val="90000"/>
              </a:lnSpc>
              <a:spcBef>
                <a:spcPts val="500"/>
              </a:spcBef>
              <a:buFont typeface="Arial"/>
              <a:buChar char="•"/>
            </a:pPr>
            <a:r>
              <a:rPr lang="en-US" sz="1600">
                <a:latin typeface="Montserrat"/>
              </a:rPr>
              <a:t>Logging out of the TA Interface due to inactivity automatically stops the test session and pauses student tests. </a:t>
            </a:r>
            <a:endParaRPr lang="en-US">
              <a:latin typeface="Montserrat"/>
              <a:ea typeface="Calibri"/>
              <a:cs typeface="Calibri"/>
            </a:endParaRPr>
          </a:p>
        </p:txBody>
      </p:sp>
      <p:sp>
        <p:nvSpPr>
          <p:cNvPr id="13" name="Rectangle: Rounded Corners 12">
            <a:extLst>
              <a:ext uri="{FF2B5EF4-FFF2-40B4-BE49-F238E27FC236}">
                <a16:creationId xmlns:a16="http://schemas.microsoft.com/office/drawing/2014/main" id="{9D0A65EE-FDF2-EDBB-1AB0-81D915E7805C}"/>
              </a:ext>
            </a:extLst>
          </p:cNvPr>
          <p:cNvSpPr/>
          <p:nvPr/>
        </p:nvSpPr>
        <p:spPr>
          <a:xfrm>
            <a:off x="1872820" y="3722354"/>
            <a:ext cx="1030440" cy="931321"/>
          </a:xfrm>
          <a:prstGeom prst="round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688934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63EBF39-C33A-2770-0830-A6616AD61E15}"/>
              </a:ext>
            </a:extLst>
          </p:cNvPr>
          <p:cNvSpPr>
            <a:spLocks noGrp="1"/>
          </p:cNvSpPr>
          <p:nvPr>
            <p:ph type="body" sz="quarter" idx="15"/>
          </p:nvPr>
        </p:nvSpPr>
        <p:spPr/>
        <p:txBody>
          <a:bodyPr lIns="0" tIns="45720" rIns="91440" bIns="45720" anchor="t"/>
          <a:lstStyle/>
          <a:p>
            <a:r>
              <a:rPr lang="en-US">
                <a:latin typeface="Montserrat"/>
              </a:rPr>
              <a:t>Test Delivery System </a:t>
            </a:r>
            <a:endParaRPr lang="en-US"/>
          </a:p>
        </p:txBody>
      </p:sp>
      <p:sp>
        <p:nvSpPr>
          <p:cNvPr id="3" name="Title 2">
            <a:extLst>
              <a:ext uri="{FF2B5EF4-FFF2-40B4-BE49-F238E27FC236}">
                <a16:creationId xmlns:a16="http://schemas.microsoft.com/office/drawing/2014/main" id="{7843F500-FEAB-841A-B7C8-0437B0AF1AC2}"/>
              </a:ext>
            </a:extLst>
          </p:cNvPr>
          <p:cNvSpPr>
            <a:spLocks noGrp="1"/>
          </p:cNvSpPr>
          <p:nvPr>
            <p:ph type="title"/>
          </p:nvPr>
        </p:nvSpPr>
        <p:spPr/>
        <p:txBody>
          <a:bodyPr wrap="square" lIns="0" tIns="0" rIns="0" bIns="0" anchor="t">
            <a:spAutoFit/>
          </a:bodyPr>
          <a:lstStyle/>
          <a:p>
            <a:r>
              <a:rPr lang="en-US">
                <a:latin typeface="Montserrat SemiBold"/>
              </a:rPr>
              <a:t>TDS Demonstration: Student and TA Interface </a:t>
            </a:r>
            <a:endParaRPr lang="en-US"/>
          </a:p>
        </p:txBody>
      </p:sp>
      <p:sp>
        <p:nvSpPr>
          <p:cNvPr id="4" name="Text Placeholder 3">
            <a:extLst>
              <a:ext uri="{FF2B5EF4-FFF2-40B4-BE49-F238E27FC236}">
                <a16:creationId xmlns:a16="http://schemas.microsoft.com/office/drawing/2014/main" id="{CF482DBF-5800-2D5F-1156-750AC0F9F91C}"/>
              </a:ext>
            </a:extLst>
          </p:cNvPr>
          <p:cNvSpPr>
            <a:spLocks noGrp="1"/>
          </p:cNvSpPr>
          <p:nvPr>
            <p:ph type="body" sz="quarter" idx="18"/>
          </p:nvPr>
        </p:nvSpPr>
        <p:spPr/>
        <p:txBody>
          <a:bodyPr lIns="0" tIns="45720" rIns="91440" bIns="45720" anchor="t"/>
          <a:lstStyle/>
          <a:p>
            <a:r>
              <a:rPr lang="en-US">
                <a:latin typeface="Montserrat"/>
              </a:rPr>
              <a:t>Demonstration </a:t>
            </a:r>
            <a:endParaRPr lang="en-US"/>
          </a:p>
        </p:txBody>
      </p:sp>
      <p:sp>
        <p:nvSpPr>
          <p:cNvPr id="5" name="Content Placeholder 4">
            <a:extLst>
              <a:ext uri="{FF2B5EF4-FFF2-40B4-BE49-F238E27FC236}">
                <a16:creationId xmlns:a16="http://schemas.microsoft.com/office/drawing/2014/main" id="{3FB9B3F3-48D6-8BC5-F63D-FB68DA124A51}"/>
              </a:ext>
            </a:extLst>
          </p:cNvPr>
          <p:cNvSpPr>
            <a:spLocks noGrp="1"/>
          </p:cNvSpPr>
          <p:nvPr>
            <p:ph sz="quarter" idx="17"/>
          </p:nvPr>
        </p:nvSpPr>
        <p:spPr/>
        <p:txBody>
          <a:bodyPr/>
          <a:lstStyle/>
          <a:p>
            <a:endParaRPr lang="en-US"/>
          </a:p>
        </p:txBody>
      </p:sp>
    </p:spTree>
    <p:extLst>
      <p:ext uri="{BB962C8B-B14F-4D97-AF65-F5344CB8AC3E}">
        <p14:creationId xmlns:p14="http://schemas.microsoft.com/office/powerpoint/2010/main" val="16829017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4C7B63-AD13-2C3F-7DDB-A3460768ED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E6E9864-E521-5078-2D3D-064F9D908253}"/>
              </a:ext>
            </a:extLst>
          </p:cNvPr>
          <p:cNvSpPr>
            <a:spLocks noGrp="1"/>
          </p:cNvSpPr>
          <p:nvPr>
            <p:ph type="title"/>
          </p:nvPr>
        </p:nvSpPr>
        <p:spPr>
          <a:xfrm>
            <a:off x="345521" y="2114732"/>
            <a:ext cx="7974067" cy="510307"/>
          </a:xfrm>
        </p:spPr>
        <p:txBody>
          <a:bodyPr lIns="0" tIns="45720" rIns="91440" bIns="45720" anchor="t"/>
          <a:lstStyle/>
          <a:p>
            <a:r>
              <a:rPr lang="en-US" sz="2800">
                <a:latin typeface="Montserrat SemiBold"/>
              </a:rPr>
              <a:t>TIDE: During Testing</a:t>
            </a:r>
            <a:endParaRPr lang="en-US"/>
          </a:p>
        </p:txBody>
      </p:sp>
      <p:sp>
        <p:nvSpPr>
          <p:cNvPr id="5" name="Text Placeholder 4">
            <a:extLst>
              <a:ext uri="{FF2B5EF4-FFF2-40B4-BE49-F238E27FC236}">
                <a16:creationId xmlns:a16="http://schemas.microsoft.com/office/drawing/2014/main" id="{AB4AE8B5-DC80-E707-BDD4-3A92F5325F6C}"/>
              </a:ext>
            </a:extLst>
          </p:cNvPr>
          <p:cNvSpPr>
            <a:spLocks noGrp="1"/>
          </p:cNvSpPr>
          <p:nvPr>
            <p:ph type="body" sz="quarter" idx="13"/>
          </p:nvPr>
        </p:nvSpPr>
        <p:spPr/>
        <p:txBody>
          <a:bodyPr lIns="0" tIns="45720" rIns="91440" bIns="45720" anchor="t"/>
          <a:lstStyle/>
          <a:p>
            <a:r>
              <a:rPr lang="en-US" sz="1800">
                <a:latin typeface="Montserrat" panose="00000500000000000000" pitchFamily="2" charset="0"/>
              </a:rPr>
              <a:t>Users Involved:</a:t>
            </a:r>
          </a:p>
          <a:p>
            <a:pPr marL="571500" indent="-571500">
              <a:buChar char="•"/>
            </a:pPr>
            <a:r>
              <a:rPr lang="en-US" sz="1800">
                <a:latin typeface="Montserrat" panose="00000500000000000000" pitchFamily="2" charset="0"/>
              </a:rPr>
              <a:t>LACs</a:t>
            </a:r>
          </a:p>
          <a:p>
            <a:pPr marL="571500" indent="-571500">
              <a:buChar char="•"/>
            </a:pPr>
            <a:r>
              <a:rPr lang="en-US" sz="1800">
                <a:latin typeface="Montserrat" panose="00000500000000000000" pitchFamily="2" charset="0"/>
              </a:rPr>
              <a:t>STCs</a:t>
            </a:r>
          </a:p>
          <a:p>
            <a:pPr marL="571500" indent="-571500">
              <a:buChar char="•"/>
            </a:pPr>
            <a:r>
              <a:rPr lang="en-US" sz="1800">
                <a:latin typeface="Montserrat" panose="00000500000000000000" pitchFamily="2" charset="0"/>
              </a:rPr>
              <a:t>TAs</a:t>
            </a:r>
            <a:br>
              <a:rPr lang="en-US">
                <a:latin typeface="Montserrat SemiBold"/>
              </a:rPr>
            </a:br>
            <a:endParaRPr lang="en-US">
              <a:latin typeface="Montserrat SemiBold"/>
            </a:endParaRPr>
          </a:p>
          <a:p>
            <a:endParaRPr lang="en-US"/>
          </a:p>
        </p:txBody>
      </p:sp>
    </p:spTree>
    <p:extLst>
      <p:ext uri="{BB962C8B-B14F-4D97-AF65-F5344CB8AC3E}">
        <p14:creationId xmlns:p14="http://schemas.microsoft.com/office/powerpoint/2010/main" val="334580324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6C4A64-6B86-7FBA-C353-8C3C32175C1A}"/>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94157F83-7DE5-13D0-90C9-32D43D53C8EE}"/>
              </a:ext>
            </a:extLst>
          </p:cNvPr>
          <p:cNvSpPr>
            <a:spLocks noGrp="1"/>
          </p:cNvSpPr>
          <p:nvPr>
            <p:ph type="body" sz="quarter" idx="11"/>
          </p:nvPr>
        </p:nvSpPr>
        <p:spPr>
          <a:xfrm>
            <a:off x="591820" y="1846912"/>
            <a:ext cx="6234691" cy="4618755"/>
          </a:xfrm>
        </p:spPr>
        <p:txBody>
          <a:bodyPr lIns="0" tIns="45720" rIns="0" bIns="45720" anchor="t"/>
          <a:lstStyle/>
          <a:p>
            <a:pPr marL="342900" indent="-342900">
              <a:buFont typeface="Arial"/>
              <a:buChar char="•"/>
            </a:pPr>
            <a:r>
              <a:rPr lang="en-US" sz="2400">
                <a:solidFill>
                  <a:srgbClr val="212121"/>
                </a:solidFill>
                <a:latin typeface="Montserrat"/>
                <a:ea typeface="Lato Light"/>
                <a:cs typeface="Lato Light"/>
              </a:rPr>
              <a:t>Ensure that any remaining test tickets have been provided to STCs and ensure all paper materials have a student pre-ID label</a:t>
            </a:r>
          </a:p>
          <a:p>
            <a:pPr marL="342900" indent="-342900">
              <a:buFont typeface="Arial"/>
              <a:buChar char="•"/>
            </a:pPr>
            <a:r>
              <a:rPr lang="en-US" sz="2400">
                <a:solidFill>
                  <a:srgbClr val="212121"/>
                </a:solidFill>
                <a:latin typeface="Montserrat"/>
                <a:ea typeface="Lato Light"/>
                <a:cs typeface="Lato Light"/>
              </a:rPr>
              <a:t>Resets and Invalidations, including Report, enter and approve testing irregularities based on the user role. </a:t>
            </a:r>
            <a:endParaRPr lang="en-US" sz="2400">
              <a:solidFill>
                <a:srgbClr val="015391"/>
              </a:solidFill>
              <a:latin typeface="Montserrat"/>
              <a:ea typeface="Lato Light"/>
              <a:cs typeface="Lato Light"/>
            </a:endParaRPr>
          </a:p>
          <a:p>
            <a:pPr marL="342900" indent="-342900">
              <a:buFont typeface="Arial"/>
              <a:buChar char="•"/>
            </a:pPr>
            <a:r>
              <a:rPr lang="en-US" sz="2400">
                <a:solidFill>
                  <a:srgbClr val="212121"/>
                </a:solidFill>
                <a:latin typeface="Montserrat"/>
                <a:ea typeface="Lato Light"/>
                <a:cs typeface="Lato Light"/>
              </a:rPr>
              <a:t>Monitoring Test Progress for groups of students based on user role</a:t>
            </a:r>
            <a:endParaRPr lang="en-US">
              <a:solidFill>
                <a:srgbClr val="212121"/>
              </a:solidFill>
              <a:latin typeface="Montserrat"/>
            </a:endParaRPr>
          </a:p>
          <a:p>
            <a:pPr marL="342900" indent="-342900">
              <a:buFont typeface="Arial"/>
              <a:buChar char="•"/>
            </a:pPr>
            <a:endParaRPr lang="en-US" sz="2400">
              <a:solidFill>
                <a:srgbClr val="212121"/>
              </a:solidFill>
              <a:latin typeface="Montserrat"/>
            </a:endParaRPr>
          </a:p>
          <a:p>
            <a:pPr lvl="1"/>
            <a:endParaRPr lang="en-US">
              <a:solidFill>
                <a:srgbClr val="015391"/>
              </a:solidFill>
            </a:endParaRPr>
          </a:p>
          <a:p>
            <a:endParaRPr lang="en-US" b="1">
              <a:solidFill>
                <a:srgbClr val="FF0000"/>
              </a:solidFill>
              <a:ea typeface="Calibri"/>
              <a:cs typeface="Calibri"/>
            </a:endParaRPr>
          </a:p>
        </p:txBody>
      </p:sp>
      <p:sp>
        <p:nvSpPr>
          <p:cNvPr id="6" name="Text Placeholder 5">
            <a:extLst>
              <a:ext uri="{FF2B5EF4-FFF2-40B4-BE49-F238E27FC236}">
                <a16:creationId xmlns:a16="http://schemas.microsoft.com/office/drawing/2014/main" id="{46D9A2CB-F873-F885-D349-617A55418388}"/>
              </a:ext>
            </a:extLst>
          </p:cNvPr>
          <p:cNvSpPr>
            <a:spLocks noGrp="1"/>
          </p:cNvSpPr>
          <p:nvPr>
            <p:ph type="body" sz="quarter" idx="16"/>
          </p:nvPr>
        </p:nvSpPr>
        <p:spPr/>
        <p:txBody>
          <a:bodyPr lIns="0" tIns="45720" rIns="91440" bIns="45720" anchor="t"/>
          <a:lstStyle/>
          <a:p>
            <a:r>
              <a:rPr lang="en-US">
                <a:latin typeface="Montserrat"/>
              </a:rPr>
              <a:t>During Test Administration</a:t>
            </a:r>
            <a:endParaRPr lang="en-US"/>
          </a:p>
        </p:txBody>
      </p:sp>
      <p:pic>
        <p:nvPicPr>
          <p:cNvPr id="5" name="Picture 4">
            <a:extLst>
              <a:ext uri="{FF2B5EF4-FFF2-40B4-BE49-F238E27FC236}">
                <a16:creationId xmlns:a16="http://schemas.microsoft.com/office/drawing/2014/main" id="{79AADB59-F4B3-33A8-2E67-D04277CB67E5}"/>
              </a:ext>
            </a:extLst>
          </p:cNvPr>
          <p:cNvPicPr>
            <a:picLocks noChangeAspect="1"/>
          </p:cNvPicPr>
          <p:nvPr/>
        </p:nvPicPr>
        <p:blipFill>
          <a:blip r:embed="rId3">
            <a:extLst>
              <a:ext uri="{28A0092B-C50C-407E-A947-70E740481C1C}">
                <a14:useLocalDpi xmlns:a14="http://schemas.microsoft.com/office/drawing/2010/main" val="0"/>
              </a:ext>
            </a:extLst>
          </a:blip>
          <a:srcRect l="36171" t="24314" r="36125" b="13137"/>
          <a:stretch>
            <a:fillRect/>
          </a:stretch>
        </p:blipFill>
        <p:spPr>
          <a:xfrm>
            <a:off x="8572394" y="914079"/>
            <a:ext cx="3293653" cy="5279774"/>
          </a:xfrm>
          <a:prstGeom prst="rect">
            <a:avLst/>
          </a:prstGeom>
          <a:ln>
            <a:solidFill>
              <a:schemeClr val="bg1">
                <a:lumMod val="75000"/>
              </a:schemeClr>
            </a:solidFill>
          </a:ln>
        </p:spPr>
      </p:pic>
      <p:sp>
        <p:nvSpPr>
          <p:cNvPr id="7" name="Title 6">
            <a:extLst>
              <a:ext uri="{FF2B5EF4-FFF2-40B4-BE49-F238E27FC236}">
                <a16:creationId xmlns:a16="http://schemas.microsoft.com/office/drawing/2014/main" id="{5B815CF3-7659-1900-43F8-CFD7C29FD784}"/>
              </a:ext>
            </a:extLst>
          </p:cNvPr>
          <p:cNvSpPr>
            <a:spLocks noGrp="1"/>
          </p:cNvSpPr>
          <p:nvPr>
            <p:ph type="title"/>
          </p:nvPr>
        </p:nvSpPr>
        <p:spPr>
          <a:xfrm>
            <a:off x="347980" y="763548"/>
            <a:ext cx="11272520" cy="803196"/>
          </a:xfrm>
        </p:spPr>
        <p:txBody>
          <a:bodyPr/>
          <a:lstStyle/>
          <a:p>
            <a:r>
              <a:rPr lang="en-US">
                <a:latin typeface="Montserrat SemiBold"/>
              </a:rPr>
              <a:t>TIDE: During Testing </a:t>
            </a:r>
            <a:endParaRPr lang="en-US"/>
          </a:p>
        </p:txBody>
      </p:sp>
    </p:spTree>
    <p:extLst>
      <p:ext uri="{BB962C8B-B14F-4D97-AF65-F5344CB8AC3E}">
        <p14:creationId xmlns:p14="http://schemas.microsoft.com/office/powerpoint/2010/main" val="31570035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A94F692-85DC-C289-BF9E-D88792DA0434}"/>
              </a:ext>
            </a:extLst>
          </p:cNvPr>
          <p:cNvSpPr>
            <a:spLocks noGrp="1"/>
          </p:cNvSpPr>
          <p:nvPr>
            <p:ph type="title"/>
          </p:nvPr>
        </p:nvSpPr>
        <p:spPr/>
        <p:txBody>
          <a:bodyPr/>
          <a:lstStyle/>
          <a:p>
            <a:r>
              <a:rPr lang="en-US">
                <a:latin typeface="Montserrat SemiBold"/>
              </a:rPr>
              <a:t>TIDE: During Test Administration Tasks</a:t>
            </a:r>
            <a:endParaRPr lang="en-US"/>
          </a:p>
        </p:txBody>
      </p:sp>
      <p:sp>
        <p:nvSpPr>
          <p:cNvPr id="4" name="Text Placeholder 3">
            <a:extLst>
              <a:ext uri="{FF2B5EF4-FFF2-40B4-BE49-F238E27FC236}">
                <a16:creationId xmlns:a16="http://schemas.microsoft.com/office/drawing/2014/main" id="{8D4F63E0-67B4-546D-9925-5A99F467B242}"/>
              </a:ext>
            </a:extLst>
          </p:cNvPr>
          <p:cNvSpPr>
            <a:spLocks noGrp="1"/>
          </p:cNvSpPr>
          <p:nvPr>
            <p:ph type="body" sz="quarter" idx="15"/>
          </p:nvPr>
        </p:nvSpPr>
        <p:spPr/>
        <p:txBody>
          <a:bodyPr lIns="0" tIns="45720" rIns="91440" bIns="45720" anchor="t"/>
          <a:lstStyle/>
          <a:p>
            <a:r>
              <a:rPr lang="en-US">
                <a:latin typeface="Montserrat"/>
              </a:rPr>
              <a:t>During Test Administration</a:t>
            </a:r>
            <a:endParaRPr lang="en-US"/>
          </a:p>
        </p:txBody>
      </p:sp>
      <p:graphicFrame>
        <p:nvGraphicFramePr>
          <p:cNvPr id="10" name="Table 9" descr="Table showing Roles and Permissions for District Administrator, Test Administrator, and Teacher. Each row shows a task and a checkmark in each column depicting applicable permissions for each role. ">
            <a:extLst>
              <a:ext uri="{FF2B5EF4-FFF2-40B4-BE49-F238E27FC236}">
                <a16:creationId xmlns:a16="http://schemas.microsoft.com/office/drawing/2014/main" id="{29C4B041-3B01-10DE-525E-EBC4B5C849E2}"/>
              </a:ext>
            </a:extLst>
          </p:cNvPr>
          <p:cNvGraphicFramePr>
            <a:graphicFrameLocks noGrp="1" noChangeAspect="1"/>
          </p:cNvGraphicFramePr>
          <p:nvPr>
            <p:extLst>
              <p:ext uri="{D42A27DB-BD31-4B8C-83A1-F6EECF244321}">
                <p14:modId xmlns:p14="http://schemas.microsoft.com/office/powerpoint/2010/main" val="2165715650"/>
              </p:ext>
            </p:extLst>
          </p:nvPr>
        </p:nvGraphicFramePr>
        <p:xfrm>
          <a:off x="667657" y="2213428"/>
          <a:ext cx="10709590" cy="3554326"/>
        </p:xfrm>
        <a:graphic>
          <a:graphicData uri="http://schemas.openxmlformats.org/drawingml/2006/table">
            <a:tbl>
              <a:tblPr firstRow="1">
                <a:tableStyleId>{D113A9D2-9D6B-4929-AA2D-F23B5EE8CBE7}</a:tableStyleId>
              </a:tblPr>
              <a:tblGrid>
                <a:gridCol w="5242801">
                  <a:extLst>
                    <a:ext uri="{9D8B030D-6E8A-4147-A177-3AD203B41FA5}">
                      <a16:colId xmlns:a16="http://schemas.microsoft.com/office/drawing/2014/main" val="20000"/>
                    </a:ext>
                  </a:extLst>
                </a:gridCol>
                <a:gridCol w="1690492">
                  <a:extLst>
                    <a:ext uri="{9D8B030D-6E8A-4147-A177-3AD203B41FA5}">
                      <a16:colId xmlns:a16="http://schemas.microsoft.com/office/drawing/2014/main" val="20001"/>
                    </a:ext>
                  </a:extLst>
                </a:gridCol>
                <a:gridCol w="2066925">
                  <a:extLst>
                    <a:ext uri="{9D8B030D-6E8A-4147-A177-3AD203B41FA5}">
                      <a16:colId xmlns:a16="http://schemas.microsoft.com/office/drawing/2014/main" val="20002"/>
                    </a:ext>
                  </a:extLst>
                </a:gridCol>
                <a:gridCol w="1709372">
                  <a:extLst>
                    <a:ext uri="{9D8B030D-6E8A-4147-A177-3AD203B41FA5}">
                      <a16:colId xmlns:a16="http://schemas.microsoft.com/office/drawing/2014/main" val="973154114"/>
                    </a:ext>
                  </a:extLst>
                </a:gridCol>
              </a:tblGrid>
              <a:tr h="1471845">
                <a:tc>
                  <a:txBody>
                    <a:bodyPr/>
                    <a:lstStyle/>
                    <a:p>
                      <a:pPr marL="228600" marR="73025" indent="0" algn="l">
                        <a:spcBef>
                          <a:spcPts val="400"/>
                        </a:spcBef>
                        <a:spcAft>
                          <a:spcPts val="400"/>
                        </a:spcAft>
                      </a:pPr>
                      <a:r>
                        <a:rPr lang="en-US" sz="1600" b="0">
                          <a:effectLst/>
                          <a:latin typeface="Montserrat SemiBold" panose="00000700000000000000" pitchFamily="2" charset="0"/>
                        </a:rPr>
                        <a:t>During Testing TIDE Tasks</a:t>
                      </a:r>
                      <a:endParaRPr lang="en-US" sz="1600" b="0">
                        <a:solidFill>
                          <a:srgbClr val="FFFFFF"/>
                        </a:solidFill>
                        <a:effectLst/>
                        <a:latin typeface="Montserrat SemiBold" panose="00000700000000000000" pitchFamily="2" charset="0"/>
                      </a:endParaRPr>
                    </a:p>
                  </a:txBody>
                  <a:tcPr marL="0" marR="0" marT="0" marB="0" anchor="ctr"/>
                </a:tc>
                <a:tc>
                  <a:txBody>
                    <a:bodyPr/>
                    <a:lstStyle/>
                    <a:p>
                      <a:pPr marL="73025" marR="73025" algn="ctr">
                        <a:spcBef>
                          <a:spcPts val="400"/>
                        </a:spcBef>
                        <a:spcAft>
                          <a:spcPts val="400"/>
                        </a:spcAft>
                      </a:pPr>
                      <a:r>
                        <a:rPr lang="en-US" sz="1600" b="0">
                          <a:solidFill>
                            <a:srgbClr val="FFFFFF"/>
                          </a:solidFill>
                          <a:effectLst/>
                          <a:latin typeface="Montserrat SemiBold" panose="00000700000000000000" pitchFamily="2" charset="0"/>
                        </a:rPr>
                        <a:t>Local Accountability Coordinator (LAC) </a:t>
                      </a:r>
                    </a:p>
                  </a:txBody>
                  <a:tcPr marL="0" marR="0" marT="0" marB="0" anchor="ctr"/>
                </a:tc>
                <a:tc>
                  <a:txBody>
                    <a:bodyPr/>
                    <a:lstStyle/>
                    <a:p>
                      <a:pPr marL="73025" marR="73025" algn="ctr">
                        <a:spcBef>
                          <a:spcPts val="400"/>
                        </a:spcBef>
                        <a:spcAft>
                          <a:spcPts val="400"/>
                        </a:spcAft>
                      </a:pPr>
                      <a:r>
                        <a:rPr lang="en-US" sz="1600" b="0">
                          <a:effectLst/>
                          <a:latin typeface="Montserrat SemiBold" panose="00000700000000000000" pitchFamily="2" charset="0"/>
                        </a:rPr>
                        <a:t>School Test Coordinator (STC) </a:t>
                      </a:r>
                      <a:endParaRPr lang="en-US" sz="1600" b="0">
                        <a:solidFill>
                          <a:srgbClr val="FFFFFF"/>
                        </a:solidFill>
                        <a:effectLst/>
                        <a:latin typeface="Montserrat SemiBold" panose="00000700000000000000" pitchFamily="2" charset="0"/>
                      </a:endParaRPr>
                    </a:p>
                  </a:txBody>
                  <a:tcPr marL="0" marR="0" marT="0" marB="0" anchor="ctr"/>
                </a:tc>
                <a:tc>
                  <a:txBody>
                    <a:bodyPr/>
                    <a:lstStyle/>
                    <a:p>
                      <a:pPr marL="73025" marR="73025" algn="ctr">
                        <a:spcBef>
                          <a:spcPts val="400"/>
                        </a:spcBef>
                        <a:spcAft>
                          <a:spcPts val="400"/>
                        </a:spcAft>
                      </a:pPr>
                      <a:r>
                        <a:rPr lang="en-US" sz="1600" b="0">
                          <a:solidFill>
                            <a:srgbClr val="FFFFFF"/>
                          </a:solidFill>
                          <a:effectLst/>
                          <a:latin typeface="Montserrat SemiBold" panose="00000700000000000000" pitchFamily="2" charset="0"/>
                        </a:rPr>
                        <a:t>Test Administrator (TA)</a:t>
                      </a:r>
                    </a:p>
                  </a:txBody>
                  <a:tcPr marL="0" marR="0" marT="0" marB="0" anchor="ctr"/>
                </a:tc>
                <a:extLst>
                  <a:ext uri="{0D108BD9-81ED-4DB2-BD59-A6C34878D82A}">
                    <a16:rowId xmlns:a16="http://schemas.microsoft.com/office/drawing/2014/main" val="10000"/>
                  </a:ext>
                </a:extLst>
              </a:tr>
              <a:tr h="617284">
                <a:tc>
                  <a:txBody>
                    <a:bodyPr/>
                    <a:lstStyle/>
                    <a:p>
                      <a:pPr marL="228600" lvl="0" indent="0" algn="l">
                        <a:spcBef>
                          <a:spcPts val="400"/>
                        </a:spcBef>
                        <a:spcAft>
                          <a:spcPts val="400"/>
                        </a:spcAft>
                        <a:buNone/>
                      </a:pPr>
                      <a:r>
                        <a:rPr lang="en-US" sz="1600" b="0" u="none" kern="1200">
                          <a:solidFill>
                            <a:schemeClr val="bg1"/>
                          </a:solidFill>
                          <a:effectLst/>
                          <a:latin typeface="Montserrat SemiBold" panose="00000700000000000000" pitchFamily="2" charset="0"/>
                        </a:rPr>
                        <a:t>Printing Test Tickets and PreID Labels, as needed</a:t>
                      </a:r>
                    </a:p>
                  </a:txBody>
                  <a:tcPr marL="0" marR="0" marT="0" marB="0" anchor="ctr"/>
                </a:tc>
                <a:tc>
                  <a:txBody>
                    <a:bodyPr/>
                    <a:lstStyle/>
                    <a:p>
                      <a:pPr marL="73025" lvl="0" indent="0" algn="ctr" defTabSz="914400">
                        <a:lnSpc>
                          <a:spcPct val="100000"/>
                        </a:lnSpc>
                        <a:spcBef>
                          <a:spcPts val="400"/>
                        </a:spcBef>
                        <a:spcAft>
                          <a:spcPts val="400"/>
                        </a:spcAft>
                        <a:buNone/>
                        <a:tabLst/>
                        <a:defRPr/>
                      </a:pPr>
                      <a:r>
                        <a:rPr lang="en-US" sz="1600" b="0" i="0" u="none" strike="noStrike" noProof="0">
                          <a:solidFill>
                            <a:srgbClr val="FFFFFF"/>
                          </a:solidFill>
                          <a:effectLst/>
                          <a:latin typeface="Montserrat SemiBold" panose="00000700000000000000" pitchFamily="2" charset="0"/>
                          <a:sym typeface="Wingdings"/>
                        </a:rPr>
                        <a:t></a:t>
                      </a:r>
                      <a:endParaRPr lang="en-US" sz="1600" b="0">
                        <a:latin typeface="Montserrat SemiBold" panose="00000700000000000000" pitchFamily="2" charset="0"/>
                        <a:sym typeface="Wingdings"/>
                      </a:endParaRPr>
                    </a:p>
                  </a:txBody>
                  <a:tcPr marL="0" marR="0" marT="0" marB="0" anchor="ctr"/>
                </a:tc>
                <a:tc>
                  <a:txBody>
                    <a:bodyPr/>
                    <a:lstStyle/>
                    <a:p>
                      <a:pPr marL="73025" lvl="0" indent="0" algn="ctr" defTabSz="914400">
                        <a:lnSpc>
                          <a:spcPct val="100000"/>
                        </a:lnSpc>
                        <a:spcBef>
                          <a:spcPts val="400"/>
                        </a:spcBef>
                        <a:spcAft>
                          <a:spcPts val="400"/>
                        </a:spcAft>
                        <a:buNone/>
                        <a:tabLst/>
                        <a:defRPr/>
                      </a:pPr>
                      <a:r>
                        <a:rPr lang="en-US" sz="1600" b="0" i="0" u="none" strike="noStrike" noProof="0">
                          <a:solidFill>
                            <a:srgbClr val="FFFFFF"/>
                          </a:solidFill>
                          <a:effectLst/>
                          <a:latin typeface="Montserrat SemiBold" panose="00000700000000000000" pitchFamily="2" charset="0"/>
                          <a:sym typeface="Wingdings"/>
                        </a:rPr>
                        <a:t></a:t>
                      </a:r>
                      <a:endParaRPr lang="en-US" sz="1600" b="0">
                        <a:latin typeface="Montserrat SemiBold" panose="00000700000000000000" pitchFamily="2" charset="0"/>
                        <a:sym typeface="Wingdings"/>
                      </a:endParaRPr>
                    </a:p>
                  </a:txBody>
                  <a:tcPr marL="0" marR="0" marT="0" marB="0" anchor="ctr"/>
                </a:tc>
                <a:tc>
                  <a:txBody>
                    <a:bodyPr/>
                    <a:lstStyle/>
                    <a:p>
                      <a:pPr marL="73025" lvl="0" algn="ctr">
                        <a:spcBef>
                          <a:spcPts val="400"/>
                        </a:spcBef>
                        <a:spcAft>
                          <a:spcPts val="400"/>
                        </a:spcAft>
                        <a:buNone/>
                      </a:pPr>
                      <a:r>
                        <a:rPr lang="en-US" sz="1600" b="0" i="0" u="none" strike="noStrike" noProof="0">
                          <a:solidFill>
                            <a:srgbClr val="FFFFFF"/>
                          </a:solidFill>
                          <a:effectLst/>
                          <a:latin typeface="Montserrat SemiBold" panose="00000700000000000000" pitchFamily="2" charset="0"/>
                          <a:sym typeface="Wingdings"/>
                        </a:rPr>
                        <a:t></a:t>
                      </a:r>
                      <a:endParaRPr lang="en-US" sz="1600" b="0">
                        <a:latin typeface="Montserrat SemiBold" panose="00000700000000000000" pitchFamily="2" charset="0"/>
                      </a:endParaRPr>
                    </a:p>
                  </a:txBody>
                  <a:tcPr marL="0" marR="0" marT="0" marB="0" anchor="ctr"/>
                </a:tc>
                <a:extLst>
                  <a:ext uri="{0D108BD9-81ED-4DB2-BD59-A6C34878D82A}">
                    <a16:rowId xmlns:a16="http://schemas.microsoft.com/office/drawing/2014/main" val="538376263"/>
                  </a:ext>
                </a:extLst>
              </a:tr>
              <a:tr h="449113">
                <a:tc>
                  <a:txBody>
                    <a:bodyPr/>
                    <a:lstStyle/>
                    <a:p>
                      <a:pPr marL="228600" marR="73025" lvl="0" indent="0" algn="l">
                        <a:spcBef>
                          <a:spcPts val="400"/>
                        </a:spcBef>
                        <a:spcAft>
                          <a:spcPts val="400"/>
                        </a:spcAft>
                        <a:buNone/>
                      </a:pPr>
                      <a:r>
                        <a:rPr lang="en-US" sz="1600" b="0" u="none" kern="1200">
                          <a:solidFill>
                            <a:schemeClr val="bg1"/>
                          </a:solidFill>
                          <a:effectLst/>
                          <a:latin typeface="Montserrat SemiBold" panose="00000700000000000000" pitchFamily="2" charset="0"/>
                        </a:rPr>
                        <a:t>Monitoring Test Progress</a:t>
                      </a:r>
                    </a:p>
                  </a:txBody>
                  <a:tcPr marL="0" marR="0" marT="0" marB="0" anchor="ctr"/>
                </a:tc>
                <a:tc>
                  <a:txBody>
                    <a:bodyPr/>
                    <a:lstStyle/>
                    <a:p>
                      <a:pPr marL="73025" marR="73025" lvl="0" indent="0" algn="ctr" defTabSz="914400" rtl="0" eaLnBrk="1" fontAlgn="auto" latinLnBrk="0" hangingPunct="1">
                        <a:lnSpc>
                          <a:spcPct val="100000"/>
                        </a:lnSpc>
                        <a:spcBef>
                          <a:spcPts val="400"/>
                        </a:spcBef>
                        <a:spcAft>
                          <a:spcPts val="400"/>
                        </a:spcAft>
                        <a:buClrTx/>
                        <a:buSzTx/>
                        <a:buFontTx/>
                        <a:buNone/>
                        <a:tabLst/>
                        <a:defRPr/>
                      </a:pPr>
                      <a:r>
                        <a:rPr lang="en-US" sz="1600" b="0">
                          <a:effectLst/>
                          <a:latin typeface="Montserrat SemiBold" panose="00000700000000000000" pitchFamily="2" charset="0"/>
                          <a:sym typeface="Wingdings"/>
                        </a:rPr>
                        <a:t></a:t>
                      </a:r>
                      <a:endParaRPr lang="en-US" sz="1600" b="0">
                        <a:effectLst/>
                        <a:latin typeface="Montserrat SemiBold" panose="00000700000000000000" pitchFamily="2" charset="0"/>
                      </a:endParaRPr>
                    </a:p>
                  </a:txBody>
                  <a:tcPr marL="0" marR="0" marT="0" marB="0" anchor="ctr"/>
                </a:tc>
                <a:tc>
                  <a:txBody>
                    <a:bodyPr/>
                    <a:lstStyle/>
                    <a:p>
                      <a:pPr marL="73025" marR="73025" lvl="0" indent="0" algn="ctr" defTabSz="914400" rtl="0" eaLnBrk="1" fontAlgn="auto" latinLnBrk="0" hangingPunct="1">
                        <a:lnSpc>
                          <a:spcPct val="100000"/>
                        </a:lnSpc>
                        <a:spcBef>
                          <a:spcPts val="400"/>
                        </a:spcBef>
                        <a:spcAft>
                          <a:spcPts val="400"/>
                        </a:spcAft>
                        <a:buClrTx/>
                        <a:buSzTx/>
                        <a:buFontTx/>
                        <a:buNone/>
                        <a:tabLst/>
                        <a:defRPr/>
                      </a:pPr>
                      <a:r>
                        <a:rPr lang="en-US" sz="1600" b="0">
                          <a:effectLst/>
                          <a:latin typeface="Montserrat SemiBold" panose="00000700000000000000" pitchFamily="2" charset="0"/>
                          <a:sym typeface="Wingdings"/>
                        </a:rPr>
                        <a:t></a:t>
                      </a:r>
                      <a:endParaRPr lang="en-US" sz="1600" b="0">
                        <a:effectLst/>
                        <a:latin typeface="Montserrat SemiBold" panose="00000700000000000000" pitchFamily="2" charset="0"/>
                      </a:endParaRPr>
                    </a:p>
                  </a:txBody>
                  <a:tcPr marL="0" marR="0" marT="0" marB="0" anchor="ctr"/>
                </a:tc>
                <a:tc>
                  <a:txBody>
                    <a:bodyPr/>
                    <a:lstStyle/>
                    <a:p>
                      <a:pPr marL="73025" marR="73025" algn="ctr">
                        <a:spcBef>
                          <a:spcPts val="400"/>
                        </a:spcBef>
                        <a:spcAft>
                          <a:spcPts val="400"/>
                        </a:spcAft>
                      </a:pPr>
                      <a:endParaRPr lang="en-US" sz="1600" b="0">
                        <a:effectLst/>
                        <a:latin typeface="Montserrat SemiBold" panose="00000700000000000000" pitchFamily="2" charset="0"/>
                      </a:endParaRPr>
                    </a:p>
                  </a:txBody>
                  <a:tcPr marL="0" marR="0" marT="0" marB="0" anchor="ctr"/>
                </a:tc>
                <a:extLst>
                  <a:ext uri="{0D108BD9-81ED-4DB2-BD59-A6C34878D82A}">
                    <a16:rowId xmlns:a16="http://schemas.microsoft.com/office/drawing/2014/main" val="1185077332"/>
                  </a:ext>
                </a:extLst>
              </a:tr>
              <a:tr h="522378">
                <a:tc>
                  <a:txBody>
                    <a:bodyPr/>
                    <a:lstStyle/>
                    <a:p>
                      <a:pPr marL="228600" marR="73025" lvl="0" indent="0" algn="l">
                        <a:spcBef>
                          <a:spcPts val="400"/>
                        </a:spcBef>
                        <a:spcAft>
                          <a:spcPts val="400"/>
                        </a:spcAft>
                        <a:buNone/>
                      </a:pPr>
                      <a:r>
                        <a:rPr lang="en-US" sz="1600" b="0" u="none" kern="1200">
                          <a:solidFill>
                            <a:schemeClr val="bg1"/>
                          </a:solidFill>
                          <a:effectLst/>
                          <a:latin typeface="Montserrat SemiBold" panose="00000700000000000000" pitchFamily="2" charset="0"/>
                        </a:rPr>
                        <a:t>Creating Resets and Invalidations</a:t>
                      </a:r>
                    </a:p>
                  </a:txBody>
                  <a:tcPr marL="0" marR="0" marT="0" marB="0" anchor="ctr"/>
                </a:tc>
                <a:tc>
                  <a:txBody>
                    <a:bodyPr/>
                    <a:lstStyle/>
                    <a:p>
                      <a:pPr marL="73025" marR="73025" algn="ctr">
                        <a:spcBef>
                          <a:spcPts val="400"/>
                        </a:spcBef>
                        <a:spcAft>
                          <a:spcPts val="400"/>
                        </a:spcAft>
                      </a:pPr>
                      <a:endParaRPr lang="en-US" sz="1600" b="0">
                        <a:effectLst/>
                        <a:latin typeface="Montserrat SemiBold" panose="00000700000000000000" pitchFamily="2" charset="0"/>
                      </a:endParaRPr>
                    </a:p>
                  </a:txBody>
                  <a:tcPr marL="0" marR="0" marT="0" marB="0" anchor="ctr"/>
                </a:tc>
                <a:tc>
                  <a:txBody>
                    <a:bodyPr/>
                    <a:lstStyle/>
                    <a:p>
                      <a:pPr marL="73025" marR="73025" lvl="0" indent="0" algn="ctr" defTabSz="914400" rtl="0" eaLnBrk="1" fontAlgn="auto" latinLnBrk="0" hangingPunct="1">
                        <a:lnSpc>
                          <a:spcPct val="100000"/>
                        </a:lnSpc>
                        <a:spcBef>
                          <a:spcPts val="400"/>
                        </a:spcBef>
                        <a:spcAft>
                          <a:spcPts val="400"/>
                        </a:spcAft>
                        <a:buClrTx/>
                        <a:buSzTx/>
                        <a:buFontTx/>
                        <a:buNone/>
                        <a:tabLst/>
                        <a:defRPr/>
                      </a:pPr>
                      <a:r>
                        <a:rPr lang="en-US" sz="1600" b="0" kern="1200">
                          <a:solidFill>
                            <a:srgbClr val="015391"/>
                          </a:solidFill>
                          <a:effectLst/>
                          <a:latin typeface="Montserrat SemiBold" panose="00000700000000000000" pitchFamily="2" charset="0"/>
                          <a:sym typeface="Wingdings"/>
                        </a:rPr>
                        <a:t></a:t>
                      </a:r>
                      <a:r>
                        <a:rPr lang="en-US" sz="1600" b="0" i="0" u="none" strike="noStrike" kern="1200" noProof="0">
                          <a:solidFill>
                            <a:srgbClr val="FFFFFF"/>
                          </a:solidFill>
                          <a:effectLst/>
                          <a:latin typeface="Montserrat SemiBold" panose="00000700000000000000" pitchFamily="2" charset="0"/>
                          <a:sym typeface="Wingdings"/>
                        </a:rPr>
                        <a:t></a:t>
                      </a:r>
                      <a:endParaRPr lang="en-US" sz="1600" b="0" kern="1200">
                        <a:solidFill>
                          <a:srgbClr val="015391"/>
                        </a:solidFill>
                        <a:effectLst/>
                        <a:latin typeface="Montserrat SemiBold" panose="00000700000000000000" pitchFamily="2" charset="0"/>
                      </a:endParaRPr>
                    </a:p>
                  </a:txBody>
                  <a:tcPr marL="0" marR="0" marT="0" marB="0" anchor="ctr"/>
                </a:tc>
                <a:tc>
                  <a:txBody>
                    <a:bodyPr/>
                    <a:lstStyle/>
                    <a:p>
                      <a:pPr marL="73025" marR="73025" lvl="0" algn="ctr">
                        <a:spcBef>
                          <a:spcPts val="400"/>
                        </a:spcBef>
                        <a:spcAft>
                          <a:spcPts val="400"/>
                        </a:spcAft>
                        <a:buNone/>
                      </a:pPr>
                      <a:r>
                        <a:rPr lang="en-US" sz="1600" b="0" u="none" strike="noStrike" noProof="0">
                          <a:solidFill>
                            <a:srgbClr val="015391"/>
                          </a:solidFill>
                          <a:effectLst/>
                          <a:latin typeface="Montserrat SemiBold" panose="00000700000000000000" pitchFamily="2" charset="0"/>
                          <a:sym typeface="Wingdings"/>
                        </a:rPr>
                        <a:t></a:t>
                      </a:r>
                      <a:endParaRPr lang="en-US" sz="1600" b="0">
                        <a:latin typeface="Montserrat SemiBold" panose="00000700000000000000" pitchFamily="2" charset="0"/>
                      </a:endParaRPr>
                    </a:p>
                  </a:txBody>
                  <a:tcPr marL="0" marR="0" marT="0" marB="0" anchor="ctr"/>
                </a:tc>
                <a:extLst>
                  <a:ext uri="{0D108BD9-81ED-4DB2-BD59-A6C34878D82A}">
                    <a16:rowId xmlns:a16="http://schemas.microsoft.com/office/drawing/2014/main" val="10006"/>
                  </a:ext>
                </a:extLst>
              </a:tr>
              <a:tr h="493706">
                <a:tc>
                  <a:txBody>
                    <a:bodyPr/>
                    <a:lstStyle/>
                    <a:p>
                      <a:pPr marL="228600" lvl="0" indent="0" algn="l">
                        <a:spcBef>
                          <a:spcPts val="400"/>
                        </a:spcBef>
                        <a:spcAft>
                          <a:spcPts val="400"/>
                        </a:spcAft>
                        <a:buNone/>
                      </a:pPr>
                      <a:r>
                        <a:rPr lang="en-US" sz="1600" b="0" u="none" kern="1200">
                          <a:solidFill>
                            <a:schemeClr val="bg1"/>
                          </a:solidFill>
                          <a:effectLst/>
                          <a:latin typeface="Montserrat SemiBold" panose="00000700000000000000" pitchFamily="2" charset="0"/>
                        </a:rPr>
                        <a:t>Approving Resets and Invalidations</a:t>
                      </a:r>
                    </a:p>
                  </a:txBody>
                  <a:tcPr marL="0" marR="0" marT="0" marB="0" anchor="ctr"/>
                </a:tc>
                <a:tc>
                  <a:txBody>
                    <a:bodyPr/>
                    <a:lstStyle/>
                    <a:p>
                      <a:pPr marL="73025" marR="73025" lvl="0" indent="0" algn="ctr" rtl="0">
                        <a:lnSpc>
                          <a:spcPct val="100000"/>
                        </a:lnSpc>
                        <a:spcBef>
                          <a:spcPts val="400"/>
                        </a:spcBef>
                        <a:spcAft>
                          <a:spcPts val="400"/>
                        </a:spcAft>
                        <a:buClrTx/>
                        <a:buSzTx/>
                        <a:buFontTx/>
                        <a:buNone/>
                      </a:pPr>
                      <a:r>
                        <a:rPr lang="en-US" sz="1600" b="0">
                          <a:effectLst/>
                          <a:latin typeface="Montserrat SemiBold" panose="00000700000000000000" pitchFamily="2" charset="0"/>
                          <a:sym typeface="Wingdings"/>
                        </a:rPr>
                        <a:t></a:t>
                      </a:r>
                    </a:p>
                  </a:txBody>
                  <a:tcPr marL="0" marR="0" marT="0" marB="0" anchor="ctr"/>
                </a:tc>
                <a:tc>
                  <a:txBody>
                    <a:bodyPr/>
                    <a:lstStyle/>
                    <a:p>
                      <a:pPr marL="73025" marR="73025" lvl="0" indent="0" algn="ctr" defTabSz="914400" rtl="0">
                        <a:lnSpc>
                          <a:spcPct val="100000"/>
                        </a:lnSpc>
                        <a:spcBef>
                          <a:spcPts val="400"/>
                        </a:spcBef>
                        <a:spcAft>
                          <a:spcPts val="400"/>
                        </a:spcAft>
                        <a:buClrTx/>
                        <a:buSzTx/>
                        <a:buFontTx/>
                        <a:buNone/>
                        <a:tabLst/>
                        <a:defRPr/>
                      </a:pPr>
                      <a:endParaRPr lang="en-US" sz="1600" b="0">
                        <a:effectLst/>
                        <a:latin typeface="Montserrat SemiBold" panose="00000700000000000000" pitchFamily="2" charset="0"/>
                        <a:sym typeface="Wingdings"/>
                      </a:endParaRPr>
                    </a:p>
                  </a:txBody>
                  <a:tcPr marL="0" marR="0" marT="0" marB="0" anchor="ctr"/>
                </a:tc>
                <a:tc>
                  <a:txBody>
                    <a:bodyPr/>
                    <a:lstStyle/>
                    <a:p>
                      <a:pPr marL="73025" lvl="0" algn="ctr">
                        <a:spcBef>
                          <a:spcPts val="400"/>
                        </a:spcBef>
                        <a:spcAft>
                          <a:spcPts val="400"/>
                        </a:spcAft>
                        <a:buNone/>
                      </a:pPr>
                      <a:endParaRPr lang="en-US" sz="1600" b="0">
                        <a:latin typeface="Montserrat SemiBold" panose="00000700000000000000" pitchFamily="2" charset="0"/>
                        <a:sym typeface="Wingdings"/>
                      </a:endParaRPr>
                    </a:p>
                  </a:txBody>
                  <a:tcPr marL="0" marR="0" marT="0" marB="0" anchor="ctr"/>
                </a:tc>
                <a:extLst>
                  <a:ext uri="{0D108BD9-81ED-4DB2-BD59-A6C34878D82A}">
                    <a16:rowId xmlns:a16="http://schemas.microsoft.com/office/drawing/2014/main" val="1390486768"/>
                  </a:ext>
                </a:extLst>
              </a:tr>
            </a:tbl>
          </a:graphicData>
        </a:graphic>
      </p:graphicFrame>
    </p:spTree>
    <p:extLst>
      <p:ext uri="{BB962C8B-B14F-4D97-AF65-F5344CB8AC3E}">
        <p14:creationId xmlns:p14="http://schemas.microsoft.com/office/powerpoint/2010/main" val="20049983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AB13AE-F1FE-5AAE-0AA4-3087CB9F4EFA}"/>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283E0BF3-8750-E3D1-5FB0-C1148DF89BDB}"/>
              </a:ext>
            </a:extLst>
          </p:cNvPr>
          <p:cNvPicPr>
            <a:picLocks noChangeAspect="1"/>
          </p:cNvPicPr>
          <p:nvPr/>
        </p:nvPicPr>
        <p:blipFill>
          <a:blip r:embed="rId3"/>
          <a:stretch>
            <a:fillRect/>
          </a:stretch>
        </p:blipFill>
        <p:spPr>
          <a:xfrm>
            <a:off x="6300248" y="3808922"/>
            <a:ext cx="4292899" cy="2130005"/>
          </a:xfrm>
          <a:prstGeom prst="rect">
            <a:avLst/>
          </a:prstGeom>
          <a:ln w="12700">
            <a:solidFill>
              <a:schemeClr val="bg1">
                <a:lumMod val="75000"/>
              </a:schemeClr>
            </a:solidFill>
          </a:ln>
          <a:effectLst>
            <a:outerShdw blurRad="50800" dist="38100" dir="2700000" algn="tl" rotWithShape="0">
              <a:prstClr val="black">
                <a:alpha val="40000"/>
              </a:prstClr>
            </a:outerShdw>
          </a:effectLst>
        </p:spPr>
      </p:pic>
      <p:sp>
        <p:nvSpPr>
          <p:cNvPr id="3" name="Text Placeholder 2">
            <a:extLst>
              <a:ext uri="{FF2B5EF4-FFF2-40B4-BE49-F238E27FC236}">
                <a16:creationId xmlns:a16="http://schemas.microsoft.com/office/drawing/2014/main" id="{1DD22035-D4B4-E16C-7C30-94C0800023BD}"/>
              </a:ext>
            </a:extLst>
          </p:cNvPr>
          <p:cNvSpPr>
            <a:spLocks noGrp="1"/>
          </p:cNvSpPr>
          <p:nvPr>
            <p:ph type="body" sz="quarter" idx="15"/>
          </p:nvPr>
        </p:nvSpPr>
        <p:spPr/>
        <p:txBody>
          <a:bodyPr lIns="0" tIns="45720" rIns="91440" bIns="45720" anchor="t"/>
          <a:lstStyle/>
          <a:p>
            <a:r>
              <a:rPr lang="en-US">
                <a:latin typeface="Montserrat"/>
              </a:rPr>
              <a:t>TIDE Before Test Administration</a:t>
            </a:r>
            <a:endParaRPr lang="en-US"/>
          </a:p>
        </p:txBody>
      </p:sp>
      <p:sp>
        <p:nvSpPr>
          <p:cNvPr id="2" name="Title 1">
            <a:extLst>
              <a:ext uri="{FF2B5EF4-FFF2-40B4-BE49-F238E27FC236}">
                <a16:creationId xmlns:a16="http://schemas.microsoft.com/office/drawing/2014/main" id="{535F6BA1-FDC3-19FE-1482-2B0CC2D3EE8B}"/>
              </a:ext>
            </a:extLst>
          </p:cNvPr>
          <p:cNvSpPr>
            <a:spLocks noGrp="1"/>
          </p:cNvSpPr>
          <p:nvPr>
            <p:ph type="title"/>
          </p:nvPr>
        </p:nvSpPr>
        <p:spPr/>
        <p:txBody>
          <a:bodyPr anchor="b">
            <a:normAutofit/>
          </a:bodyPr>
          <a:lstStyle/>
          <a:p>
            <a:r>
              <a:rPr lang="en-US">
                <a:latin typeface="Montserrat SemiBold"/>
              </a:rPr>
              <a:t>TIDE: Printing Test Access Materials</a:t>
            </a:r>
          </a:p>
        </p:txBody>
      </p:sp>
      <p:pic>
        <p:nvPicPr>
          <p:cNvPr id="4" name="Picture 3">
            <a:extLst>
              <a:ext uri="{FF2B5EF4-FFF2-40B4-BE49-F238E27FC236}">
                <a16:creationId xmlns:a16="http://schemas.microsoft.com/office/drawing/2014/main" id="{005E614B-D08E-BA22-F928-718FBE33A6D6}"/>
              </a:ext>
            </a:extLst>
          </p:cNvPr>
          <p:cNvPicPr>
            <a:picLocks noChangeAspect="1"/>
          </p:cNvPicPr>
          <p:nvPr/>
        </p:nvPicPr>
        <p:blipFill>
          <a:blip r:embed="rId4"/>
          <a:stretch>
            <a:fillRect/>
          </a:stretch>
        </p:blipFill>
        <p:spPr>
          <a:xfrm>
            <a:off x="5790806" y="1429441"/>
            <a:ext cx="5639587" cy="2143424"/>
          </a:xfrm>
          <a:prstGeom prst="rect">
            <a:avLst/>
          </a:prstGeom>
          <a:ln>
            <a:solidFill>
              <a:schemeClr val="bg1">
                <a:lumMod val="75000"/>
              </a:schemeClr>
            </a:solidFill>
          </a:ln>
          <a:effectLst>
            <a:outerShdw blurRad="50800" dist="38100" dir="2700000" algn="tl" rotWithShape="0">
              <a:prstClr val="black">
                <a:alpha val="40000"/>
              </a:prstClr>
            </a:outerShdw>
          </a:effectLst>
        </p:spPr>
      </p:pic>
      <p:pic>
        <p:nvPicPr>
          <p:cNvPr id="10" name="Picture 9">
            <a:extLst>
              <a:ext uri="{FF2B5EF4-FFF2-40B4-BE49-F238E27FC236}">
                <a16:creationId xmlns:a16="http://schemas.microsoft.com/office/drawing/2014/main" id="{9AEDE890-806C-7CB0-F5D8-AF52C5FBFF4D}"/>
              </a:ext>
            </a:extLst>
          </p:cNvPr>
          <p:cNvPicPr>
            <a:picLocks noChangeAspect="1"/>
          </p:cNvPicPr>
          <p:nvPr/>
        </p:nvPicPr>
        <p:blipFill>
          <a:blip r:embed="rId5"/>
          <a:stretch>
            <a:fillRect/>
          </a:stretch>
        </p:blipFill>
        <p:spPr>
          <a:xfrm>
            <a:off x="761607" y="2148875"/>
            <a:ext cx="3877216" cy="1914792"/>
          </a:xfrm>
          <a:prstGeom prst="rect">
            <a:avLst/>
          </a:prstGeom>
          <a:ln>
            <a:solidFill>
              <a:schemeClr val="bg1">
                <a:lumMod val="75000"/>
              </a:schemeClr>
            </a:solidFill>
          </a:ln>
        </p:spPr>
      </p:pic>
      <p:pic>
        <p:nvPicPr>
          <p:cNvPr id="8" name="Picture 7">
            <a:extLst>
              <a:ext uri="{FF2B5EF4-FFF2-40B4-BE49-F238E27FC236}">
                <a16:creationId xmlns:a16="http://schemas.microsoft.com/office/drawing/2014/main" id="{7B8FDFA1-A2F1-7665-F993-F76746ADE994}"/>
              </a:ext>
            </a:extLst>
          </p:cNvPr>
          <p:cNvPicPr>
            <a:picLocks noChangeAspect="1"/>
          </p:cNvPicPr>
          <p:nvPr/>
        </p:nvPicPr>
        <p:blipFill>
          <a:blip r:embed="rId6"/>
          <a:stretch>
            <a:fillRect/>
          </a:stretch>
        </p:blipFill>
        <p:spPr>
          <a:xfrm>
            <a:off x="3347016" y="4210493"/>
            <a:ext cx="2122520" cy="2000067"/>
          </a:xfrm>
          <a:prstGeom prst="rect">
            <a:avLst/>
          </a:prstGeom>
          <a:ln w="12700">
            <a:solidFill>
              <a:schemeClr val="bg1">
                <a:lumMod val="75000"/>
              </a:schemeClr>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5922960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D18928-8350-545A-363B-8104487D2E80}"/>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19D47967-E7AA-0521-E469-0B83AA659B9A}"/>
              </a:ext>
            </a:extLst>
          </p:cNvPr>
          <p:cNvSpPr>
            <a:spLocks noGrp="1"/>
          </p:cNvSpPr>
          <p:nvPr>
            <p:ph type="body" sz="quarter" idx="15"/>
          </p:nvPr>
        </p:nvSpPr>
        <p:spPr/>
        <p:txBody>
          <a:bodyPr lIns="0" tIns="45720" rIns="91440" bIns="45720" anchor="t"/>
          <a:lstStyle/>
          <a:p>
            <a:r>
              <a:rPr lang="en-US">
                <a:latin typeface="Montserrat"/>
              </a:rPr>
              <a:t>TIDE Before Test Administration</a:t>
            </a:r>
            <a:endParaRPr lang="en-US"/>
          </a:p>
        </p:txBody>
      </p:sp>
      <p:sp>
        <p:nvSpPr>
          <p:cNvPr id="2" name="Title 1">
            <a:extLst>
              <a:ext uri="{FF2B5EF4-FFF2-40B4-BE49-F238E27FC236}">
                <a16:creationId xmlns:a16="http://schemas.microsoft.com/office/drawing/2014/main" id="{459CBD11-C0AF-B4B0-A974-0671AED552EF}"/>
              </a:ext>
            </a:extLst>
          </p:cNvPr>
          <p:cNvSpPr>
            <a:spLocks noGrp="1"/>
          </p:cNvSpPr>
          <p:nvPr>
            <p:ph type="title"/>
          </p:nvPr>
        </p:nvSpPr>
        <p:spPr/>
        <p:txBody>
          <a:bodyPr anchor="b">
            <a:normAutofit/>
          </a:bodyPr>
          <a:lstStyle/>
          <a:p>
            <a:r>
              <a:rPr lang="en-US">
                <a:latin typeface="Montserrat SemiBold"/>
              </a:rPr>
              <a:t>LAC, STC, and/or TA: Print from Student List</a:t>
            </a:r>
          </a:p>
        </p:txBody>
      </p:sp>
      <p:pic>
        <p:nvPicPr>
          <p:cNvPr id="7" name="Picture 6">
            <a:extLst>
              <a:ext uri="{FF2B5EF4-FFF2-40B4-BE49-F238E27FC236}">
                <a16:creationId xmlns:a16="http://schemas.microsoft.com/office/drawing/2014/main" id="{AD2B73B3-A590-46B0-0DCB-07F16B07E63E}"/>
              </a:ext>
            </a:extLst>
          </p:cNvPr>
          <p:cNvPicPr>
            <a:picLocks noChangeAspect="1"/>
          </p:cNvPicPr>
          <p:nvPr/>
        </p:nvPicPr>
        <p:blipFill>
          <a:blip r:embed="rId3"/>
          <a:srcRect l="15785" r="13924" b="10629"/>
          <a:stretch>
            <a:fillRect/>
          </a:stretch>
        </p:blipFill>
        <p:spPr>
          <a:xfrm>
            <a:off x="2243470" y="1299131"/>
            <a:ext cx="8378456" cy="5037873"/>
          </a:xfrm>
          <a:prstGeom prst="rect">
            <a:avLst/>
          </a:prstGeom>
          <a:ln w="12700">
            <a:solidFill>
              <a:schemeClr val="bg1">
                <a:lumMod val="75000"/>
              </a:schemeClr>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3591919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FD3DF4-6256-8607-B6C5-288A75216FDF}"/>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F587C018-94AB-3236-D303-621655B7AE33}"/>
              </a:ext>
            </a:extLst>
          </p:cNvPr>
          <p:cNvSpPr>
            <a:spLocks noGrp="1"/>
          </p:cNvSpPr>
          <p:nvPr>
            <p:ph type="body" sz="quarter" idx="15"/>
          </p:nvPr>
        </p:nvSpPr>
        <p:spPr/>
        <p:txBody>
          <a:bodyPr lIns="0" tIns="45720" rIns="91440" bIns="45720" anchor="t"/>
          <a:lstStyle/>
          <a:p>
            <a:r>
              <a:rPr lang="en-US">
                <a:latin typeface="Montserrat"/>
              </a:rPr>
              <a:t>TIDE: Before Test Administration</a:t>
            </a:r>
            <a:endParaRPr lang="en-US"/>
          </a:p>
        </p:txBody>
      </p:sp>
      <p:sp>
        <p:nvSpPr>
          <p:cNvPr id="2" name="Title 1">
            <a:extLst>
              <a:ext uri="{FF2B5EF4-FFF2-40B4-BE49-F238E27FC236}">
                <a16:creationId xmlns:a16="http://schemas.microsoft.com/office/drawing/2014/main" id="{53416435-AF69-91F3-6E1F-0CD4FE2C4E88}"/>
              </a:ext>
            </a:extLst>
          </p:cNvPr>
          <p:cNvSpPr>
            <a:spLocks noGrp="1"/>
          </p:cNvSpPr>
          <p:nvPr>
            <p:ph type="title"/>
          </p:nvPr>
        </p:nvSpPr>
        <p:spPr/>
        <p:txBody>
          <a:bodyPr anchor="b">
            <a:normAutofit/>
          </a:bodyPr>
          <a:lstStyle/>
          <a:p>
            <a:r>
              <a:rPr lang="en-US">
                <a:latin typeface="Montserrat SemiBold"/>
              </a:rPr>
              <a:t>LAC, STC, and/or TA: Print from Student List</a:t>
            </a:r>
          </a:p>
        </p:txBody>
      </p:sp>
      <p:pic>
        <p:nvPicPr>
          <p:cNvPr id="5" name="Picture 4">
            <a:extLst>
              <a:ext uri="{FF2B5EF4-FFF2-40B4-BE49-F238E27FC236}">
                <a16:creationId xmlns:a16="http://schemas.microsoft.com/office/drawing/2014/main" id="{2B92E7A6-0737-E0F8-65B9-7D31417425F0}"/>
              </a:ext>
            </a:extLst>
          </p:cNvPr>
          <p:cNvPicPr>
            <a:picLocks noChangeAspect="1"/>
          </p:cNvPicPr>
          <p:nvPr/>
        </p:nvPicPr>
        <p:blipFill>
          <a:blip r:embed="rId3"/>
          <a:stretch>
            <a:fillRect/>
          </a:stretch>
        </p:blipFill>
        <p:spPr>
          <a:xfrm>
            <a:off x="1818184" y="1538943"/>
            <a:ext cx="9278645" cy="4477375"/>
          </a:xfrm>
          <a:prstGeom prst="rect">
            <a:avLst/>
          </a:prstGeom>
          <a:ln w="12700">
            <a:solidFill>
              <a:schemeClr val="bg1">
                <a:lumMod val="85000"/>
              </a:schemeClr>
            </a:solidFill>
          </a:ln>
          <a:effectLst>
            <a:outerShdw blurRad="50800" dist="38100" dir="2700000" algn="tl" rotWithShape="0">
              <a:prstClr val="black">
                <a:alpha val="40000"/>
              </a:prstClr>
            </a:outerShdw>
          </a:effectLst>
        </p:spPr>
      </p:pic>
      <p:grpSp>
        <p:nvGrpSpPr>
          <p:cNvPr id="6" name="Group 5" descr="Image of the Print from Student List page with sample search results showing">
            <a:extLst>
              <a:ext uri="{FF2B5EF4-FFF2-40B4-BE49-F238E27FC236}">
                <a16:creationId xmlns:a16="http://schemas.microsoft.com/office/drawing/2014/main" id="{9CBB8567-5279-7689-383F-9F6AA6490A38}"/>
              </a:ext>
            </a:extLst>
          </p:cNvPr>
          <p:cNvGrpSpPr/>
          <p:nvPr/>
        </p:nvGrpSpPr>
        <p:grpSpPr>
          <a:xfrm>
            <a:off x="881228" y="1615230"/>
            <a:ext cx="2013236" cy="2453215"/>
            <a:chOff x="4416678" y="1505136"/>
            <a:chExt cx="2297771" cy="2832334"/>
          </a:xfrm>
        </p:grpSpPr>
        <p:sp>
          <p:nvSpPr>
            <p:cNvPr id="8" name="Rectangle 7" descr="Red box around the Print button">
              <a:extLst>
                <a:ext uri="{FF2B5EF4-FFF2-40B4-BE49-F238E27FC236}">
                  <a16:creationId xmlns:a16="http://schemas.microsoft.com/office/drawing/2014/main" id="{2ECA115D-73AE-6F38-5D5F-C0778DC792D7}"/>
                </a:ext>
              </a:extLst>
            </p:cNvPr>
            <p:cNvSpPr/>
            <p:nvPr/>
          </p:nvSpPr>
          <p:spPr>
            <a:xfrm>
              <a:off x="5486056" y="1505136"/>
              <a:ext cx="1228393" cy="283874"/>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rrow: Right 8" descr="Red arrow with white text &quot;All Students&quot; pointing to the checkbox to select all students">
              <a:extLst>
                <a:ext uri="{FF2B5EF4-FFF2-40B4-BE49-F238E27FC236}">
                  <a16:creationId xmlns:a16="http://schemas.microsoft.com/office/drawing/2014/main" id="{DADEE6BA-50AF-56BA-216E-021D552D49FC}"/>
                </a:ext>
              </a:extLst>
            </p:cNvPr>
            <p:cNvSpPr/>
            <p:nvPr/>
          </p:nvSpPr>
          <p:spPr>
            <a:xfrm>
              <a:off x="4416678" y="2643574"/>
              <a:ext cx="1228394" cy="681451"/>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t>All </a:t>
              </a:r>
            </a:p>
            <a:p>
              <a:pPr algn="ctr"/>
              <a:r>
                <a:rPr lang="en-US" sz="1200"/>
                <a:t>Students</a:t>
              </a:r>
            </a:p>
          </p:txBody>
        </p:sp>
        <p:sp>
          <p:nvSpPr>
            <p:cNvPr id="10" name="Arrow: Right 9" descr="Red arrow with white text &quot;Specific Students&quot; pointing to a checkbox next to an individual student">
              <a:extLst>
                <a:ext uri="{FF2B5EF4-FFF2-40B4-BE49-F238E27FC236}">
                  <a16:creationId xmlns:a16="http://schemas.microsoft.com/office/drawing/2014/main" id="{0013A3F2-8D0D-E9D2-06FD-3F953411C632}"/>
                </a:ext>
              </a:extLst>
            </p:cNvPr>
            <p:cNvSpPr/>
            <p:nvPr/>
          </p:nvSpPr>
          <p:spPr>
            <a:xfrm>
              <a:off x="4416678" y="3656019"/>
              <a:ext cx="1228394" cy="681451"/>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t>Specific</a:t>
              </a:r>
            </a:p>
            <a:p>
              <a:pPr algn="ctr"/>
              <a:r>
                <a:rPr lang="en-US" sz="1200"/>
                <a:t>Students</a:t>
              </a:r>
            </a:p>
          </p:txBody>
        </p:sp>
      </p:grpSp>
    </p:spTree>
    <p:extLst>
      <p:ext uri="{BB962C8B-B14F-4D97-AF65-F5344CB8AC3E}">
        <p14:creationId xmlns:p14="http://schemas.microsoft.com/office/powerpoint/2010/main" val="7118144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6EE077-5D3F-1CE7-2AFF-7B45A1038DA5}"/>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8201040F-45B3-39CD-37DC-AA8072FA2AC0}"/>
              </a:ext>
            </a:extLst>
          </p:cNvPr>
          <p:cNvSpPr>
            <a:spLocks noGrp="1"/>
          </p:cNvSpPr>
          <p:nvPr>
            <p:ph type="body" sz="quarter" idx="15"/>
          </p:nvPr>
        </p:nvSpPr>
        <p:spPr/>
        <p:txBody>
          <a:bodyPr lIns="0" tIns="45720" rIns="91440" bIns="45720" anchor="t"/>
          <a:lstStyle/>
          <a:p>
            <a:r>
              <a:rPr lang="en-US">
                <a:latin typeface="Montserrat"/>
              </a:rPr>
              <a:t>TIDE: Before Test Administration</a:t>
            </a:r>
            <a:endParaRPr lang="en-US"/>
          </a:p>
        </p:txBody>
      </p:sp>
      <p:sp>
        <p:nvSpPr>
          <p:cNvPr id="2" name="Title 1">
            <a:extLst>
              <a:ext uri="{FF2B5EF4-FFF2-40B4-BE49-F238E27FC236}">
                <a16:creationId xmlns:a16="http://schemas.microsoft.com/office/drawing/2014/main" id="{2DBB41E8-B8E9-E778-338E-B7D0CD23040E}"/>
              </a:ext>
            </a:extLst>
          </p:cNvPr>
          <p:cNvSpPr>
            <a:spLocks noGrp="1"/>
          </p:cNvSpPr>
          <p:nvPr>
            <p:ph type="title"/>
          </p:nvPr>
        </p:nvSpPr>
        <p:spPr/>
        <p:txBody>
          <a:bodyPr anchor="b">
            <a:normAutofit/>
          </a:bodyPr>
          <a:lstStyle/>
          <a:p>
            <a:r>
              <a:rPr lang="en-US">
                <a:latin typeface="Montserrat SemiBold"/>
              </a:rPr>
              <a:t>LAC, STC, and/or TA: Print from Roster List</a:t>
            </a:r>
            <a:endParaRPr lang="en-US"/>
          </a:p>
        </p:txBody>
      </p:sp>
      <p:pic>
        <p:nvPicPr>
          <p:cNvPr id="7" name="Picture 6">
            <a:extLst>
              <a:ext uri="{FF2B5EF4-FFF2-40B4-BE49-F238E27FC236}">
                <a16:creationId xmlns:a16="http://schemas.microsoft.com/office/drawing/2014/main" id="{E1892BC5-01A1-DCA5-B4F5-D05DD3E890E3}"/>
              </a:ext>
            </a:extLst>
          </p:cNvPr>
          <p:cNvPicPr>
            <a:picLocks noChangeAspect="1"/>
          </p:cNvPicPr>
          <p:nvPr/>
        </p:nvPicPr>
        <p:blipFill>
          <a:blip r:embed="rId3"/>
          <a:stretch>
            <a:fillRect/>
          </a:stretch>
        </p:blipFill>
        <p:spPr>
          <a:xfrm>
            <a:off x="2042547" y="1418944"/>
            <a:ext cx="8106906" cy="4020111"/>
          </a:xfrm>
          <a:prstGeom prst="rect">
            <a:avLst/>
          </a:prstGeom>
          <a:ln w="12700">
            <a:solidFill>
              <a:schemeClr val="bg1">
                <a:lumMod val="75000"/>
              </a:schemeClr>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8038078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911D68-D62F-136A-90F7-5A5E8E643CCD}"/>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322F5BF3-CD30-4548-2576-090A3251230E}"/>
              </a:ext>
            </a:extLst>
          </p:cNvPr>
          <p:cNvSpPr>
            <a:spLocks noGrp="1"/>
          </p:cNvSpPr>
          <p:nvPr>
            <p:ph type="body" sz="quarter" idx="15"/>
          </p:nvPr>
        </p:nvSpPr>
        <p:spPr/>
        <p:txBody>
          <a:bodyPr lIns="0" tIns="45720" rIns="91440" bIns="45720" anchor="t"/>
          <a:lstStyle/>
          <a:p>
            <a:r>
              <a:rPr lang="en-US">
                <a:latin typeface="Montserrat"/>
              </a:rPr>
              <a:t>TIDE: Before Test Administration</a:t>
            </a:r>
            <a:endParaRPr lang="en-US"/>
          </a:p>
        </p:txBody>
      </p:sp>
      <p:sp>
        <p:nvSpPr>
          <p:cNvPr id="2" name="Title 1">
            <a:extLst>
              <a:ext uri="{FF2B5EF4-FFF2-40B4-BE49-F238E27FC236}">
                <a16:creationId xmlns:a16="http://schemas.microsoft.com/office/drawing/2014/main" id="{FD9E5DB0-EAD6-442D-01B0-1F79EC424446}"/>
              </a:ext>
            </a:extLst>
          </p:cNvPr>
          <p:cNvSpPr>
            <a:spLocks noGrp="1"/>
          </p:cNvSpPr>
          <p:nvPr>
            <p:ph type="title"/>
          </p:nvPr>
        </p:nvSpPr>
        <p:spPr/>
        <p:txBody>
          <a:bodyPr anchor="b">
            <a:normAutofit/>
          </a:bodyPr>
          <a:lstStyle/>
          <a:p>
            <a:r>
              <a:rPr lang="en-US" sz="2800" b="1" i="0" u="none" strike="noStrike" baseline="0">
                <a:solidFill>
                  <a:srgbClr val="C40D3D"/>
                </a:solidFill>
                <a:latin typeface="Montserrat SemiBold"/>
              </a:rPr>
              <a:t>LAC, STC, and/or TA:</a:t>
            </a:r>
            <a:r>
              <a:rPr lang="en-US">
                <a:latin typeface="Montserrat SemiBold"/>
              </a:rPr>
              <a:t> Print Test Tickets</a:t>
            </a:r>
          </a:p>
        </p:txBody>
      </p:sp>
      <p:pic>
        <p:nvPicPr>
          <p:cNvPr id="5" name="Picture 4">
            <a:extLst>
              <a:ext uri="{FF2B5EF4-FFF2-40B4-BE49-F238E27FC236}">
                <a16:creationId xmlns:a16="http://schemas.microsoft.com/office/drawing/2014/main" id="{1C6DF57D-1D0E-25E8-05A4-3D0856996009}"/>
              </a:ext>
            </a:extLst>
          </p:cNvPr>
          <p:cNvPicPr>
            <a:picLocks noChangeAspect="1"/>
          </p:cNvPicPr>
          <p:nvPr/>
        </p:nvPicPr>
        <p:blipFill>
          <a:blip r:embed="rId3"/>
          <a:stretch>
            <a:fillRect/>
          </a:stretch>
        </p:blipFill>
        <p:spPr>
          <a:xfrm>
            <a:off x="402265" y="2314655"/>
            <a:ext cx="11387470" cy="2228690"/>
          </a:xfrm>
          <a:prstGeom prst="rect">
            <a:avLst/>
          </a:prstGeom>
          <a:ln w="12700">
            <a:solidFill>
              <a:schemeClr val="bg1">
                <a:lumMod val="75000"/>
              </a:schemeClr>
            </a:solidFill>
          </a:ln>
          <a:effectLst>
            <a:outerShdw blurRad="50800" dist="38100" dir="2700000" algn="tl" rotWithShape="0">
              <a:prstClr val="black">
                <a:alpha val="40000"/>
              </a:prstClr>
            </a:outerShdw>
          </a:effectLst>
        </p:spPr>
      </p:pic>
      <p:sp>
        <p:nvSpPr>
          <p:cNvPr id="8" name="Rectangle 7" descr="Red box around the Print button">
            <a:extLst>
              <a:ext uri="{FF2B5EF4-FFF2-40B4-BE49-F238E27FC236}">
                <a16:creationId xmlns:a16="http://schemas.microsoft.com/office/drawing/2014/main" id="{14C293BD-8AF5-9075-0F5D-1F0B2AFD53FA}"/>
              </a:ext>
            </a:extLst>
          </p:cNvPr>
          <p:cNvSpPr/>
          <p:nvPr/>
        </p:nvSpPr>
        <p:spPr>
          <a:xfrm>
            <a:off x="402265" y="3506227"/>
            <a:ext cx="1133018" cy="180473"/>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Image of the screen that shows after selecting Test Tickets from the dropdown. It shows a layout selection and other print options.">
            <a:extLst>
              <a:ext uri="{FF2B5EF4-FFF2-40B4-BE49-F238E27FC236}">
                <a16:creationId xmlns:a16="http://schemas.microsoft.com/office/drawing/2014/main" id="{54D2F280-1434-BC22-43D7-013D9534FF3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77614" y="3256361"/>
            <a:ext cx="4262005" cy="3041934"/>
          </a:xfrm>
          <a:prstGeom prst="rect">
            <a:avLst/>
          </a:prstGeom>
          <a:ln w="12700">
            <a:solidFill>
              <a:schemeClr val="bg1">
                <a:lumMod val="75000"/>
              </a:schemeClr>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3688209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7C1A5E7-C133-6F82-A7FB-2B686FB42115}"/>
              </a:ext>
            </a:extLst>
          </p:cNvPr>
          <p:cNvSpPr>
            <a:spLocks noGrp="1"/>
          </p:cNvSpPr>
          <p:nvPr>
            <p:ph type="body" sz="quarter" idx="15"/>
          </p:nvPr>
        </p:nvSpPr>
        <p:spPr/>
        <p:txBody>
          <a:bodyPr lIns="0" tIns="45720" rIns="91440" bIns="45720" anchor="t"/>
          <a:lstStyle/>
          <a:p>
            <a:r>
              <a:rPr lang="en-US">
                <a:latin typeface="Montserrat"/>
              </a:rPr>
              <a:t>TIDE: During Test Administration </a:t>
            </a:r>
            <a:endParaRPr lang="en-US"/>
          </a:p>
        </p:txBody>
      </p:sp>
      <p:sp>
        <p:nvSpPr>
          <p:cNvPr id="3" name="Title 6"/>
          <p:cNvSpPr>
            <a:spLocks noGrp="1"/>
          </p:cNvSpPr>
          <p:nvPr>
            <p:ph type="title"/>
          </p:nvPr>
        </p:nvSpPr>
        <p:spPr/>
        <p:txBody>
          <a:bodyPr wrap="square" lIns="0" tIns="0" rIns="0" bIns="0" anchor="t">
            <a:spAutoFit/>
          </a:bodyPr>
          <a:lstStyle/>
          <a:p>
            <a:r>
              <a:rPr lang="en-US">
                <a:latin typeface="Montserrat SemiBold"/>
              </a:rPr>
              <a:t>LAC and STC: Plan and Manage Testing: Basic Search</a:t>
            </a:r>
            <a:endParaRPr lang="en-US"/>
          </a:p>
        </p:txBody>
      </p:sp>
      <p:sp>
        <p:nvSpPr>
          <p:cNvPr id="6" name="Content Placeholder 5">
            <a:extLst>
              <a:ext uri="{FF2B5EF4-FFF2-40B4-BE49-F238E27FC236}">
                <a16:creationId xmlns:a16="http://schemas.microsoft.com/office/drawing/2014/main" id="{2964CC5D-12D9-15C6-243B-3EB131C32A54}"/>
              </a:ext>
            </a:extLst>
          </p:cNvPr>
          <p:cNvSpPr>
            <a:spLocks noGrp="1"/>
          </p:cNvSpPr>
          <p:nvPr>
            <p:ph sz="quarter" idx="17"/>
          </p:nvPr>
        </p:nvSpPr>
        <p:spPr/>
        <p:txBody>
          <a:bodyPr/>
          <a:lstStyle/>
          <a:p>
            <a:endParaRPr lang="en-US"/>
          </a:p>
        </p:txBody>
      </p:sp>
      <p:grpSp>
        <p:nvGrpSpPr>
          <p:cNvPr id="5" name="Group 4" descr="Image of the plan and manage testing page that has a red box around the basic search tab">
            <a:extLst>
              <a:ext uri="{FF2B5EF4-FFF2-40B4-BE49-F238E27FC236}">
                <a16:creationId xmlns:a16="http://schemas.microsoft.com/office/drawing/2014/main" id="{2409C15E-C61A-7739-C2BA-2BF6A6BB2B72}"/>
              </a:ext>
            </a:extLst>
          </p:cNvPr>
          <p:cNvGrpSpPr/>
          <p:nvPr/>
        </p:nvGrpSpPr>
        <p:grpSpPr>
          <a:xfrm>
            <a:off x="4254130" y="1510717"/>
            <a:ext cx="7775031" cy="3967358"/>
            <a:chOff x="3901974" y="1519042"/>
            <a:chExt cx="8153400" cy="4076700"/>
          </a:xfrm>
        </p:grpSpPr>
        <p:pic>
          <p:nvPicPr>
            <p:cNvPr id="8" name="Picture 7" descr="Image of the plan and manage testing page ">
              <a:extLst>
                <a:ext uri="{FF2B5EF4-FFF2-40B4-BE49-F238E27FC236}">
                  <a16:creationId xmlns:a16="http://schemas.microsoft.com/office/drawing/2014/main" id="{1706F553-771A-9BEF-C840-7CC4FE9BC8F9}"/>
                </a:ext>
              </a:extLst>
            </p:cNvPr>
            <p:cNvPicPr>
              <a:picLocks noChangeAspect="1"/>
            </p:cNvPicPr>
            <p:nvPr/>
          </p:nvPicPr>
          <p:blipFill>
            <a:blip r:embed="rId4"/>
            <a:stretch>
              <a:fillRect/>
            </a:stretch>
          </p:blipFill>
          <p:spPr>
            <a:xfrm>
              <a:off x="3901974" y="1519042"/>
              <a:ext cx="8153400" cy="4076700"/>
            </a:xfrm>
            <a:prstGeom prst="rect">
              <a:avLst/>
            </a:prstGeom>
            <a:ln>
              <a:solidFill>
                <a:schemeClr val="bg1">
                  <a:lumMod val="65000"/>
                </a:schemeClr>
              </a:solidFill>
            </a:ln>
            <a:effectLst>
              <a:outerShdw blurRad="50800" dist="38100" dir="2700000" algn="tl" rotWithShape="0">
                <a:prstClr val="black">
                  <a:alpha val="40000"/>
                </a:prstClr>
              </a:outerShdw>
            </a:effectLst>
          </p:spPr>
        </p:pic>
        <p:sp>
          <p:nvSpPr>
            <p:cNvPr id="2" name="Rectangle 1" descr="Red box around the Basic Search tab">
              <a:extLst>
                <a:ext uri="{FF2B5EF4-FFF2-40B4-BE49-F238E27FC236}">
                  <a16:creationId xmlns:a16="http://schemas.microsoft.com/office/drawing/2014/main" id="{DB64D806-AAA4-F109-B942-C6FB8D063AD8}"/>
                </a:ext>
              </a:extLst>
            </p:cNvPr>
            <p:cNvSpPr/>
            <p:nvPr/>
          </p:nvSpPr>
          <p:spPr>
            <a:xfrm>
              <a:off x="4108987" y="3380854"/>
              <a:ext cx="755113" cy="176538"/>
            </a:xfrm>
            <a:prstGeom prst="rect">
              <a:avLst/>
            </a:prstGeom>
            <a:noFill/>
            <a:ln w="28575">
              <a:solidFill>
                <a:srgbClr val="C50C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0" name="Picture 9">
            <a:extLst>
              <a:ext uri="{FF2B5EF4-FFF2-40B4-BE49-F238E27FC236}">
                <a16:creationId xmlns:a16="http://schemas.microsoft.com/office/drawing/2014/main" id="{BF73256D-A5FC-446A-CFD6-326CB4A11272}"/>
              </a:ext>
            </a:extLst>
          </p:cNvPr>
          <p:cNvPicPr>
            <a:picLocks noChangeAspect="1"/>
          </p:cNvPicPr>
          <p:nvPr/>
        </p:nvPicPr>
        <p:blipFill>
          <a:blip r:embed="rId5"/>
          <a:stretch>
            <a:fillRect/>
          </a:stretch>
        </p:blipFill>
        <p:spPr>
          <a:xfrm>
            <a:off x="202022" y="2531751"/>
            <a:ext cx="3801005" cy="1800476"/>
          </a:xfrm>
          <a:prstGeom prst="rect">
            <a:avLst/>
          </a:prstGeom>
        </p:spPr>
      </p:pic>
      <p:sp>
        <p:nvSpPr>
          <p:cNvPr id="11" name="Rectangle 10" descr="Red box around the Basic Search tab">
            <a:extLst>
              <a:ext uri="{FF2B5EF4-FFF2-40B4-BE49-F238E27FC236}">
                <a16:creationId xmlns:a16="http://schemas.microsoft.com/office/drawing/2014/main" id="{B805B5A5-3FA6-35EE-8CF5-30B775333EC6}"/>
              </a:ext>
            </a:extLst>
          </p:cNvPr>
          <p:cNvSpPr/>
          <p:nvPr/>
        </p:nvSpPr>
        <p:spPr>
          <a:xfrm>
            <a:off x="380279" y="3141165"/>
            <a:ext cx="3492299" cy="302431"/>
          </a:xfrm>
          <a:prstGeom prst="rect">
            <a:avLst/>
          </a:prstGeom>
          <a:noFill/>
          <a:ln w="12700">
            <a:solidFill>
              <a:srgbClr val="C50C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551574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7F920F77-9859-19A0-406B-47972A73DC46}"/>
              </a:ext>
            </a:extLst>
          </p:cNvPr>
          <p:cNvPicPr>
            <a:picLocks noChangeAspect="1"/>
          </p:cNvPicPr>
          <p:nvPr/>
        </p:nvPicPr>
        <p:blipFill>
          <a:blip r:embed="rId4"/>
          <a:srcRect l="11437" t="4104" r="37884" b="12076"/>
          <a:stretch>
            <a:fillRect/>
          </a:stretch>
        </p:blipFill>
        <p:spPr>
          <a:xfrm>
            <a:off x="228120" y="1432892"/>
            <a:ext cx="5639040" cy="4131190"/>
          </a:xfrm>
          <a:prstGeom prst="rect">
            <a:avLst/>
          </a:prstGeom>
          <a:ln>
            <a:solidFill>
              <a:schemeClr val="bg1">
                <a:lumMod val="85000"/>
              </a:schemeClr>
            </a:solidFill>
          </a:ln>
        </p:spPr>
      </p:pic>
      <p:sp>
        <p:nvSpPr>
          <p:cNvPr id="3" name="Title 6"/>
          <p:cNvSpPr>
            <a:spLocks noGrp="1"/>
          </p:cNvSpPr>
          <p:nvPr>
            <p:ph type="title"/>
          </p:nvPr>
        </p:nvSpPr>
        <p:spPr/>
        <p:txBody>
          <a:bodyPr wrap="square" lIns="0" tIns="0" rIns="0" bIns="0" anchor="t">
            <a:spAutoFit/>
          </a:bodyPr>
          <a:lstStyle/>
          <a:p>
            <a:r>
              <a:rPr lang="en-US">
                <a:latin typeface="Montserrat SemiBold"/>
              </a:rPr>
              <a:t>LAC and STC: Plan and Manage Testing: Advanced Search</a:t>
            </a:r>
          </a:p>
        </p:txBody>
      </p:sp>
      <p:sp>
        <p:nvSpPr>
          <p:cNvPr id="12" name="Rectangle 11" descr="Red box around the Information: Set report focus panel">
            <a:extLst>
              <a:ext uri="{FF2B5EF4-FFF2-40B4-BE49-F238E27FC236}">
                <a16:creationId xmlns:a16="http://schemas.microsoft.com/office/drawing/2014/main" id="{A178916C-113A-4D39-A706-769AD3B14590}"/>
              </a:ext>
            </a:extLst>
          </p:cNvPr>
          <p:cNvSpPr/>
          <p:nvPr/>
        </p:nvSpPr>
        <p:spPr>
          <a:xfrm>
            <a:off x="975165" y="1431437"/>
            <a:ext cx="1091815" cy="283042"/>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3">
            <a:extLst>
              <a:ext uri="{FF2B5EF4-FFF2-40B4-BE49-F238E27FC236}">
                <a16:creationId xmlns:a16="http://schemas.microsoft.com/office/drawing/2014/main" id="{5F8B0E9B-B4B6-D900-21B6-398D2BE1C8F9}"/>
              </a:ext>
            </a:extLst>
          </p:cNvPr>
          <p:cNvSpPr txBox="1">
            <a:spLocks/>
          </p:cNvSpPr>
          <p:nvPr/>
        </p:nvSpPr>
        <p:spPr>
          <a:xfrm>
            <a:off x="686608" y="197318"/>
            <a:ext cx="9633916" cy="321184"/>
          </a:xfrm>
          <a:prstGeom prst="rect">
            <a:avLst/>
          </a:prstGeom>
        </p:spPr>
        <p:txBody>
          <a:bodyPr lIns="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400">
                <a:solidFill>
                  <a:srgbClr val="424B5A"/>
                </a:solidFill>
                <a:latin typeface="Montserrat"/>
              </a:rPr>
              <a:t>TIDE: During Test Administration </a:t>
            </a:r>
            <a:endParaRPr lang="en-US" sz="1400">
              <a:solidFill>
                <a:srgbClr val="424B5A"/>
              </a:solidFill>
              <a:latin typeface="Montserrat"/>
              <a:ea typeface="Calibri" panose="020F0502020204030204"/>
              <a:cs typeface="Calibri" panose="020F0502020204030204"/>
            </a:endParaRPr>
          </a:p>
        </p:txBody>
      </p:sp>
      <p:pic>
        <p:nvPicPr>
          <p:cNvPr id="14" name="Picture 13">
            <a:extLst>
              <a:ext uri="{FF2B5EF4-FFF2-40B4-BE49-F238E27FC236}">
                <a16:creationId xmlns:a16="http://schemas.microsoft.com/office/drawing/2014/main" id="{98F158CD-74F2-C41A-552E-7A224B2BE757}"/>
              </a:ext>
            </a:extLst>
          </p:cNvPr>
          <p:cNvPicPr>
            <a:picLocks noChangeAspect="1"/>
          </p:cNvPicPr>
          <p:nvPr/>
        </p:nvPicPr>
        <p:blipFill>
          <a:blip r:embed="rId5"/>
          <a:srcRect l="1421" t="5730" r="-129" b="-452"/>
          <a:stretch>
            <a:fillRect/>
          </a:stretch>
        </p:blipFill>
        <p:spPr>
          <a:xfrm>
            <a:off x="6091011" y="1224248"/>
            <a:ext cx="5641492" cy="1540137"/>
          </a:xfrm>
          <a:prstGeom prst="rect">
            <a:avLst/>
          </a:prstGeom>
          <a:ln>
            <a:solidFill>
              <a:schemeClr val="bg1">
                <a:lumMod val="85000"/>
              </a:schemeClr>
            </a:solidFill>
          </a:ln>
        </p:spPr>
      </p:pic>
      <p:pic>
        <p:nvPicPr>
          <p:cNvPr id="27" name="Content Placeholder 26">
            <a:extLst>
              <a:ext uri="{FF2B5EF4-FFF2-40B4-BE49-F238E27FC236}">
                <a16:creationId xmlns:a16="http://schemas.microsoft.com/office/drawing/2014/main" id="{74C36246-EA18-F734-D4B9-3C01AFB39E94}"/>
              </a:ext>
            </a:extLst>
          </p:cNvPr>
          <p:cNvPicPr>
            <a:picLocks noGrp="1" noChangeAspect="1"/>
          </p:cNvPicPr>
          <p:nvPr>
            <p:ph sz="quarter" idx="17"/>
          </p:nvPr>
        </p:nvPicPr>
        <p:blipFill>
          <a:blip r:embed="rId6"/>
          <a:srcRect t="1094" r="-95" b="7908"/>
          <a:stretch>
            <a:fillRect/>
          </a:stretch>
        </p:blipFill>
        <p:spPr>
          <a:xfrm>
            <a:off x="5504247" y="3778557"/>
            <a:ext cx="6532023" cy="2581770"/>
          </a:xfrm>
          <a:prstGeom prst="rect">
            <a:avLst/>
          </a:prstGeom>
          <a:ln>
            <a:solidFill>
              <a:schemeClr val="bg1">
                <a:lumMod val="65000"/>
              </a:schemeClr>
            </a:solidFill>
          </a:ln>
        </p:spPr>
      </p:pic>
    </p:spTree>
    <p:custDataLst>
      <p:tags r:id="rId1"/>
    </p:custDataLst>
    <p:extLst>
      <p:ext uri="{BB962C8B-B14F-4D97-AF65-F5344CB8AC3E}">
        <p14:creationId xmlns:p14="http://schemas.microsoft.com/office/powerpoint/2010/main" val="2454815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1A367A-D932-4600-C3E8-A470BD8F3026}"/>
            </a:ext>
          </a:extLst>
        </p:cNvPr>
        <p:cNvGrpSpPr/>
        <p:nvPr/>
      </p:nvGrpSpPr>
      <p:grpSpPr>
        <a:xfrm>
          <a:off x="0" y="0"/>
          <a:ext cx="0" cy="0"/>
          <a:chOff x="0" y="0"/>
          <a:chExt cx="0" cy="0"/>
        </a:xfrm>
      </p:grpSpPr>
      <p:sp>
        <p:nvSpPr>
          <p:cNvPr id="3" name="Title 6">
            <a:extLst>
              <a:ext uri="{FF2B5EF4-FFF2-40B4-BE49-F238E27FC236}">
                <a16:creationId xmlns:a16="http://schemas.microsoft.com/office/drawing/2014/main" id="{A195C11D-E2C1-5E00-7D49-AC018CD5400F}"/>
              </a:ext>
            </a:extLst>
          </p:cNvPr>
          <p:cNvSpPr>
            <a:spLocks noGrp="1"/>
          </p:cNvSpPr>
          <p:nvPr>
            <p:ph type="title"/>
          </p:nvPr>
        </p:nvSpPr>
        <p:spPr>
          <a:xfrm>
            <a:off x="571500" y="798765"/>
            <a:ext cx="11049000" cy="430887"/>
          </a:xfrm>
        </p:spPr>
        <p:txBody>
          <a:bodyPr wrap="square" lIns="0" tIns="0" rIns="0" bIns="0" anchor="t">
            <a:spAutoFit/>
          </a:bodyPr>
          <a:lstStyle/>
          <a:p>
            <a:r>
              <a:rPr lang="en-US">
                <a:latin typeface="Montserrat SemiBold"/>
              </a:rPr>
              <a:t>STC and TA</a:t>
            </a:r>
            <a:r>
              <a:rPr lang="en-US" sz="2800" b="1" i="0" u="none" strike="noStrike" baseline="0">
                <a:solidFill>
                  <a:srgbClr val="C40D3D"/>
                </a:solidFill>
                <a:latin typeface="Montserrat SemiBold"/>
              </a:rPr>
              <a:t>:</a:t>
            </a:r>
            <a:r>
              <a:rPr lang="en-US">
                <a:latin typeface="Montserrat SemiBold"/>
              </a:rPr>
              <a:t> Identify Students to Complete Testing</a:t>
            </a:r>
            <a:endParaRPr lang="en-US"/>
          </a:p>
        </p:txBody>
      </p:sp>
      <p:sp>
        <p:nvSpPr>
          <p:cNvPr id="10" name="Text Placeholder 3">
            <a:extLst>
              <a:ext uri="{FF2B5EF4-FFF2-40B4-BE49-F238E27FC236}">
                <a16:creationId xmlns:a16="http://schemas.microsoft.com/office/drawing/2014/main" id="{D651A58F-C9A6-80E7-DA54-702EDB590015}"/>
              </a:ext>
            </a:extLst>
          </p:cNvPr>
          <p:cNvSpPr txBox="1">
            <a:spLocks/>
          </p:cNvSpPr>
          <p:nvPr/>
        </p:nvSpPr>
        <p:spPr>
          <a:xfrm>
            <a:off x="686608" y="197318"/>
            <a:ext cx="9633916" cy="321184"/>
          </a:xfrm>
          <a:prstGeom prst="rect">
            <a:avLst/>
          </a:prstGeom>
        </p:spPr>
        <p:txBody>
          <a:bodyPr lIns="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400">
                <a:solidFill>
                  <a:srgbClr val="424B5A"/>
                </a:solidFill>
                <a:latin typeface="Montserrat"/>
              </a:rPr>
              <a:t>TIDE: During Test Administration </a:t>
            </a:r>
            <a:endParaRPr lang="en-US" sz="1400">
              <a:solidFill>
                <a:srgbClr val="424B5A"/>
              </a:solidFill>
              <a:latin typeface="Montserrat"/>
              <a:ea typeface="Calibri" panose="020F0502020204030204"/>
              <a:cs typeface="Calibri" panose="020F0502020204030204"/>
            </a:endParaRPr>
          </a:p>
        </p:txBody>
      </p:sp>
      <p:sp>
        <p:nvSpPr>
          <p:cNvPr id="5" name="TextBox 4">
            <a:extLst>
              <a:ext uri="{FF2B5EF4-FFF2-40B4-BE49-F238E27FC236}">
                <a16:creationId xmlns:a16="http://schemas.microsoft.com/office/drawing/2014/main" id="{0F657B04-1591-D71C-822E-793B3252013B}"/>
              </a:ext>
            </a:extLst>
          </p:cNvPr>
          <p:cNvSpPr txBox="1"/>
          <p:nvPr/>
        </p:nvSpPr>
        <p:spPr>
          <a:xfrm>
            <a:off x="464457" y="1317171"/>
            <a:ext cx="6096000"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i="0" u="none" strike="noStrike" baseline="0">
                <a:solidFill>
                  <a:srgbClr val="53565A"/>
                </a:solidFill>
                <a:latin typeface="Montserrat"/>
              </a:rPr>
              <a:t>Which students have not yet tested?</a:t>
            </a:r>
            <a:r>
              <a:rPr sz="2000" b="0" i="0">
                <a:solidFill>
                  <a:srgbClr val="000000"/>
                </a:solidFill>
                <a:latin typeface="Montserrat"/>
                <a:ea typeface="Montserrat"/>
                <a:cs typeface="Montserrat"/>
              </a:rPr>
              <a:t>​</a:t>
            </a:r>
            <a:endParaRPr lang="en-US"/>
          </a:p>
          <a:p>
            <a:pPr algn="ctr"/>
            <a:endParaRPr lang="en-US"/>
          </a:p>
        </p:txBody>
      </p:sp>
      <p:sp>
        <p:nvSpPr>
          <p:cNvPr id="9" name="Content Placeholder 3">
            <a:extLst>
              <a:ext uri="{FF2B5EF4-FFF2-40B4-BE49-F238E27FC236}">
                <a16:creationId xmlns:a16="http://schemas.microsoft.com/office/drawing/2014/main" id="{B018BAD4-9C59-1E77-A5E8-F73E9C167CB7}"/>
              </a:ext>
            </a:extLst>
          </p:cNvPr>
          <p:cNvSpPr>
            <a:spLocks noGrp="1"/>
          </p:cNvSpPr>
          <p:nvPr>
            <p:ph type="body" sz="quarter" idx="15"/>
          </p:nvPr>
        </p:nvSpPr>
        <p:spPr>
          <a:xfrm>
            <a:off x="621294" y="4065375"/>
            <a:ext cx="9648430" cy="132498"/>
          </a:xfrm>
        </p:spPr>
        <p:txBody>
          <a:bodyPr lIns="0" tIns="45720" rIns="91440" bIns="45720" anchor="t">
            <a:noAutofit/>
          </a:bodyPr>
          <a:lstStyle/>
          <a:p>
            <a:endParaRPr lang="en-US" sz="2000" b="1">
              <a:solidFill>
                <a:srgbClr val="53565A"/>
              </a:solidFill>
              <a:latin typeface="Montserrat"/>
            </a:endParaRPr>
          </a:p>
          <a:p>
            <a:r>
              <a:rPr lang="en-US" sz="2000" b="1">
                <a:solidFill>
                  <a:srgbClr val="53565A"/>
                </a:solidFill>
                <a:latin typeface="Montserrat"/>
              </a:rPr>
              <a:t>Did all students in a test session submit their tests?</a:t>
            </a:r>
            <a:endParaRPr lang="en-US"/>
          </a:p>
          <a:p>
            <a:endParaRPr lang="en-US" sz="2000"/>
          </a:p>
        </p:txBody>
      </p:sp>
      <p:sp>
        <p:nvSpPr>
          <p:cNvPr id="17" name="TextBox 16">
            <a:extLst>
              <a:ext uri="{FF2B5EF4-FFF2-40B4-BE49-F238E27FC236}">
                <a16:creationId xmlns:a16="http://schemas.microsoft.com/office/drawing/2014/main" id="{AD78B95D-8F80-F0CD-C664-2B9148B1B752}"/>
              </a:ext>
            </a:extLst>
          </p:cNvPr>
          <p:cNvSpPr txBox="1"/>
          <p:nvPr/>
        </p:nvSpPr>
        <p:spPr>
          <a:xfrm>
            <a:off x="464457" y="2848429"/>
            <a:ext cx="6096000"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i="0" u="none" strike="noStrike" baseline="0">
                <a:solidFill>
                  <a:srgbClr val="53565A"/>
                </a:solidFill>
                <a:latin typeface="Montserrat"/>
              </a:rPr>
              <a:t>Which students have paused tests?</a:t>
            </a:r>
            <a:r>
              <a:rPr sz="2000" b="0" i="0">
                <a:solidFill>
                  <a:srgbClr val="000000"/>
                </a:solidFill>
                <a:latin typeface="Montserrat"/>
                <a:ea typeface="Montserrat"/>
                <a:cs typeface="Montserrat"/>
              </a:rPr>
              <a:t>​</a:t>
            </a:r>
            <a:endParaRPr lang="en-US"/>
          </a:p>
          <a:p>
            <a:pPr algn="ctr"/>
            <a:endParaRPr lang="en-US"/>
          </a:p>
        </p:txBody>
      </p:sp>
      <p:pic>
        <p:nvPicPr>
          <p:cNvPr id="22" name="Content Placeholder 21">
            <a:extLst>
              <a:ext uri="{FF2B5EF4-FFF2-40B4-BE49-F238E27FC236}">
                <a16:creationId xmlns:a16="http://schemas.microsoft.com/office/drawing/2014/main" id="{09D2DEA5-1EE7-C7AC-E4CB-C28738443C9C}"/>
              </a:ext>
            </a:extLst>
          </p:cNvPr>
          <p:cNvPicPr>
            <a:picLocks noGrp="1" noChangeAspect="1"/>
          </p:cNvPicPr>
          <p:nvPr>
            <p:ph sz="quarter" idx="17"/>
          </p:nvPr>
        </p:nvPicPr>
        <p:blipFill>
          <a:blip r:embed="rId4"/>
          <a:stretch>
            <a:fillRect/>
          </a:stretch>
        </p:blipFill>
        <p:spPr>
          <a:xfrm>
            <a:off x="655128" y="1726505"/>
            <a:ext cx="7456371" cy="888356"/>
          </a:xfrm>
          <a:prstGeom prst="rect">
            <a:avLst/>
          </a:prstGeom>
        </p:spPr>
      </p:pic>
      <p:pic>
        <p:nvPicPr>
          <p:cNvPr id="23" name="Picture 22">
            <a:extLst>
              <a:ext uri="{FF2B5EF4-FFF2-40B4-BE49-F238E27FC236}">
                <a16:creationId xmlns:a16="http://schemas.microsoft.com/office/drawing/2014/main" id="{135FCE11-3649-C6D0-40B3-59C08D1E7B9C}"/>
              </a:ext>
            </a:extLst>
          </p:cNvPr>
          <p:cNvPicPr>
            <a:picLocks noChangeAspect="1"/>
          </p:cNvPicPr>
          <p:nvPr/>
        </p:nvPicPr>
        <p:blipFill>
          <a:blip r:embed="rId5"/>
          <a:stretch>
            <a:fillRect/>
          </a:stretch>
        </p:blipFill>
        <p:spPr>
          <a:xfrm>
            <a:off x="621393" y="3271838"/>
            <a:ext cx="7277100" cy="923925"/>
          </a:xfrm>
          <a:prstGeom prst="rect">
            <a:avLst/>
          </a:prstGeom>
        </p:spPr>
      </p:pic>
      <p:pic>
        <p:nvPicPr>
          <p:cNvPr id="24" name="Picture 23">
            <a:extLst>
              <a:ext uri="{FF2B5EF4-FFF2-40B4-BE49-F238E27FC236}">
                <a16:creationId xmlns:a16="http://schemas.microsoft.com/office/drawing/2014/main" id="{0B60DF12-015E-C41F-4439-AFDF302C0A79}"/>
              </a:ext>
            </a:extLst>
          </p:cNvPr>
          <p:cNvPicPr>
            <a:picLocks noChangeAspect="1"/>
          </p:cNvPicPr>
          <p:nvPr/>
        </p:nvPicPr>
        <p:blipFill>
          <a:blip r:embed="rId6"/>
          <a:stretch>
            <a:fillRect/>
          </a:stretch>
        </p:blipFill>
        <p:spPr>
          <a:xfrm>
            <a:off x="688294" y="4883830"/>
            <a:ext cx="9915525" cy="1343025"/>
          </a:xfrm>
          <a:prstGeom prst="rect">
            <a:avLst/>
          </a:prstGeom>
        </p:spPr>
      </p:pic>
    </p:spTree>
    <p:custDataLst>
      <p:tags r:id="rId1"/>
    </p:custDataLst>
    <p:extLst>
      <p:ext uri="{BB962C8B-B14F-4D97-AF65-F5344CB8AC3E}">
        <p14:creationId xmlns:p14="http://schemas.microsoft.com/office/powerpoint/2010/main" val="3846525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6"/>
          <p:cNvSpPr>
            <a:spLocks noGrp="1"/>
          </p:cNvSpPr>
          <p:nvPr>
            <p:ph type="title"/>
          </p:nvPr>
        </p:nvSpPr>
        <p:spPr/>
        <p:txBody>
          <a:bodyPr wrap="square" lIns="0" tIns="0" rIns="0" bIns="0" anchor="t">
            <a:spAutoFit/>
          </a:bodyPr>
          <a:lstStyle/>
          <a:p>
            <a:r>
              <a:rPr lang="en-US">
                <a:latin typeface="Montserrat SemiBold"/>
              </a:rPr>
              <a:t>LAC and STC</a:t>
            </a:r>
            <a:r>
              <a:rPr lang="en-US" sz="2800" b="1" i="0" u="none" strike="noStrike" baseline="0">
                <a:solidFill>
                  <a:srgbClr val="C40D3D"/>
                </a:solidFill>
                <a:latin typeface="Montserrat SemiBold"/>
              </a:rPr>
              <a:t>: </a:t>
            </a:r>
            <a:r>
              <a:rPr lang="en-US">
                <a:latin typeface="Montserrat SemiBold"/>
              </a:rPr>
              <a:t>Monitoring Test Progress </a:t>
            </a:r>
            <a:endParaRPr lang="en-US"/>
          </a:p>
        </p:txBody>
      </p:sp>
      <p:sp>
        <p:nvSpPr>
          <p:cNvPr id="4" name="Content Placeholder 3">
            <a:extLst>
              <a:ext uri="{FF2B5EF4-FFF2-40B4-BE49-F238E27FC236}">
                <a16:creationId xmlns:a16="http://schemas.microsoft.com/office/drawing/2014/main" id="{C799D839-54B8-C753-AE5C-9F97343C6AAF}"/>
              </a:ext>
            </a:extLst>
          </p:cNvPr>
          <p:cNvSpPr>
            <a:spLocks noGrp="1"/>
          </p:cNvSpPr>
          <p:nvPr>
            <p:ph sz="quarter" idx="17"/>
          </p:nvPr>
        </p:nvSpPr>
        <p:spPr/>
        <p:txBody>
          <a:bodyPr/>
          <a:lstStyle/>
          <a:p>
            <a:endParaRPr lang="en-US"/>
          </a:p>
        </p:txBody>
      </p:sp>
      <p:sp>
        <p:nvSpPr>
          <p:cNvPr id="2" name="Text Placeholder 1">
            <a:extLst>
              <a:ext uri="{FF2B5EF4-FFF2-40B4-BE49-F238E27FC236}">
                <a16:creationId xmlns:a16="http://schemas.microsoft.com/office/drawing/2014/main" id="{A6645566-B4ED-F494-9774-53E6EE7A4B13}"/>
              </a:ext>
            </a:extLst>
          </p:cNvPr>
          <p:cNvSpPr>
            <a:spLocks noGrp="1"/>
          </p:cNvSpPr>
          <p:nvPr>
            <p:ph type="body" sz="quarter" idx="15"/>
          </p:nvPr>
        </p:nvSpPr>
        <p:spPr/>
        <p:txBody>
          <a:bodyPr lIns="0" tIns="45720" rIns="91440" bIns="45720" anchor="t"/>
          <a:lstStyle/>
          <a:p>
            <a:r>
              <a:rPr lang="en-US">
                <a:latin typeface="Montserrat"/>
              </a:rPr>
              <a:t>During Test Administration </a:t>
            </a:r>
            <a:endParaRPr lang="en-US"/>
          </a:p>
        </p:txBody>
      </p:sp>
      <p:pic>
        <p:nvPicPr>
          <p:cNvPr id="8" name="Picture 7" descr="Image of the search results showing four students with a reported status">
            <a:extLst>
              <a:ext uri="{FF2B5EF4-FFF2-40B4-BE49-F238E27FC236}">
                <a16:creationId xmlns:a16="http://schemas.microsoft.com/office/drawing/2014/main" id="{3A56A30D-B326-13A3-C95E-51FB97F06BEE}"/>
              </a:ext>
            </a:extLst>
          </p:cNvPr>
          <p:cNvPicPr>
            <a:picLocks noChangeAspect="1"/>
          </p:cNvPicPr>
          <p:nvPr/>
        </p:nvPicPr>
        <p:blipFill>
          <a:blip r:embed="rId4"/>
          <a:stretch>
            <a:fillRect/>
          </a:stretch>
        </p:blipFill>
        <p:spPr>
          <a:xfrm>
            <a:off x="465499" y="2034582"/>
            <a:ext cx="11492084" cy="3297615"/>
          </a:xfrm>
          <a:prstGeom prst="rect">
            <a:avLst/>
          </a:prstGeom>
          <a:ln w="12700">
            <a:solidFill>
              <a:schemeClr val="bg1">
                <a:lumMod val="75000"/>
              </a:schemeClr>
            </a:solidFill>
          </a:ln>
          <a:effectLst>
            <a:outerShdw blurRad="50800" dist="38100" dir="2700000" algn="tl" rotWithShape="0">
              <a:prstClr val="black">
                <a:alpha val="40000"/>
              </a:prstClr>
            </a:outerShdw>
          </a:effectLst>
        </p:spPr>
      </p:pic>
    </p:spTree>
    <p:custDataLst>
      <p:tags r:id="rId1"/>
    </p:custDataLst>
    <p:extLst>
      <p:ext uri="{BB962C8B-B14F-4D97-AF65-F5344CB8AC3E}">
        <p14:creationId xmlns:p14="http://schemas.microsoft.com/office/powerpoint/2010/main" val="3342408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C787B42-D4CE-6793-F30D-AB294AB0ED2F}"/>
              </a:ext>
            </a:extLst>
          </p:cNvPr>
          <p:cNvSpPr>
            <a:spLocks noGrp="1"/>
          </p:cNvSpPr>
          <p:nvPr>
            <p:ph type="body" sz="quarter" idx="15"/>
          </p:nvPr>
        </p:nvSpPr>
        <p:spPr/>
        <p:txBody>
          <a:bodyPr lIns="0" tIns="45720" rIns="91440" bIns="45720" anchor="t"/>
          <a:lstStyle/>
          <a:p>
            <a:r>
              <a:rPr lang="en-US">
                <a:latin typeface="Montserrat"/>
              </a:rPr>
              <a:t>TIDE: During Test Administration</a:t>
            </a:r>
            <a:endParaRPr lang="en-US">
              <a:solidFill>
                <a:srgbClr val="000000"/>
              </a:solidFill>
              <a:latin typeface="Montserrat"/>
            </a:endParaRPr>
          </a:p>
          <a:p>
            <a:endParaRPr lang="en-US"/>
          </a:p>
        </p:txBody>
      </p:sp>
      <p:sp>
        <p:nvSpPr>
          <p:cNvPr id="2" name="Title 1">
            <a:extLst>
              <a:ext uri="{FF2B5EF4-FFF2-40B4-BE49-F238E27FC236}">
                <a16:creationId xmlns:a16="http://schemas.microsoft.com/office/drawing/2014/main" id="{069EA7BF-07D9-4325-B3D9-FC972E982CC0}"/>
              </a:ext>
            </a:extLst>
          </p:cNvPr>
          <p:cNvSpPr>
            <a:spLocks noGrp="1"/>
          </p:cNvSpPr>
          <p:nvPr>
            <p:ph type="title"/>
          </p:nvPr>
        </p:nvSpPr>
        <p:spPr/>
        <p:txBody>
          <a:bodyPr wrap="square" lIns="0" tIns="0" rIns="0" bIns="0" anchor="t">
            <a:spAutoFit/>
          </a:bodyPr>
          <a:lstStyle/>
          <a:p>
            <a:r>
              <a:rPr lang="en-US">
                <a:latin typeface="Montserrat SemiBold"/>
              </a:rPr>
              <a:t>LAC and STC: Participation Search by SASID</a:t>
            </a:r>
          </a:p>
        </p:txBody>
      </p:sp>
      <p:sp>
        <p:nvSpPr>
          <p:cNvPr id="15" name="Rectangle 14" descr="Red box around the Enter selection">
            <a:extLst>
              <a:ext uri="{FF2B5EF4-FFF2-40B4-BE49-F238E27FC236}">
                <a16:creationId xmlns:a16="http://schemas.microsoft.com/office/drawing/2014/main" id="{E7AE1B0E-7520-7050-775A-5D7E58C9D937}"/>
              </a:ext>
            </a:extLst>
          </p:cNvPr>
          <p:cNvSpPr/>
          <p:nvPr/>
        </p:nvSpPr>
        <p:spPr>
          <a:xfrm>
            <a:off x="5652365" y="1547553"/>
            <a:ext cx="518399" cy="283019"/>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Down Arrow 9" descr="Red arrow to Generate Report button">
            <a:extLst>
              <a:ext uri="{FF2B5EF4-FFF2-40B4-BE49-F238E27FC236}">
                <a16:creationId xmlns:a16="http://schemas.microsoft.com/office/drawing/2014/main" id="{6E4F9CFA-0D1E-1A27-7425-838B51A2D3EC}"/>
              </a:ext>
            </a:extLst>
          </p:cNvPr>
          <p:cNvSpPr>
            <a:spLocks noChangeAspect="1"/>
          </p:cNvSpPr>
          <p:nvPr/>
        </p:nvSpPr>
        <p:spPr>
          <a:xfrm rot="16200000">
            <a:off x="5065650" y="4096697"/>
            <a:ext cx="286692" cy="472583"/>
          </a:xfrm>
          <a:prstGeom prst="downArrow">
            <a:avLst>
              <a:gd name="adj1" fmla="val 40337"/>
              <a:gd name="adj2" fmla="val 68719"/>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descr="Red box around the Upload selection ">
            <a:extLst>
              <a:ext uri="{FF2B5EF4-FFF2-40B4-BE49-F238E27FC236}">
                <a16:creationId xmlns:a16="http://schemas.microsoft.com/office/drawing/2014/main" id="{D5CB248B-7AC8-7445-EAB8-BADB642DB545}"/>
              </a:ext>
            </a:extLst>
          </p:cNvPr>
          <p:cNvSpPr/>
          <p:nvPr/>
        </p:nvSpPr>
        <p:spPr>
          <a:xfrm>
            <a:off x="8340714" y="4121600"/>
            <a:ext cx="575702" cy="283019"/>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Down Arrow 9" descr="Red arrow to Generate Report button">
            <a:extLst>
              <a:ext uri="{FF2B5EF4-FFF2-40B4-BE49-F238E27FC236}">
                <a16:creationId xmlns:a16="http://schemas.microsoft.com/office/drawing/2014/main" id="{9DB49FD0-35D1-0B9A-7485-7FDDD2259BBD}"/>
              </a:ext>
            </a:extLst>
          </p:cNvPr>
          <p:cNvSpPr>
            <a:spLocks noChangeAspect="1"/>
          </p:cNvSpPr>
          <p:nvPr/>
        </p:nvSpPr>
        <p:spPr>
          <a:xfrm rot="16200000">
            <a:off x="7233368" y="5541086"/>
            <a:ext cx="286692" cy="472583"/>
          </a:xfrm>
          <a:prstGeom prst="downArrow">
            <a:avLst>
              <a:gd name="adj1" fmla="val 40337"/>
              <a:gd name="adj2" fmla="val 68719"/>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2226C577-90D6-9EBE-6E74-7BBA54CFCFA5}"/>
              </a:ext>
            </a:extLst>
          </p:cNvPr>
          <p:cNvPicPr>
            <a:picLocks noChangeAspect="1"/>
          </p:cNvPicPr>
          <p:nvPr/>
        </p:nvPicPr>
        <p:blipFill>
          <a:blip r:embed="rId4"/>
          <a:srcRect l="229" t="605" r="7151" b="3964"/>
          <a:stretch>
            <a:fillRect/>
          </a:stretch>
        </p:blipFill>
        <p:spPr>
          <a:xfrm>
            <a:off x="575071" y="1342731"/>
            <a:ext cx="6115008" cy="3843973"/>
          </a:xfrm>
          <a:prstGeom prst="rect">
            <a:avLst/>
          </a:prstGeom>
          <a:ln w="12700">
            <a:solidFill>
              <a:schemeClr val="bg1">
                <a:lumMod val="85000"/>
              </a:schemeClr>
            </a:solidFill>
          </a:ln>
          <a:effectLst>
            <a:outerShdw blurRad="50800" dist="38100" dir="2700000" algn="tl" rotWithShape="0">
              <a:prstClr val="black">
                <a:alpha val="40000"/>
              </a:prstClr>
            </a:outerShdw>
          </a:effectLst>
        </p:spPr>
      </p:pic>
      <p:pic>
        <p:nvPicPr>
          <p:cNvPr id="10" name="Picture 9">
            <a:extLst>
              <a:ext uri="{FF2B5EF4-FFF2-40B4-BE49-F238E27FC236}">
                <a16:creationId xmlns:a16="http://schemas.microsoft.com/office/drawing/2014/main" id="{A051B0E7-C3A2-2AE3-B780-78328F1E01B0}"/>
              </a:ext>
            </a:extLst>
          </p:cNvPr>
          <p:cNvPicPr>
            <a:picLocks noChangeAspect="1"/>
          </p:cNvPicPr>
          <p:nvPr/>
        </p:nvPicPr>
        <p:blipFill>
          <a:blip r:embed="rId5"/>
          <a:srcRect l="1137" r="3875" b="16906"/>
          <a:stretch>
            <a:fillRect/>
          </a:stretch>
        </p:blipFill>
        <p:spPr>
          <a:xfrm>
            <a:off x="5006223" y="2615623"/>
            <a:ext cx="6668982" cy="3577992"/>
          </a:xfrm>
          <a:prstGeom prst="rect">
            <a:avLst/>
          </a:prstGeom>
          <a:ln w="12700">
            <a:solidFill>
              <a:schemeClr val="bg1">
                <a:lumMod val="85000"/>
              </a:schemeClr>
            </a:solidFill>
          </a:ln>
          <a:effectLst>
            <a:outerShdw blurRad="50800" dist="38100" dir="2700000" algn="tl" rotWithShape="0">
              <a:prstClr val="black">
                <a:alpha val="40000"/>
              </a:prstClr>
            </a:outerShdw>
          </a:effectLst>
        </p:spPr>
      </p:pic>
    </p:spTree>
    <p:custDataLst>
      <p:tags r:id="rId1"/>
    </p:custDataLst>
    <p:extLst>
      <p:ext uri="{BB962C8B-B14F-4D97-AF65-F5344CB8AC3E}">
        <p14:creationId xmlns:p14="http://schemas.microsoft.com/office/powerpoint/2010/main" val="905305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A4733E-1626-A52C-DEBC-4A8F7F1CF58C}"/>
            </a:ext>
          </a:extLst>
        </p:cNvPr>
        <p:cNvGrpSpPr/>
        <p:nvPr/>
      </p:nvGrpSpPr>
      <p:grpSpPr>
        <a:xfrm>
          <a:off x="0" y="0"/>
          <a:ext cx="0" cy="0"/>
          <a:chOff x="0" y="0"/>
          <a:chExt cx="0" cy="0"/>
        </a:xfrm>
      </p:grpSpPr>
      <p:sp>
        <p:nvSpPr>
          <p:cNvPr id="3" name="Title 6">
            <a:extLst>
              <a:ext uri="{FF2B5EF4-FFF2-40B4-BE49-F238E27FC236}">
                <a16:creationId xmlns:a16="http://schemas.microsoft.com/office/drawing/2014/main" id="{D83E2A16-7A41-77C9-805A-15D1237CE776}"/>
              </a:ext>
            </a:extLst>
          </p:cNvPr>
          <p:cNvSpPr>
            <a:spLocks noGrp="1"/>
          </p:cNvSpPr>
          <p:nvPr>
            <p:ph type="title"/>
          </p:nvPr>
        </p:nvSpPr>
        <p:spPr/>
        <p:txBody>
          <a:bodyPr wrap="square" lIns="0" tIns="0" rIns="0" bIns="0" anchor="t">
            <a:spAutoFit/>
          </a:bodyPr>
          <a:lstStyle/>
          <a:p>
            <a:r>
              <a:rPr lang="en-US">
                <a:latin typeface="Montserrat SemiBold"/>
              </a:rPr>
              <a:t>LAC and STC: Test Completion Rates</a:t>
            </a:r>
            <a:endParaRPr lang="en-US"/>
          </a:p>
        </p:txBody>
      </p:sp>
      <p:pic>
        <p:nvPicPr>
          <p:cNvPr id="6" name="Content Placeholder 5">
            <a:extLst>
              <a:ext uri="{FF2B5EF4-FFF2-40B4-BE49-F238E27FC236}">
                <a16:creationId xmlns:a16="http://schemas.microsoft.com/office/drawing/2014/main" id="{F3AA54A4-ACFE-500B-5649-A4EAC2B7847A}"/>
              </a:ext>
            </a:extLst>
          </p:cNvPr>
          <p:cNvPicPr>
            <a:picLocks noGrp="1" noChangeAspect="1"/>
          </p:cNvPicPr>
          <p:nvPr>
            <p:ph sz="quarter" idx="17"/>
          </p:nvPr>
        </p:nvPicPr>
        <p:blipFill>
          <a:blip r:embed="rId4"/>
          <a:stretch>
            <a:fillRect/>
          </a:stretch>
        </p:blipFill>
        <p:spPr>
          <a:xfrm>
            <a:off x="2670070" y="1441756"/>
            <a:ext cx="6851861" cy="4643742"/>
          </a:xfrm>
          <a:prstGeom prst="rect">
            <a:avLst/>
          </a:prstGeom>
          <a:ln w="12700">
            <a:solidFill>
              <a:schemeClr val="bg1">
                <a:lumMod val="75000"/>
              </a:schemeClr>
            </a:solidFill>
          </a:ln>
          <a:effectLst>
            <a:outerShdw blurRad="50800" dist="38100" dir="2700000" algn="tl" rotWithShape="0">
              <a:prstClr val="black">
                <a:alpha val="40000"/>
              </a:prstClr>
            </a:outerShdw>
          </a:effectLst>
        </p:spPr>
      </p:pic>
      <p:sp>
        <p:nvSpPr>
          <p:cNvPr id="2" name="Text Placeholder 1">
            <a:extLst>
              <a:ext uri="{FF2B5EF4-FFF2-40B4-BE49-F238E27FC236}">
                <a16:creationId xmlns:a16="http://schemas.microsoft.com/office/drawing/2014/main" id="{E3244D11-978F-C599-4CDC-04DF47B8A09D}"/>
              </a:ext>
            </a:extLst>
          </p:cNvPr>
          <p:cNvSpPr>
            <a:spLocks noGrp="1"/>
          </p:cNvSpPr>
          <p:nvPr>
            <p:ph type="body" sz="quarter" idx="15"/>
          </p:nvPr>
        </p:nvSpPr>
        <p:spPr/>
        <p:txBody>
          <a:bodyPr lIns="0" tIns="45720" rIns="91440" bIns="45720" anchor="t"/>
          <a:lstStyle/>
          <a:p>
            <a:r>
              <a:rPr lang="en-US">
                <a:latin typeface="Montserrat"/>
              </a:rPr>
              <a:t>TIDE: During Test Administration </a:t>
            </a:r>
            <a:endParaRPr lang="en-US"/>
          </a:p>
        </p:txBody>
      </p:sp>
    </p:spTree>
    <p:custDataLst>
      <p:tags r:id="rId1"/>
    </p:custDataLst>
    <p:extLst>
      <p:ext uri="{BB962C8B-B14F-4D97-AF65-F5344CB8AC3E}">
        <p14:creationId xmlns:p14="http://schemas.microsoft.com/office/powerpoint/2010/main" val="2298819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BDF5887-CEF5-8AE5-808E-320C00B2DA8E}"/>
              </a:ext>
            </a:extLst>
          </p:cNvPr>
          <p:cNvSpPr>
            <a:spLocks noGrp="1"/>
          </p:cNvSpPr>
          <p:nvPr>
            <p:ph type="body" sz="quarter" idx="15"/>
          </p:nvPr>
        </p:nvSpPr>
        <p:spPr/>
        <p:txBody>
          <a:bodyPr lIns="0" tIns="45720" rIns="91440" bIns="45720" anchor="t"/>
          <a:lstStyle/>
          <a:p>
            <a:r>
              <a:rPr lang="en-US">
                <a:latin typeface="Montserrat"/>
              </a:rPr>
              <a:t>TIDE: During Test Administration</a:t>
            </a:r>
            <a:endParaRPr lang="en-US"/>
          </a:p>
        </p:txBody>
      </p:sp>
      <p:sp>
        <p:nvSpPr>
          <p:cNvPr id="3" name="Title 6"/>
          <p:cNvSpPr>
            <a:spLocks noGrp="1"/>
          </p:cNvSpPr>
          <p:nvPr>
            <p:ph type="title"/>
          </p:nvPr>
        </p:nvSpPr>
        <p:spPr/>
        <p:txBody>
          <a:bodyPr>
            <a:normAutofit/>
          </a:bodyPr>
          <a:lstStyle/>
          <a:p>
            <a:r>
              <a:rPr lang="en-US">
                <a:latin typeface="Montserrat SemiBold"/>
              </a:rPr>
              <a:t>LAC and STC: </a:t>
            </a:r>
            <a:r>
              <a:rPr lang="en-US"/>
              <a:t>Test Session Status Report</a:t>
            </a:r>
          </a:p>
        </p:txBody>
      </p:sp>
      <p:sp>
        <p:nvSpPr>
          <p:cNvPr id="4" name="Content Placeholder 3">
            <a:extLst>
              <a:ext uri="{FF2B5EF4-FFF2-40B4-BE49-F238E27FC236}">
                <a16:creationId xmlns:a16="http://schemas.microsoft.com/office/drawing/2014/main" id="{95927368-7FBD-D665-AECD-BFD939166A72}"/>
              </a:ext>
            </a:extLst>
          </p:cNvPr>
          <p:cNvSpPr>
            <a:spLocks noGrp="1"/>
          </p:cNvSpPr>
          <p:nvPr>
            <p:ph sz="quarter" idx="17"/>
          </p:nvPr>
        </p:nvSpPr>
        <p:spPr/>
        <p:txBody>
          <a:bodyPr/>
          <a:lstStyle/>
          <a:p>
            <a:endParaRPr lang="en-US"/>
          </a:p>
        </p:txBody>
      </p:sp>
      <p:sp>
        <p:nvSpPr>
          <p:cNvPr id="12" name="TextBox 11">
            <a:extLst>
              <a:ext uri="{FF2B5EF4-FFF2-40B4-BE49-F238E27FC236}">
                <a16:creationId xmlns:a16="http://schemas.microsoft.com/office/drawing/2014/main" id="{ECC35E9A-21B3-12B0-C22F-9ECEB7237032}"/>
              </a:ext>
            </a:extLst>
          </p:cNvPr>
          <p:cNvSpPr txBox="1"/>
          <p:nvPr/>
        </p:nvSpPr>
        <p:spPr>
          <a:xfrm>
            <a:off x="8475935" y="6419012"/>
            <a:ext cx="3443529" cy="338554"/>
          </a:xfrm>
          <a:prstGeom prst="rect">
            <a:avLst/>
          </a:prstGeom>
          <a:noFill/>
        </p:spPr>
        <p:txBody>
          <a:bodyPr wrap="square" rtlCol="0">
            <a:spAutoFit/>
          </a:bodyPr>
          <a:lstStyle/>
          <a:p>
            <a:r>
              <a:rPr lang="en-US" sz="1600"/>
              <a:t>*Sample Image</a:t>
            </a:r>
          </a:p>
        </p:txBody>
      </p:sp>
      <p:pic>
        <p:nvPicPr>
          <p:cNvPr id="14" name="Picture 13">
            <a:extLst>
              <a:ext uri="{FF2B5EF4-FFF2-40B4-BE49-F238E27FC236}">
                <a16:creationId xmlns:a16="http://schemas.microsoft.com/office/drawing/2014/main" id="{A1DF4AA4-A426-14C0-D020-A9488F19B8BE}"/>
              </a:ext>
            </a:extLst>
          </p:cNvPr>
          <p:cNvPicPr>
            <a:picLocks noChangeAspect="1"/>
          </p:cNvPicPr>
          <p:nvPr/>
        </p:nvPicPr>
        <p:blipFill>
          <a:blip r:embed="rId4"/>
          <a:srcRect b="4672"/>
          <a:stretch>
            <a:fillRect/>
          </a:stretch>
        </p:blipFill>
        <p:spPr>
          <a:xfrm>
            <a:off x="1258955" y="1409519"/>
            <a:ext cx="9673869" cy="4720847"/>
          </a:xfrm>
          <a:prstGeom prst="rect">
            <a:avLst/>
          </a:prstGeom>
          <a:ln w="12700">
            <a:solidFill>
              <a:schemeClr val="bg1">
                <a:lumMod val="75000"/>
              </a:schemeClr>
            </a:solidFill>
          </a:ln>
          <a:effectLst>
            <a:outerShdw blurRad="50800" dist="38100" dir="2700000" algn="tl" rotWithShape="0">
              <a:prstClr val="black">
                <a:alpha val="40000"/>
              </a:prstClr>
            </a:outerShdw>
          </a:effectLst>
        </p:spPr>
      </p:pic>
    </p:spTree>
    <p:custDataLst>
      <p:tags r:id="rId1"/>
    </p:custDataLst>
    <p:extLst>
      <p:ext uri="{BB962C8B-B14F-4D97-AF65-F5344CB8AC3E}">
        <p14:creationId xmlns:p14="http://schemas.microsoft.com/office/powerpoint/2010/main" val="107223505"/>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AC17868-4BB7-0F12-CBC8-983DF310E4DC}"/>
              </a:ext>
            </a:extLst>
          </p:cNvPr>
          <p:cNvSpPr>
            <a:spLocks noGrp="1"/>
          </p:cNvSpPr>
          <p:nvPr>
            <p:ph type="body" sz="quarter" idx="15"/>
          </p:nvPr>
        </p:nvSpPr>
        <p:spPr/>
        <p:txBody>
          <a:bodyPr lIns="0" tIns="45720" rIns="91440" bIns="45720" anchor="t"/>
          <a:lstStyle/>
          <a:p>
            <a:r>
              <a:rPr lang="en-US">
                <a:latin typeface="Montserrat"/>
              </a:rPr>
              <a:t>TIDE: During Test Administration</a:t>
            </a:r>
            <a:endParaRPr lang="en-US">
              <a:solidFill>
                <a:srgbClr val="000000"/>
              </a:solidFill>
              <a:latin typeface="Montserrat"/>
            </a:endParaRPr>
          </a:p>
          <a:p>
            <a:endParaRPr lang="en-US"/>
          </a:p>
        </p:txBody>
      </p:sp>
      <p:sp>
        <p:nvSpPr>
          <p:cNvPr id="3" name="Title 6"/>
          <p:cNvSpPr>
            <a:spLocks noGrp="1"/>
          </p:cNvSpPr>
          <p:nvPr>
            <p:ph type="title"/>
          </p:nvPr>
        </p:nvSpPr>
        <p:spPr/>
        <p:txBody>
          <a:bodyPr/>
          <a:lstStyle/>
          <a:p>
            <a:r>
              <a:rPr lang="en-US">
                <a:latin typeface="Montserrat SemiBold"/>
              </a:rPr>
              <a:t>LAC and STC: </a:t>
            </a:r>
            <a:r>
              <a:rPr lang="en-US"/>
              <a:t>Test Status Code Report</a:t>
            </a:r>
          </a:p>
        </p:txBody>
      </p:sp>
      <p:pic>
        <p:nvPicPr>
          <p:cNvPr id="7" name="Content Placeholder 6">
            <a:extLst>
              <a:ext uri="{FF2B5EF4-FFF2-40B4-BE49-F238E27FC236}">
                <a16:creationId xmlns:a16="http://schemas.microsoft.com/office/drawing/2014/main" id="{4349BC79-6FEC-5A61-5783-05F9F439B1CB}"/>
              </a:ext>
            </a:extLst>
          </p:cNvPr>
          <p:cNvPicPr>
            <a:picLocks noGrp="1" noChangeAspect="1"/>
          </p:cNvPicPr>
          <p:nvPr>
            <p:ph sz="quarter" idx="17"/>
          </p:nvPr>
        </p:nvPicPr>
        <p:blipFill>
          <a:blip r:embed="rId4"/>
          <a:srcRect r="-473" b="6279"/>
          <a:stretch>
            <a:fillRect/>
          </a:stretch>
        </p:blipFill>
        <p:spPr>
          <a:xfrm>
            <a:off x="1573542" y="1412728"/>
            <a:ext cx="9046724" cy="4825225"/>
          </a:xfrm>
          <a:prstGeom prst="rect">
            <a:avLst/>
          </a:prstGeom>
          <a:ln w="12700">
            <a:solidFill>
              <a:schemeClr val="bg1">
                <a:lumMod val="75000"/>
              </a:schemeClr>
            </a:solidFill>
          </a:ln>
          <a:effectLst>
            <a:outerShdw blurRad="50800" dist="38100" dir="2700000" algn="tl" rotWithShape="0">
              <a:prstClr val="black">
                <a:alpha val="40000"/>
              </a:prstClr>
            </a:outerShdw>
          </a:effectLst>
        </p:spPr>
      </p:pic>
    </p:spTree>
    <p:custDataLst>
      <p:tags r:id="rId1"/>
    </p:custDataLst>
    <p:extLst>
      <p:ext uri="{BB962C8B-B14F-4D97-AF65-F5344CB8AC3E}">
        <p14:creationId xmlns:p14="http://schemas.microsoft.com/office/powerpoint/2010/main" val="14380196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3E3D67-4542-FFE2-F3D0-768129D1A64F}"/>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04AEDC1C-56DD-350B-E87A-FBC18A6ED5B0}"/>
              </a:ext>
            </a:extLst>
          </p:cNvPr>
          <p:cNvSpPr>
            <a:spLocks noGrp="1"/>
          </p:cNvSpPr>
          <p:nvPr>
            <p:ph type="body" sz="quarter" idx="11"/>
          </p:nvPr>
        </p:nvSpPr>
        <p:spPr/>
        <p:txBody>
          <a:bodyPr wrap="square" lIns="0" tIns="0" rIns="0" bIns="45720" anchor="t">
            <a:noAutofit/>
          </a:bodyPr>
          <a:lstStyle/>
          <a:p>
            <a:pPr>
              <a:spcBef>
                <a:spcPts val="0"/>
              </a:spcBef>
              <a:spcAft>
                <a:spcPts val="0"/>
              </a:spcAft>
            </a:pPr>
            <a:r>
              <a:rPr lang="en-US" sz="2800" b="1">
                <a:solidFill>
                  <a:srgbClr val="C50C3D"/>
                </a:solidFill>
                <a:latin typeface="Montserrat"/>
                <a:ea typeface="Calibri"/>
                <a:cs typeface="Calibri"/>
              </a:rPr>
              <a:t>Possible Resets and Invalidations</a:t>
            </a:r>
            <a:endParaRPr lang="en-US" sz="2800">
              <a:solidFill>
                <a:srgbClr val="C50C3D"/>
              </a:solidFill>
              <a:latin typeface="Montserrat"/>
              <a:ea typeface="Calibri"/>
              <a:cs typeface="Calibri"/>
            </a:endParaRPr>
          </a:p>
          <a:p>
            <a:pPr marL="285750" indent="-285750">
              <a:spcBef>
                <a:spcPts val="0"/>
              </a:spcBef>
              <a:spcAft>
                <a:spcPts val="0"/>
              </a:spcAft>
              <a:buFont typeface="Arial,Sans-Serif"/>
              <a:buChar char="•"/>
            </a:pPr>
            <a:r>
              <a:rPr lang="en-US" sz="2400">
                <a:solidFill>
                  <a:srgbClr val="424B5A"/>
                </a:solidFill>
                <a:latin typeface="Montserrat"/>
                <a:ea typeface="Calibri"/>
                <a:cs typeface="Calibri"/>
              </a:rPr>
              <a:t>Reset a Test</a:t>
            </a:r>
          </a:p>
          <a:p>
            <a:pPr marL="285750" indent="-285750">
              <a:spcBef>
                <a:spcPts val="0"/>
              </a:spcBef>
              <a:spcAft>
                <a:spcPts val="0"/>
              </a:spcAft>
              <a:buFont typeface="Arial,Sans-Serif"/>
              <a:buChar char="•"/>
            </a:pPr>
            <a:r>
              <a:rPr lang="en-US" sz="2400">
                <a:solidFill>
                  <a:srgbClr val="424B5A"/>
                </a:solidFill>
                <a:latin typeface="Montserrat"/>
                <a:ea typeface="Calibri"/>
                <a:cs typeface="Calibri"/>
              </a:rPr>
              <a:t>Invalidate a Test</a:t>
            </a:r>
          </a:p>
          <a:p>
            <a:pPr marL="285750" indent="-285750">
              <a:spcBef>
                <a:spcPts val="0"/>
              </a:spcBef>
              <a:spcAft>
                <a:spcPts val="0"/>
              </a:spcAft>
              <a:buFont typeface="Arial,Sans-Serif"/>
              <a:buChar char="•"/>
            </a:pPr>
            <a:r>
              <a:rPr lang="en-US" sz="2400">
                <a:solidFill>
                  <a:srgbClr val="424B5A"/>
                </a:solidFill>
                <a:latin typeface="Montserrat"/>
                <a:ea typeface="Calibri"/>
                <a:cs typeface="Calibri"/>
              </a:rPr>
              <a:t>Re-open a test</a:t>
            </a:r>
          </a:p>
          <a:p>
            <a:pPr marL="285750" indent="-285750">
              <a:spcBef>
                <a:spcPts val="0"/>
              </a:spcBef>
              <a:spcAft>
                <a:spcPts val="0"/>
              </a:spcAft>
              <a:buFont typeface="Arial,Sans-Serif"/>
              <a:buChar char="•"/>
            </a:pPr>
            <a:r>
              <a:rPr lang="en-US" sz="2400">
                <a:solidFill>
                  <a:srgbClr val="424B5A"/>
                </a:solidFill>
                <a:latin typeface="Montserrat"/>
                <a:ea typeface="Calibri"/>
                <a:cs typeface="Calibri"/>
              </a:rPr>
              <a:t>Restore a test that was reset</a:t>
            </a:r>
          </a:p>
          <a:p>
            <a:pPr marL="285750" indent="-285750">
              <a:spcBef>
                <a:spcPts val="0"/>
              </a:spcBef>
              <a:spcAft>
                <a:spcPts val="0"/>
              </a:spcAft>
              <a:buFont typeface="Arial,Sans-Serif"/>
              <a:buChar char="•"/>
            </a:pPr>
            <a:r>
              <a:rPr lang="en-US" sz="2400">
                <a:solidFill>
                  <a:srgbClr val="424B5A"/>
                </a:solidFill>
                <a:latin typeface="Montserrat"/>
                <a:ea typeface="Calibri"/>
                <a:cs typeface="Calibri"/>
              </a:rPr>
              <a:t>Grade Period Extension </a:t>
            </a:r>
          </a:p>
          <a:p>
            <a:pPr marL="285750" indent="-285750">
              <a:spcBef>
                <a:spcPts val="0"/>
              </a:spcBef>
              <a:spcAft>
                <a:spcPts val="0"/>
              </a:spcAft>
              <a:buFont typeface="Arial,Sans-Serif"/>
              <a:buChar char="•"/>
            </a:pPr>
            <a:r>
              <a:rPr lang="en-US" sz="2400">
                <a:solidFill>
                  <a:srgbClr val="424B5A"/>
                </a:solidFill>
                <a:latin typeface="Montserrat"/>
                <a:ea typeface="Calibri"/>
                <a:cs typeface="Calibri"/>
              </a:rPr>
              <a:t>Reopen test section</a:t>
            </a:r>
            <a:endParaRPr lang="en-US" sz="2400">
              <a:solidFill>
                <a:srgbClr val="424B5A"/>
              </a:solidFill>
              <a:latin typeface="Montserrat" panose="00000500000000000000" pitchFamily="2" charset="0"/>
              <a:ea typeface="Calibri"/>
              <a:cs typeface="Calibri"/>
            </a:endParaRPr>
          </a:p>
          <a:p>
            <a:endParaRPr lang="en-US"/>
          </a:p>
        </p:txBody>
      </p:sp>
      <p:sp>
        <p:nvSpPr>
          <p:cNvPr id="2" name="Title 1">
            <a:extLst>
              <a:ext uri="{FF2B5EF4-FFF2-40B4-BE49-F238E27FC236}">
                <a16:creationId xmlns:a16="http://schemas.microsoft.com/office/drawing/2014/main" id="{733E87C3-5B74-BFCE-9A27-946A370477A0}"/>
              </a:ext>
            </a:extLst>
          </p:cNvPr>
          <p:cNvSpPr>
            <a:spLocks noGrp="1"/>
          </p:cNvSpPr>
          <p:nvPr>
            <p:ph type="title"/>
          </p:nvPr>
        </p:nvSpPr>
        <p:spPr>
          <a:xfrm>
            <a:off x="564243" y="763548"/>
            <a:ext cx="11019972" cy="549196"/>
          </a:xfrm>
        </p:spPr>
        <p:txBody>
          <a:bodyPr anchor="b">
            <a:normAutofit/>
          </a:bodyPr>
          <a:lstStyle/>
          <a:p>
            <a:r>
              <a:rPr lang="en-US">
                <a:latin typeface="Montserrat SemiBold"/>
              </a:rPr>
              <a:t>LACs and STCs: Resets and Invalidations</a:t>
            </a:r>
          </a:p>
        </p:txBody>
      </p:sp>
      <p:sp>
        <p:nvSpPr>
          <p:cNvPr id="5" name="Text Placeholder 4">
            <a:extLst>
              <a:ext uri="{FF2B5EF4-FFF2-40B4-BE49-F238E27FC236}">
                <a16:creationId xmlns:a16="http://schemas.microsoft.com/office/drawing/2014/main" id="{2718366B-C595-E3BB-778A-247051F3C3B5}"/>
              </a:ext>
            </a:extLst>
          </p:cNvPr>
          <p:cNvSpPr>
            <a:spLocks noGrp="1"/>
          </p:cNvSpPr>
          <p:nvPr>
            <p:ph type="body" sz="quarter" idx="16"/>
          </p:nvPr>
        </p:nvSpPr>
        <p:spPr/>
        <p:txBody>
          <a:bodyPr lIns="0" tIns="45720" rIns="91440" bIns="45720" anchor="t"/>
          <a:lstStyle/>
          <a:p>
            <a:r>
              <a:rPr lang="en-US">
                <a:latin typeface="Montserrat"/>
              </a:rPr>
              <a:t>TIDE: During Test Administration </a:t>
            </a:r>
            <a:endParaRPr lang="en-US"/>
          </a:p>
        </p:txBody>
      </p:sp>
      <p:pic>
        <p:nvPicPr>
          <p:cNvPr id="7" name="Picture 6">
            <a:extLst>
              <a:ext uri="{FF2B5EF4-FFF2-40B4-BE49-F238E27FC236}">
                <a16:creationId xmlns:a16="http://schemas.microsoft.com/office/drawing/2014/main" id="{A24D147A-9DA5-6BA0-4715-1D3340D8DE02}"/>
              </a:ext>
            </a:extLst>
          </p:cNvPr>
          <p:cNvPicPr>
            <a:picLocks noChangeAspect="1"/>
          </p:cNvPicPr>
          <p:nvPr/>
        </p:nvPicPr>
        <p:blipFill>
          <a:blip r:embed="rId3"/>
          <a:stretch>
            <a:fillRect/>
          </a:stretch>
        </p:blipFill>
        <p:spPr>
          <a:xfrm>
            <a:off x="424892" y="1549919"/>
            <a:ext cx="4359022" cy="1883267"/>
          </a:xfrm>
          <a:prstGeom prst="rect">
            <a:avLst/>
          </a:prstGeom>
          <a:ln w="12700">
            <a:solidFill>
              <a:schemeClr val="bg1">
                <a:lumMod val="75000"/>
              </a:schemeClr>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8213633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B26B2CAB-D1E9-DF07-556F-EA2568C6A58B}"/>
              </a:ext>
            </a:extLst>
          </p:cNvPr>
          <p:cNvSpPr>
            <a:spLocks noGrp="1"/>
          </p:cNvSpPr>
          <p:nvPr>
            <p:ph type="body" sz="quarter" idx="18"/>
          </p:nvPr>
        </p:nvSpPr>
        <p:spPr>
          <a:xfrm>
            <a:off x="571500" y="1226457"/>
            <a:ext cx="11041743" cy="4701495"/>
          </a:xfrm>
        </p:spPr>
        <p:txBody>
          <a:bodyPr lIns="0" tIns="45720" rIns="91440" bIns="45720" anchor="t"/>
          <a:lstStyle/>
          <a:p>
            <a:pPr lvl="1">
              <a:lnSpc>
                <a:spcPct val="90000"/>
              </a:lnSpc>
              <a:spcAft>
                <a:spcPts val="0"/>
              </a:spcAft>
              <a:buFont typeface="Courier New,monospace" panose="020B0604020202020204" pitchFamily="34" charset="0"/>
              <a:buChar char="o"/>
            </a:pPr>
            <a:r>
              <a:rPr lang="en-US" sz="2200" b="1">
                <a:solidFill>
                  <a:srgbClr val="424B5A"/>
                </a:solidFill>
                <a:latin typeface="Montserrat"/>
                <a:ea typeface="Lato"/>
                <a:cs typeface="Lato"/>
              </a:rPr>
              <a:t>Invalidation </a:t>
            </a:r>
            <a:r>
              <a:rPr lang="en-US" sz="2200">
                <a:solidFill>
                  <a:srgbClr val="424B5A"/>
                </a:solidFill>
                <a:latin typeface="Montserrat"/>
                <a:ea typeface="Lato"/>
                <a:cs typeface="Lato"/>
              </a:rPr>
              <a:t>– </a:t>
            </a:r>
            <a:r>
              <a:rPr lang="en-US" sz="2200" i="1">
                <a:solidFill>
                  <a:srgbClr val="424B5A"/>
                </a:solidFill>
                <a:latin typeface="Montserrat"/>
                <a:ea typeface="Lato"/>
                <a:cs typeface="Lato"/>
              </a:rPr>
              <a:t>Very serious</a:t>
            </a:r>
            <a:r>
              <a:rPr lang="en-US" sz="2200" b="1">
                <a:solidFill>
                  <a:srgbClr val="424B5A"/>
                </a:solidFill>
                <a:latin typeface="Montserrat"/>
                <a:ea typeface="Lato"/>
                <a:cs typeface="Lato"/>
              </a:rPr>
              <a:t>.</a:t>
            </a:r>
            <a:r>
              <a:rPr lang="en-US" sz="2200">
                <a:solidFill>
                  <a:srgbClr val="424B5A"/>
                </a:solidFill>
                <a:latin typeface="Montserrat"/>
                <a:ea typeface="Lato"/>
                <a:cs typeface="Lato"/>
              </a:rPr>
              <a:t>  A student loses the opportunity to test and receive a score on their assessment </a:t>
            </a:r>
            <a:endParaRPr lang="en-US" sz="2200">
              <a:solidFill>
                <a:srgbClr val="015391"/>
              </a:solidFill>
              <a:latin typeface="Montserrat"/>
              <a:ea typeface="Lato"/>
              <a:cs typeface="Lato"/>
            </a:endParaRPr>
          </a:p>
          <a:p>
            <a:pPr lvl="2">
              <a:lnSpc>
                <a:spcPct val="90000"/>
              </a:lnSpc>
              <a:spcAft>
                <a:spcPts val="0"/>
              </a:spcAft>
              <a:buFont typeface="Wingdings" panose="020B0604020202020204" pitchFamily="34" charset="0"/>
              <a:buChar char="§"/>
            </a:pPr>
            <a:r>
              <a:rPr lang="en-US" sz="2000" i="1">
                <a:solidFill>
                  <a:srgbClr val="015391"/>
                </a:solidFill>
                <a:latin typeface="Montserrat"/>
                <a:ea typeface="Lato"/>
                <a:cs typeface="Lato"/>
              </a:rPr>
              <a:t>Examples</a:t>
            </a:r>
            <a:r>
              <a:rPr lang="en-US" sz="2000">
                <a:solidFill>
                  <a:srgbClr val="015391"/>
                </a:solidFill>
                <a:latin typeface="Montserrat"/>
                <a:ea typeface="Lato"/>
                <a:cs typeface="Lato"/>
              </a:rPr>
              <a:t>: </a:t>
            </a:r>
          </a:p>
          <a:p>
            <a:pPr lvl="3">
              <a:lnSpc>
                <a:spcPct val="90000"/>
              </a:lnSpc>
              <a:spcAft>
                <a:spcPts val="0"/>
              </a:spcAft>
            </a:pPr>
            <a:r>
              <a:rPr lang="en-US" sz="2000">
                <a:solidFill>
                  <a:srgbClr val="015391"/>
                </a:solidFill>
                <a:latin typeface="Montserrat"/>
                <a:ea typeface="Lato"/>
                <a:cs typeface="Lato"/>
              </a:rPr>
              <a:t>A student uses their cell phone to look up answers to the assessment. </a:t>
            </a:r>
          </a:p>
          <a:p>
            <a:pPr lvl="3">
              <a:lnSpc>
                <a:spcPct val="90000"/>
              </a:lnSpc>
              <a:spcAft>
                <a:spcPts val="0"/>
              </a:spcAft>
            </a:pPr>
            <a:r>
              <a:rPr lang="en-US" sz="2000">
                <a:solidFill>
                  <a:srgbClr val="015391"/>
                </a:solidFill>
                <a:latin typeface="Montserrat"/>
                <a:ea typeface="Lato"/>
                <a:cs typeface="Lato"/>
              </a:rPr>
              <a:t>A TA coaches students in the testing session on how to answer the assessment to get a higher score. </a:t>
            </a:r>
          </a:p>
          <a:p>
            <a:pPr lvl="1">
              <a:lnSpc>
                <a:spcPct val="90000"/>
              </a:lnSpc>
              <a:spcAft>
                <a:spcPts val="0"/>
              </a:spcAft>
              <a:buFont typeface="Courier New,monospace" panose="02070309020205020404" pitchFamily="49" charset="0"/>
              <a:buChar char="o"/>
            </a:pPr>
            <a:r>
              <a:rPr lang="en-US" sz="2200" b="1">
                <a:solidFill>
                  <a:srgbClr val="424B5A"/>
                </a:solidFill>
                <a:latin typeface="Montserrat"/>
                <a:ea typeface="Lato"/>
                <a:cs typeface="Lato"/>
              </a:rPr>
              <a:t>Reset</a:t>
            </a:r>
            <a:r>
              <a:rPr lang="en-US" sz="2200">
                <a:solidFill>
                  <a:srgbClr val="424B5A"/>
                </a:solidFill>
                <a:latin typeface="Montserrat"/>
                <a:ea typeface="Lato"/>
                <a:cs typeface="Lato"/>
              </a:rPr>
              <a:t>- Resets a test opportunity so that the student can start a new </a:t>
            </a:r>
            <a:r>
              <a:rPr lang="en-US" sz="2200" err="1">
                <a:solidFill>
                  <a:srgbClr val="424B5A"/>
                </a:solidFill>
                <a:latin typeface="Montserrat"/>
                <a:ea typeface="Lato"/>
                <a:cs typeface="Lato"/>
              </a:rPr>
              <a:t>testopportunity</a:t>
            </a:r>
            <a:r>
              <a:rPr lang="en-US" sz="2200">
                <a:solidFill>
                  <a:srgbClr val="424B5A"/>
                </a:solidFill>
                <a:latin typeface="Montserrat"/>
                <a:ea typeface="Lato"/>
                <a:cs typeface="Lato"/>
              </a:rPr>
              <a:t>. </a:t>
            </a:r>
            <a:endParaRPr lang="en-US" sz="2200">
              <a:solidFill>
                <a:srgbClr val="015391"/>
              </a:solidFill>
              <a:latin typeface="Montserrat"/>
              <a:ea typeface="Lato"/>
              <a:cs typeface="Lato"/>
            </a:endParaRPr>
          </a:p>
          <a:p>
            <a:pPr lvl="2">
              <a:lnSpc>
                <a:spcPct val="90000"/>
              </a:lnSpc>
              <a:spcAft>
                <a:spcPts val="0"/>
              </a:spcAft>
              <a:buFont typeface="Wingdings,sans-serif" panose="02070309020205020404" pitchFamily="49" charset="0"/>
              <a:buChar char="§"/>
            </a:pPr>
            <a:r>
              <a:rPr lang="en-US" sz="2000" i="1">
                <a:solidFill>
                  <a:srgbClr val="015391"/>
                </a:solidFill>
                <a:latin typeface="Montserrat"/>
                <a:ea typeface="Lato"/>
                <a:cs typeface="Lato"/>
              </a:rPr>
              <a:t>Example:</a:t>
            </a:r>
            <a:r>
              <a:rPr lang="en-US" sz="2000">
                <a:solidFill>
                  <a:srgbClr val="015391"/>
                </a:solidFill>
                <a:latin typeface="Montserrat"/>
                <a:ea typeface="Lato"/>
                <a:cs typeface="Lato"/>
              </a:rPr>
              <a:t> A student started testing with the wrong accommodations. </a:t>
            </a:r>
          </a:p>
          <a:p>
            <a:pPr marL="800100" indent="-342900">
              <a:lnSpc>
                <a:spcPct val="90000"/>
              </a:lnSpc>
              <a:spcAft>
                <a:spcPts val="0"/>
              </a:spcAft>
              <a:buFont typeface="Courier New" panose="02070309020205020404" pitchFamily="49" charset="0"/>
              <a:buChar char="o"/>
            </a:pPr>
            <a:r>
              <a:rPr lang="en-US" sz="2200" b="1">
                <a:solidFill>
                  <a:srgbClr val="424B5A"/>
                </a:solidFill>
                <a:latin typeface="Montserrat"/>
                <a:ea typeface="Lato"/>
                <a:cs typeface="Lato"/>
              </a:rPr>
              <a:t>Re-open a test</a:t>
            </a:r>
            <a:r>
              <a:rPr lang="en-US" sz="2200">
                <a:solidFill>
                  <a:srgbClr val="424B5A"/>
                </a:solidFill>
                <a:latin typeface="Montserrat"/>
                <a:ea typeface="Lato"/>
                <a:cs typeface="Lato"/>
              </a:rPr>
              <a:t> – A student needs to complete their test opportunity and the test session has ended. </a:t>
            </a:r>
            <a:endParaRPr lang="en-US" sz="2200">
              <a:solidFill>
                <a:srgbClr val="015391"/>
              </a:solidFill>
              <a:latin typeface="Montserrat"/>
              <a:ea typeface="Lato"/>
              <a:cs typeface="Lato"/>
            </a:endParaRPr>
          </a:p>
          <a:p>
            <a:pPr marL="1200150" lvl="2" indent="-285750">
              <a:lnSpc>
                <a:spcPct val="90000"/>
              </a:lnSpc>
              <a:spcAft>
                <a:spcPts val="0"/>
              </a:spcAft>
              <a:buFont typeface="Wingdings" panose="020B0604020202020204" pitchFamily="34" charset="0"/>
              <a:buChar char="§"/>
            </a:pPr>
            <a:r>
              <a:rPr lang="en-US" sz="2000">
                <a:solidFill>
                  <a:srgbClr val="015391"/>
                </a:solidFill>
                <a:latin typeface="Montserrat"/>
                <a:ea typeface="Lato"/>
                <a:cs typeface="Lato"/>
              </a:rPr>
              <a:t>Example: A student is testing and loses power. The testing session closes before the student is able to complete the test.</a:t>
            </a:r>
          </a:p>
          <a:p>
            <a:pPr lvl="1">
              <a:lnSpc>
                <a:spcPct val="90000"/>
              </a:lnSpc>
              <a:buFont typeface="Courier New,monospace" panose="020B0604020202020204" pitchFamily="34" charset="0"/>
              <a:buChar char="o"/>
            </a:pPr>
            <a:endParaRPr lang="en-US" sz="2200">
              <a:solidFill>
                <a:srgbClr val="424B5A"/>
              </a:solidFill>
              <a:latin typeface="Aptos"/>
              <a:ea typeface="Lato"/>
              <a:cs typeface="Lato"/>
            </a:endParaRPr>
          </a:p>
          <a:p>
            <a:pPr>
              <a:lnSpc>
                <a:spcPct val="90000"/>
              </a:lnSpc>
              <a:spcAft>
                <a:spcPts val="0"/>
              </a:spcAft>
            </a:pPr>
            <a:endParaRPr lang="en-US" sz="1400">
              <a:solidFill>
                <a:srgbClr val="015391"/>
              </a:solidFill>
              <a:ea typeface="Lato"/>
              <a:cs typeface="Lato"/>
            </a:endParaRPr>
          </a:p>
          <a:p>
            <a:pPr marL="685800">
              <a:lnSpc>
                <a:spcPct val="90000"/>
              </a:lnSpc>
              <a:spcAft>
                <a:spcPts val="0"/>
              </a:spcAft>
            </a:pPr>
            <a:endParaRPr lang="en-US" sz="1400">
              <a:solidFill>
                <a:srgbClr val="015391"/>
              </a:solidFill>
            </a:endParaRPr>
          </a:p>
          <a:p>
            <a:endParaRPr lang="en-US"/>
          </a:p>
        </p:txBody>
      </p:sp>
      <p:sp>
        <p:nvSpPr>
          <p:cNvPr id="2" name="Title 1">
            <a:extLst>
              <a:ext uri="{FF2B5EF4-FFF2-40B4-BE49-F238E27FC236}">
                <a16:creationId xmlns:a16="http://schemas.microsoft.com/office/drawing/2014/main" id="{A8432004-D08E-2D1E-11E9-78010CBBE2EA}"/>
              </a:ext>
            </a:extLst>
          </p:cNvPr>
          <p:cNvSpPr>
            <a:spLocks noGrp="1"/>
          </p:cNvSpPr>
          <p:nvPr>
            <p:ph type="title"/>
          </p:nvPr>
        </p:nvSpPr>
        <p:spPr/>
        <p:txBody>
          <a:bodyPr wrap="square" lIns="0" tIns="0" rIns="0" bIns="0" anchor="t">
            <a:spAutoFit/>
          </a:bodyPr>
          <a:lstStyle/>
          <a:p>
            <a:r>
              <a:rPr lang="en-US">
                <a:latin typeface="Montserrat SemiBold"/>
              </a:rPr>
              <a:t>Types of Resets and Invalidations</a:t>
            </a:r>
            <a:endParaRPr lang="en-US"/>
          </a:p>
        </p:txBody>
      </p:sp>
      <p:sp>
        <p:nvSpPr>
          <p:cNvPr id="4" name="Content Placeholder 3">
            <a:extLst>
              <a:ext uri="{FF2B5EF4-FFF2-40B4-BE49-F238E27FC236}">
                <a16:creationId xmlns:a16="http://schemas.microsoft.com/office/drawing/2014/main" id="{1FC2140F-4432-C6C5-F28B-F9AB8DF70CDB}"/>
              </a:ext>
            </a:extLst>
          </p:cNvPr>
          <p:cNvSpPr>
            <a:spLocks noGrp="1"/>
          </p:cNvSpPr>
          <p:nvPr>
            <p:ph sz="quarter" idx="17"/>
          </p:nvPr>
        </p:nvSpPr>
        <p:spPr/>
        <p:txBody>
          <a:bodyPr/>
          <a:lstStyle/>
          <a:p>
            <a:endParaRPr lang="en-US"/>
          </a:p>
        </p:txBody>
      </p:sp>
      <p:sp>
        <p:nvSpPr>
          <p:cNvPr id="3" name="Text Placeholder 2">
            <a:extLst>
              <a:ext uri="{FF2B5EF4-FFF2-40B4-BE49-F238E27FC236}">
                <a16:creationId xmlns:a16="http://schemas.microsoft.com/office/drawing/2014/main" id="{312BD54C-1279-445F-F6C3-589A9265061F}"/>
              </a:ext>
            </a:extLst>
          </p:cNvPr>
          <p:cNvSpPr>
            <a:spLocks noGrp="1"/>
          </p:cNvSpPr>
          <p:nvPr>
            <p:ph type="body" sz="quarter" idx="15"/>
          </p:nvPr>
        </p:nvSpPr>
        <p:spPr/>
        <p:txBody>
          <a:bodyPr lIns="0" tIns="45720" rIns="0" bIns="45720" anchor="t"/>
          <a:lstStyle/>
          <a:p>
            <a:r>
              <a:rPr lang="en-US">
                <a:latin typeface="Montserrat"/>
              </a:rPr>
              <a:t>TIDE: During Test Administration </a:t>
            </a:r>
            <a:endParaRPr lang="en-US">
              <a:solidFill>
                <a:srgbClr val="000000"/>
              </a:solidFill>
              <a:latin typeface="Montserrat"/>
            </a:endParaRPr>
          </a:p>
          <a:p>
            <a:pPr marL="0" indent="0">
              <a:buNone/>
            </a:pPr>
            <a:endParaRPr lang="en-US" b="1"/>
          </a:p>
        </p:txBody>
      </p:sp>
    </p:spTree>
    <p:extLst>
      <p:ext uri="{BB962C8B-B14F-4D97-AF65-F5344CB8AC3E}">
        <p14:creationId xmlns:p14="http://schemas.microsoft.com/office/powerpoint/2010/main" val="20422729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2B58ED-CAE0-4521-1397-E4736A424F23}"/>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91BE4E81-DBEB-FC2D-A0CD-5E82C0575CD2}"/>
              </a:ext>
            </a:extLst>
          </p:cNvPr>
          <p:cNvSpPr>
            <a:spLocks noGrp="1"/>
          </p:cNvSpPr>
          <p:nvPr>
            <p:ph type="body" sz="quarter" idx="18"/>
          </p:nvPr>
        </p:nvSpPr>
        <p:spPr>
          <a:xfrm>
            <a:off x="578757" y="1436914"/>
            <a:ext cx="11404600" cy="4701495"/>
          </a:xfrm>
        </p:spPr>
        <p:txBody>
          <a:bodyPr lIns="0" tIns="45720" rIns="91440" bIns="45720" anchor="t"/>
          <a:lstStyle/>
          <a:p>
            <a:pPr lvl="1">
              <a:buFont typeface="Courier New,monospace" panose="020B0604020202020204" pitchFamily="34" charset="0"/>
              <a:buChar char="o"/>
            </a:pPr>
            <a:r>
              <a:rPr lang="en-US" sz="2200" b="1">
                <a:solidFill>
                  <a:srgbClr val="424B5A"/>
                </a:solidFill>
                <a:latin typeface="Montserrat" panose="00000500000000000000" pitchFamily="2" charset="0"/>
                <a:ea typeface="Lato"/>
                <a:cs typeface="Lato"/>
              </a:rPr>
              <a:t>Restore a test that was reset</a:t>
            </a:r>
            <a:r>
              <a:rPr lang="en-US" sz="2200">
                <a:solidFill>
                  <a:srgbClr val="424B5A"/>
                </a:solidFill>
                <a:latin typeface="Montserrat" panose="00000500000000000000" pitchFamily="2" charset="0"/>
                <a:ea typeface="Lato"/>
                <a:cs typeface="Lato"/>
              </a:rPr>
              <a:t> – A student test that was reset is reversed so the opportunity becomes available again. </a:t>
            </a:r>
            <a:endParaRPr lang="en-US" sz="2200">
              <a:solidFill>
                <a:srgbClr val="015391"/>
              </a:solidFill>
              <a:latin typeface="Montserrat" panose="00000500000000000000" pitchFamily="2" charset="0"/>
              <a:ea typeface="Lato"/>
              <a:cs typeface="Lato"/>
            </a:endParaRPr>
          </a:p>
          <a:p>
            <a:pPr lvl="2">
              <a:spcAft>
                <a:spcPts val="0"/>
              </a:spcAft>
              <a:buFont typeface="Courier New" panose="020B0604020202020204" pitchFamily="34" charset="0"/>
              <a:buChar char="o"/>
            </a:pPr>
            <a:r>
              <a:rPr lang="en-US" sz="2000" i="1">
                <a:solidFill>
                  <a:srgbClr val="015391"/>
                </a:solidFill>
                <a:latin typeface="Montserrat" panose="00000500000000000000" pitchFamily="2" charset="0"/>
                <a:ea typeface="Lato"/>
                <a:cs typeface="Lato"/>
              </a:rPr>
              <a:t>Example</a:t>
            </a:r>
            <a:r>
              <a:rPr lang="en-US" sz="2000">
                <a:solidFill>
                  <a:srgbClr val="015391"/>
                </a:solidFill>
                <a:latin typeface="Montserrat" panose="00000500000000000000" pitchFamily="2" charset="0"/>
                <a:ea typeface="Lato"/>
                <a:cs typeface="Lato"/>
              </a:rPr>
              <a:t>: A school loses power and instead of requesting a reopen request, the LAC submits a reset a test request.  </a:t>
            </a:r>
            <a:endParaRPr lang="en-US" sz="2000">
              <a:solidFill>
                <a:srgbClr val="212121"/>
              </a:solidFill>
              <a:latin typeface="Montserrat" panose="00000500000000000000" pitchFamily="2" charset="0"/>
              <a:ea typeface="Lato"/>
              <a:cs typeface="Lato"/>
            </a:endParaRPr>
          </a:p>
          <a:p>
            <a:pPr lvl="1">
              <a:spcAft>
                <a:spcPts val="0"/>
              </a:spcAft>
              <a:buFont typeface="Courier New,monospace" panose="020B0604020202020204" pitchFamily="34" charset="0"/>
              <a:buChar char="o"/>
            </a:pPr>
            <a:r>
              <a:rPr lang="en-US" sz="2200" b="1">
                <a:solidFill>
                  <a:srgbClr val="424B5A"/>
                </a:solidFill>
                <a:latin typeface="Montserrat" panose="00000500000000000000" pitchFamily="2" charset="0"/>
                <a:ea typeface="Lato"/>
                <a:cs typeface="Lato"/>
              </a:rPr>
              <a:t>Grade Period Extension </a:t>
            </a:r>
            <a:r>
              <a:rPr lang="en-US" sz="2200">
                <a:solidFill>
                  <a:srgbClr val="424B5A"/>
                </a:solidFill>
                <a:latin typeface="Montserrat" panose="00000500000000000000" pitchFamily="2" charset="0"/>
                <a:ea typeface="Lato"/>
                <a:cs typeface="Lato"/>
              </a:rPr>
              <a:t>– A student is allowed back into a test section even though the session has ended. </a:t>
            </a:r>
            <a:endParaRPr lang="en-US">
              <a:latin typeface="Montserrat" panose="00000500000000000000" pitchFamily="2" charset="0"/>
            </a:endParaRPr>
          </a:p>
          <a:p>
            <a:pPr lvl="2">
              <a:spcAft>
                <a:spcPts val="0"/>
              </a:spcAft>
              <a:buFont typeface="Courier New" panose="020B0604020202020204" pitchFamily="34" charset="0"/>
              <a:buChar char="o"/>
            </a:pPr>
            <a:r>
              <a:rPr lang="en-US" sz="2000" i="1">
                <a:solidFill>
                  <a:srgbClr val="015391"/>
                </a:solidFill>
                <a:latin typeface="Montserrat" panose="00000500000000000000" pitchFamily="2" charset="0"/>
                <a:ea typeface="Lato"/>
                <a:cs typeface="Lato"/>
              </a:rPr>
              <a:t>Example:</a:t>
            </a:r>
            <a:r>
              <a:rPr lang="en-US" sz="2000" b="1">
                <a:solidFill>
                  <a:srgbClr val="424B5A"/>
                </a:solidFill>
                <a:latin typeface="Montserrat" panose="00000500000000000000" pitchFamily="2" charset="0"/>
                <a:ea typeface="Lato"/>
                <a:cs typeface="Lato"/>
              </a:rPr>
              <a:t> </a:t>
            </a:r>
            <a:r>
              <a:rPr lang="en-US" sz="2000">
                <a:solidFill>
                  <a:srgbClr val="015391"/>
                </a:solidFill>
                <a:latin typeface="Montserrat" panose="00000500000000000000" pitchFamily="2" charset="0"/>
                <a:ea typeface="Lato"/>
                <a:cs typeface="Lato"/>
              </a:rPr>
              <a:t>A student is testing in Section 1 and becomes ill and leaves for the day.  The Grace Period Extension will allow them to enter back into the section to complete the section. </a:t>
            </a:r>
          </a:p>
          <a:p>
            <a:pPr lvl="1">
              <a:buFont typeface="Courier New,monospace" panose="020B0604020202020204" pitchFamily="34" charset="0"/>
              <a:buChar char="o"/>
            </a:pPr>
            <a:r>
              <a:rPr lang="en-US" sz="2200" b="1">
                <a:solidFill>
                  <a:srgbClr val="424B5A"/>
                </a:solidFill>
                <a:latin typeface="Montserrat" panose="00000500000000000000" pitchFamily="2" charset="0"/>
                <a:ea typeface="Lato"/>
                <a:cs typeface="Lato"/>
              </a:rPr>
              <a:t>Reopen test segment </a:t>
            </a:r>
            <a:r>
              <a:rPr lang="en-US" sz="2200">
                <a:solidFill>
                  <a:srgbClr val="424B5A"/>
                </a:solidFill>
                <a:latin typeface="Montserrat" panose="00000500000000000000" pitchFamily="2" charset="0"/>
                <a:ea typeface="Lato"/>
                <a:cs typeface="Lato"/>
              </a:rPr>
              <a:t>– will reopen a test section that has been completed in TDS. </a:t>
            </a:r>
            <a:endParaRPr lang="en-US" sz="2200">
              <a:solidFill>
                <a:srgbClr val="015391"/>
              </a:solidFill>
              <a:latin typeface="Montserrat" panose="00000500000000000000" pitchFamily="2" charset="0"/>
              <a:ea typeface="Lato"/>
              <a:cs typeface="Lato"/>
            </a:endParaRPr>
          </a:p>
          <a:p>
            <a:pPr lvl="2">
              <a:buFont typeface="Courier New,monospace" panose="020B0604020202020204" pitchFamily="34" charset="0"/>
              <a:buChar char="o"/>
            </a:pPr>
            <a:r>
              <a:rPr lang="en-US" sz="2000" i="1">
                <a:solidFill>
                  <a:srgbClr val="015391"/>
                </a:solidFill>
                <a:latin typeface="Montserrat" panose="00000500000000000000" pitchFamily="2" charset="0"/>
                <a:ea typeface="Lato"/>
                <a:cs typeface="Lato"/>
              </a:rPr>
              <a:t>Example:</a:t>
            </a:r>
            <a:r>
              <a:rPr lang="en-US" sz="2000">
                <a:solidFill>
                  <a:srgbClr val="015391"/>
                </a:solidFill>
                <a:latin typeface="Montserrat" panose="00000500000000000000" pitchFamily="2" charset="0"/>
                <a:ea typeface="Lato"/>
                <a:cs typeface="Lato"/>
              </a:rPr>
              <a:t> A student is </a:t>
            </a:r>
            <a:r>
              <a:rPr lang="en-US" sz="2000" i="1">
                <a:solidFill>
                  <a:srgbClr val="015391"/>
                </a:solidFill>
                <a:latin typeface="Montserrat" panose="00000500000000000000" pitchFamily="2" charset="0"/>
                <a:ea typeface="Lato"/>
                <a:cs typeface="Lato"/>
              </a:rPr>
              <a:t>reviewing</a:t>
            </a:r>
            <a:r>
              <a:rPr lang="en-US" sz="2000">
                <a:solidFill>
                  <a:srgbClr val="015391"/>
                </a:solidFill>
                <a:latin typeface="Montserrat" panose="00000500000000000000" pitchFamily="2" charset="0"/>
                <a:ea typeface="Lato"/>
                <a:cs typeface="Lato"/>
              </a:rPr>
              <a:t> </a:t>
            </a:r>
            <a:r>
              <a:rPr lang="en-US" sz="2000" i="1">
                <a:solidFill>
                  <a:srgbClr val="015391"/>
                </a:solidFill>
                <a:latin typeface="Montserrat" panose="00000500000000000000" pitchFamily="2" charset="0"/>
                <a:ea typeface="Lato"/>
                <a:cs typeface="Lato"/>
              </a:rPr>
              <a:t>their</a:t>
            </a:r>
            <a:r>
              <a:rPr lang="en-US" sz="2000">
                <a:solidFill>
                  <a:srgbClr val="015391"/>
                </a:solidFill>
                <a:latin typeface="Montserrat" panose="00000500000000000000" pitchFamily="2" charset="0"/>
                <a:ea typeface="Lato"/>
                <a:cs typeface="Lato"/>
              </a:rPr>
              <a:t> responses and accidently submits the test before they are done reviewing items they have marked for review in a section.  </a:t>
            </a:r>
          </a:p>
          <a:p>
            <a:endParaRPr lang="en-US">
              <a:solidFill>
                <a:srgbClr val="212121"/>
              </a:solidFill>
              <a:ea typeface="Lato"/>
              <a:cs typeface="Lato"/>
            </a:endParaRPr>
          </a:p>
        </p:txBody>
      </p:sp>
      <p:sp>
        <p:nvSpPr>
          <p:cNvPr id="2" name="Title 1">
            <a:extLst>
              <a:ext uri="{FF2B5EF4-FFF2-40B4-BE49-F238E27FC236}">
                <a16:creationId xmlns:a16="http://schemas.microsoft.com/office/drawing/2014/main" id="{5D95F0CC-F604-0612-104B-9E864E37748E}"/>
              </a:ext>
            </a:extLst>
          </p:cNvPr>
          <p:cNvSpPr>
            <a:spLocks noGrp="1"/>
          </p:cNvSpPr>
          <p:nvPr>
            <p:ph type="title"/>
          </p:nvPr>
        </p:nvSpPr>
        <p:spPr/>
        <p:txBody>
          <a:bodyPr wrap="square" lIns="0" tIns="0" rIns="0" bIns="0" anchor="t">
            <a:spAutoFit/>
          </a:bodyPr>
          <a:lstStyle/>
          <a:p>
            <a:r>
              <a:rPr lang="en-US">
                <a:latin typeface="Montserrat SemiBold"/>
              </a:rPr>
              <a:t>Types of Resets and Invalidations, continued</a:t>
            </a:r>
            <a:endParaRPr lang="en-US"/>
          </a:p>
        </p:txBody>
      </p:sp>
      <p:sp>
        <p:nvSpPr>
          <p:cNvPr id="3" name="Text Placeholder 2">
            <a:extLst>
              <a:ext uri="{FF2B5EF4-FFF2-40B4-BE49-F238E27FC236}">
                <a16:creationId xmlns:a16="http://schemas.microsoft.com/office/drawing/2014/main" id="{6E62DFE1-C9D8-F97C-8236-FAA11746DA38}"/>
              </a:ext>
            </a:extLst>
          </p:cNvPr>
          <p:cNvSpPr>
            <a:spLocks noGrp="1"/>
          </p:cNvSpPr>
          <p:nvPr>
            <p:ph type="body" sz="quarter" idx="15"/>
          </p:nvPr>
        </p:nvSpPr>
        <p:spPr/>
        <p:txBody>
          <a:bodyPr lIns="0" tIns="45720" rIns="0" bIns="45720" anchor="t"/>
          <a:lstStyle/>
          <a:p>
            <a:r>
              <a:rPr lang="en-US"/>
              <a:t>During Test Administration </a:t>
            </a:r>
            <a:endParaRPr lang="en-US">
              <a:solidFill>
                <a:srgbClr val="000000"/>
              </a:solidFill>
            </a:endParaRPr>
          </a:p>
          <a:p>
            <a:pPr marL="0" indent="0">
              <a:buNone/>
            </a:pPr>
            <a:endParaRPr lang="en-US" b="1"/>
          </a:p>
        </p:txBody>
      </p:sp>
    </p:spTree>
    <p:extLst>
      <p:ext uri="{BB962C8B-B14F-4D97-AF65-F5344CB8AC3E}">
        <p14:creationId xmlns:p14="http://schemas.microsoft.com/office/powerpoint/2010/main" val="13755549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16767EBF-8639-6179-88AC-4CC5AC27F619}"/>
              </a:ext>
            </a:extLst>
          </p:cNvPr>
          <p:cNvSpPr>
            <a:spLocks noGrp="1"/>
          </p:cNvSpPr>
          <p:nvPr>
            <p:ph type="body" sz="quarter" idx="15"/>
          </p:nvPr>
        </p:nvSpPr>
        <p:spPr/>
        <p:txBody>
          <a:bodyPr lIns="0" tIns="45720" rIns="91440" bIns="45720" anchor="t"/>
          <a:lstStyle/>
          <a:p>
            <a:r>
              <a:rPr lang="en-US">
                <a:latin typeface="Montserrat"/>
              </a:rPr>
              <a:t>During Test Administration </a:t>
            </a:r>
            <a:endParaRPr lang="en-US"/>
          </a:p>
        </p:txBody>
      </p:sp>
      <p:sp>
        <p:nvSpPr>
          <p:cNvPr id="3" name="Title 2"/>
          <p:cNvSpPr>
            <a:spLocks noGrp="1"/>
          </p:cNvSpPr>
          <p:nvPr>
            <p:ph type="title"/>
          </p:nvPr>
        </p:nvSpPr>
        <p:spPr/>
        <p:txBody>
          <a:bodyPr wrap="square" lIns="0" tIns="0" rIns="0" bIns="0" anchor="t">
            <a:spAutoFit/>
          </a:bodyPr>
          <a:lstStyle/>
          <a:p>
            <a:r>
              <a:rPr lang="en-US">
                <a:latin typeface="Montserrat SemiBold"/>
              </a:rPr>
              <a:t>STC: Create Resets and Invalidations</a:t>
            </a:r>
            <a:endParaRPr lang="en-US"/>
          </a:p>
        </p:txBody>
      </p:sp>
      <p:sp>
        <p:nvSpPr>
          <p:cNvPr id="2" name="Subtitle 1">
            <a:extLst>
              <a:ext uri="{FF2B5EF4-FFF2-40B4-BE49-F238E27FC236}">
                <a16:creationId xmlns:a16="http://schemas.microsoft.com/office/drawing/2014/main" id="{10E0B090-6E89-D7EF-AC44-66BEB92986D2}"/>
              </a:ext>
            </a:extLst>
          </p:cNvPr>
          <p:cNvSpPr>
            <a:spLocks noGrp="1"/>
          </p:cNvSpPr>
          <p:nvPr>
            <p:ph sz="quarter" idx="17"/>
          </p:nvPr>
        </p:nvSpPr>
        <p:spPr/>
        <p:txBody>
          <a:bodyPr/>
          <a:lstStyle/>
          <a:p>
            <a:endParaRPr lang="en-US"/>
          </a:p>
        </p:txBody>
      </p:sp>
      <p:pic>
        <p:nvPicPr>
          <p:cNvPr id="5" name="Picture 4">
            <a:extLst>
              <a:ext uri="{FF2B5EF4-FFF2-40B4-BE49-F238E27FC236}">
                <a16:creationId xmlns:a16="http://schemas.microsoft.com/office/drawing/2014/main" id="{0E71D7BD-4D58-F53F-1184-46C8AA86635D}"/>
              </a:ext>
            </a:extLst>
          </p:cNvPr>
          <p:cNvPicPr>
            <a:picLocks noChangeAspect="1"/>
          </p:cNvPicPr>
          <p:nvPr/>
        </p:nvPicPr>
        <p:blipFill>
          <a:blip r:embed="rId4"/>
          <a:srcRect l="1772" t="4621" r="13500" b="16367"/>
          <a:stretch>
            <a:fillRect/>
          </a:stretch>
        </p:blipFill>
        <p:spPr>
          <a:xfrm>
            <a:off x="571500" y="1357420"/>
            <a:ext cx="7973666" cy="3171582"/>
          </a:xfrm>
          <a:prstGeom prst="rect">
            <a:avLst/>
          </a:prstGeom>
          <a:ln w="12700">
            <a:solidFill>
              <a:schemeClr val="bg1">
                <a:lumMod val="75000"/>
              </a:schemeClr>
            </a:solidFill>
          </a:ln>
          <a:effectLst>
            <a:outerShdw blurRad="50800" dist="38100" dir="2700000" algn="tl" rotWithShape="0">
              <a:prstClr val="black">
                <a:alpha val="40000"/>
              </a:prstClr>
            </a:outerShdw>
          </a:effectLst>
        </p:spPr>
      </p:pic>
      <p:pic>
        <p:nvPicPr>
          <p:cNvPr id="16" name="Picture 15">
            <a:extLst>
              <a:ext uri="{FF2B5EF4-FFF2-40B4-BE49-F238E27FC236}">
                <a16:creationId xmlns:a16="http://schemas.microsoft.com/office/drawing/2014/main" id="{199C176A-4CB0-FA58-E360-066F90379F7F}"/>
              </a:ext>
            </a:extLst>
          </p:cNvPr>
          <p:cNvPicPr>
            <a:picLocks noChangeAspect="1"/>
          </p:cNvPicPr>
          <p:nvPr/>
        </p:nvPicPr>
        <p:blipFill>
          <a:blip r:embed="rId5"/>
          <a:srcRect l="3303" t="-1724" r="34585" b="33251"/>
          <a:stretch>
            <a:fillRect/>
          </a:stretch>
        </p:blipFill>
        <p:spPr>
          <a:xfrm>
            <a:off x="5007177" y="4236427"/>
            <a:ext cx="6962020" cy="2016400"/>
          </a:xfrm>
          <a:prstGeom prst="rect">
            <a:avLst/>
          </a:prstGeom>
          <a:ln w="12700">
            <a:solidFill>
              <a:schemeClr val="bg1">
                <a:lumMod val="75000"/>
              </a:schemeClr>
            </a:solidFill>
          </a:ln>
          <a:effectLst>
            <a:outerShdw blurRad="50800" dist="38100" dir="2700000" algn="tl" rotWithShape="0">
              <a:prstClr val="black">
                <a:alpha val="40000"/>
              </a:prstClr>
            </a:outerShdw>
          </a:effectLst>
        </p:spPr>
      </p:pic>
    </p:spTree>
    <p:custDataLst>
      <p:tags r:id="rId1"/>
    </p:custDataLst>
    <p:extLst>
      <p:ext uri="{BB962C8B-B14F-4D97-AF65-F5344CB8AC3E}">
        <p14:creationId xmlns:p14="http://schemas.microsoft.com/office/powerpoint/2010/main" val="706583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wrap="square" lIns="0" tIns="0" rIns="0" bIns="0" anchor="t">
            <a:spAutoFit/>
          </a:bodyPr>
          <a:lstStyle/>
          <a:p>
            <a:r>
              <a:rPr lang="en-US">
                <a:latin typeface="Montserrat SemiBold"/>
              </a:rPr>
              <a:t>LAC: View and Approve Resets and Invalidations</a:t>
            </a:r>
          </a:p>
        </p:txBody>
      </p:sp>
      <p:sp>
        <p:nvSpPr>
          <p:cNvPr id="4" name="Content Placeholder 3">
            <a:extLst>
              <a:ext uri="{FF2B5EF4-FFF2-40B4-BE49-F238E27FC236}">
                <a16:creationId xmlns:a16="http://schemas.microsoft.com/office/drawing/2014/main" id="{607C15A5-88BC-CF4C-D6B4-8A0A74419045}"/>
              </a:ext>
            </a:extLst>
          </p:cNvPr>
          <p:cNvSpPr>
            <a:spLocks noGrp="1"/>
          </p:cNvSpPr>
          <p:nvPr>
            <p:ph sz="quarter" idx="17"/>
          </p:nvPr>
        </p:nvSpPr>
        <p:spPr/>
        <p:txBody>
          <a:bodyPr/>
          <a:lstStyle/>
          <a:p>
            <a:endParaRPr lang="en-US"/>
          </a:p>
        </p:txBody>
      </p:sp>
      <p:sp>
        <p:nvSpPr>
          <p:cNvPr id="2" name="Text Placeholder 1">
            <a:extLst>
              <a:ext uri="{FF2B5EF4-FFF2-40B4-BE49-F238E27FC236}">
                <a16:creationId xmlns:a16="http://schemas.microsoft.com/office/drawing/2014/main" id="{3CBE45A7-7F04-0C06-E954-A7C54E2DCACC}"/>
              </a:ext>
            </a:extLst>
          </p:cNvPr>
          <p:cNvSpPr>
            <a:spLocks noGrp="1"/>
          </p:cNvSpPr>
          <p:nvPr>
            <p:ph type="body" sz="quarter" idx="15"/>
          </p:nvPr>
        </p:nvSpPr>
        <p:spPr/>
        <p:txBody>
          <a:bodyPr lIns="0" tIns="45720" rIns="91440" bIns="45720" anchor="t"/>
          <a:lstStyle/>
          <a:p>
            <a:r>
              <a:rPr lang="en-US">
                <a:latin typeface="Montserrat"/>
              </a:rPr>
              <a:t>During Test Administration </a:t>
            </a:r>
          </a:p>
        </p:txBody>
      </p:sp>
      <p:pic>
        <p:nvPicPr>
          <p:cNvPr id="7" name="Picture 6">
            <a:extLst>
              <a:ext uri="{FF2B5EF4-FFF2-40B4-BE49-F238E27FC236}">
                <a16:creationId xmlns:a16="http://schemas.microsoft.com/office/drawing/2014/main" id="{84211043-F864-2501-73F0-80E0788A0D4B}"/>
              </a:ext>
            </a:extLst>
          </p:cNvPr>
          <p:cNvPicPr>
            <a:picLocks noChangeAspect="1"/>
          </p:cNvPicPr>
          <p:nvPr/>
        </p:nvPicPr>
        <p:blipFill>
          <a:blip r:embed="rId4"/>
          <a:srcRect l="8912"/>
          <a:stretch>
            <a:fillRect/>
          </a:stretch>
        </p:blipFill>
        <p:spPr>
          <a:xfrm>
            <a:off x="3472069" y="1229652"/>
            <a:ext cx="5883967" cy="4708477"/>
          </a:xfrm>
          <a:prstGeom prst="rect">
            <a:avLst/>
          </a:prstGeom>
          <a:ln w="12700">
            <a:solidFill>
              <a:schemeClr val="bg1">
                <a:lumMod val="75000"/>
              </a:schemeClr>
            </a:solidFill>
          </a:ln>
          <a:effectLst>
            <a:outerShdw blurRad="50800" dist="38100" dir="2700000" algn="tl" rotWithShape="0">
              <a:prstClr val="black">
                <a:alpha val="40000"/>
              </a:prstClr>
            </a:outerShdw>
          </a:effectLst>
        </p:spPr>
      </p:pic>
    </p:spTree>
    <p:custDataLst>
      <p:tags r:id="rId1"/>
    </p:custDataLst>
    <p:extLst>
      <p:ext uri="{BB962C8B-B14F-4D97-AF65-F5344CB8AC3E}">
        <p14:creationId xmlns:p14="http://schemas.microsoft.com/office/powerpoint/2010/main" val="35987219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DBFF1FE9-28EE-C3D5-C071-BA712A93D841}"/>
              </a:ext>
            </a:extLst>
          </p:cNvPr>
          <p:cNvSpPr>
            <a:spLocks noGrp="1"/>
          </p:cNvSpPr>
          <p:nvPr>
            <p:ph type="body" sz="quarter" idx="15"/>
          </p:nvPr>
        </p:nvSpPr>
        <p:spPr/>
        <p:txBody>
          <a:bodyPr lIns="0" tIns="45720" rIns="91440" bIns="45720" anchor="t"/>
          <a:lstStyle/>
          <a:p>
            <a:r>
              <a:rPr lang="en-US">
                <a:latin typeface="Montserrat"/>
              </a:rPr>
              <a:t>During Test Administration </a:t>
            </a:r>
            <a:endParaRPr lang="en-US"/>
          </a:p>
        </p:txBody>
      </p:sp>
      <p:sp>
        <p:nvSpPr>
          <p:cNvPr id="3" name="Title 2"/>
          <p:cNvSpPr>
            <a:spLocks noGrp="1"/>
          </p:cNvSpPr>
          <p:nvPr>
            <p:ph type="title"/>
          </p:nvPr>
        </p:nvSpPr>
        <p:spPr/>
        <p:txBody>
          <a:bodyPr wrap="square" lIns="0" tIns="0" rIns="0" bIns="0" anchor="t">
            <a:normAutofit/>
          </a:bodyPr>
          <a:lstStyle/>
          <a:p>
            <a:r>
              <a:rPr lang="en-US">
                <a:latin typeface="Montserrat SemiBold"/>
              </a:rPr>
              <a:t>LAC: View and Approve Reset and Invalidations Results</a:t>
            </a:r>
          </a:p>
        </p:txBody>
      </p:sp>
      <p:sp>
        <p:nvSpPr>
          <p:cNvPr id="6" name="Content Placeholder 5">
            <a:extLst>
              <a:ext uri="{FF2B5EF4-FFF2-40B4-BE49-F238E27FC236}">
                <a16:creationId xmlns:a16="http://schemas.microsoft.com/office/drawing/2014/main" id="{276EE6C2-ABDA-D3F9-62FE-3703592F06FA}"/>
              </a:ext>
            </a:extLst>
          </p:cNvPr>
          <p:cNvSpPr>
            <a:spLocks noGrp="1"/>
          </p:cNvSpPr>
          <p:nvPr>
            <p:ph sz="quarter" idx="17"/>
          </p:nvPr>
        </p:nvSpPr>
        <p:spPr/>
        <p:txBody>
          <a:bodyPr/>
          <a:lstStyle/>
          <a:p>
            <a:endParaRPr lang="en-US"/>
          </a:p>
        </p:txBody>
      </p:sp>
      <p:pic>
        <p:nvPicPr>
          <p:cNvPr id="7" name="Picture 6" descr="Image of search results showing request statuses of retracted and processed for student test irregularities. ">
            <a:extLst>
              <a:ext uri="{FF2B5EF4-FFF2-40B4-BE49-F238E27FC236}">
                <a16:creationId xmlns:a16="http://schemas.microsoft.com/office/drawing/2014/main" id="{315A1635-9DAA-01C2-AA3E-B1FF6CF7E95B}"/>
              </a:ext>
            </a:extLst>
          </p:cNvPr>
          <p:cNvPicPr>
            <a:picLocks noChangeAspect="1"/>
          </p:cNvPicPr>
          <p:nvPr/>
        </p:nvPicPr>
        <p:blipFill>
          <a:blip r:embed="rId4"/>
          <a:stretch>
            <a:fillRect/>
          </a:stretch>
        </p:blipFill>
        <p:spPr>
          <a:xfrm>
            <a:off x="347536" y="2024640"/>
            <a:ext cx="11692870" cy="3842652"/>
          </a:xfrm>
          <a:prstGeom prst="rect">
            <a:avLst/>
          </a:prstGeom>
          <a:ln w="12700">
            <a:solidFill>
              <a:schemeClr val="bg1">
                <a:lumMod val="75000"/>
              </a:schemeClr>
            </a:solidFill>
          </a:ln>
          <a:effectLst>
            <a:outerShdw blurRad="50800" dist="38100" dir="2700000" algn="tl" rotWithShape="0">
              <a:prstClr val="black">
                <a:alpha val="40000"/>
              </a:prstClr>
            </a:outerShdw>
          </a:effectLst>
        </p:spPr>
      </p:pic>
      <p:sp>
        <p:nvSpPr>
          <p:cNvPr id="11" name="Down Arrow 9" descr="Red arrow to Process dropdown button">
            <a:extLst>
              <a:ext uri="{FF2B5EF4-FFF2-40B4-BE49-F238E27FC236}">
                <a16:creationId xmlns:a16="http://schemas.microsoft.com/office/drawing/2014/main" id="{63C147D3-1CA8-4A70-9E13-12B008D2B39A}"/>
              </a:ext>
            </a:extLst>
          </p:cNvPr>
          <p:cNvSpPr>
            <a:spLocks noChangeAspect="1"/>
          </p:cNvSpPr>
          <p:nvPr/>
        </p:nvSpPr>
        <p:spPr>
          <a:xfrm rot="5400000">
            <a:off x="2911105" y="2126890"/>
            <a:ext cx="273895" cy="460480"/>
          </a:xfrm>
          <a:prstGeom prst="downArrow">
            <a:avLst>
              <a:gd name="adj1" fmla="val 40337"/>
              <a:gd name="adj2" fmla="val 68719"/>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Down Arrow 9" descr="Red arrow Request Status column showing Processed ">
            <a:extLst>
              <a:ext uri="{FF2B5EF4-FFF2-40B4-BE49-F238E27FC236}">
                <a16:creationId xmlns:a16="http://schemas.microsoft.com/office/drawing/2014/main" id="{A54FD2FC-6756-4D7E-A3D5-DC53CF5B3A29}"/>
              </a:ext>
            </a:extLst>
          </p:cNvPr>
          <p:cNvSpPr>
            <a:spLocks noChangeAspect="1"/>
          </p:cNvSpPr>
          <p:nvPr/>
        </p:nvSpPr>
        <p:spPr>
          <a:xfrm rot="5400000">
            <a:off x="9374163" y="4572200"/>
            <a:ext cx="273895" cy="460480"/>
          </a:xfrm>
          <a:prstGeom prst="downArrow">
            <a:avLst>
              <a:gd name="adj1" fmla="val 40337"/>
              <a:gd name="adj2" fmla="val 68719"/>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own Arrow 9" descr="Red arrow Request Status column showing Processed ">
            <a:extLst>
              <a:ext uri="{FF2B5EF4-FFF2-40B4-BE49-F238E27FC236}">
                <a16:creationId xmlns:a16="http://schemas.microsoft.com/office/drawing/2014/main" id="{8E59BFF2-1C25-FB20-7AF0-E28D8DCD3ABF}"/>
              </a:ext>
            </a:extLst>
          </p:cNvPr>
          <p:cNvSpPr>
            <a:spLocks noChangeAspect="1"/>
          </p:cNvSpPr>
          <p:nvPr/>
        </p:nvSpPr>
        <p:spPr>
          <a:xfrm rot="5400000">
            <a:off x="9261868" y="3644296"/>
            <a:ext cx="273895" cy="460480"/>
          </a:xfrm>
          <a:prstGeom prst="downArrow">
            <a:avLst>
              <a:gd name="adj1" fmla="val 40337"/>
              <a:gd name="adj2" fmla="val 68719"/>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18581829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699700-9731-0A7C-A3C6-1A73598C7089}"/>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38402E8F-76D1-30B6-F7A7-1E3D212C7034}"/>
              </a:ext>
            </a:extLst>
          </p:cNvPr>
          <p:cNvSpPr>
            <a:spLocks noGrp="1"/>
          </p:cNvSpPr>
          <p:nvPr>
            <p:ph type="title"/>
          </p:nvPr>
        </p:nvSpPr>
        <p:spPr>
          <a:xfrm>
            <a:off x="642938" y="2127885"/>
            <a:ext cx="6885496" cy="488536"/>
          </a:xfrm>
        </p:spPr>
        <p:txBody>
          <a:bodyPr lIns="0" tIns="45720" rIns="91440" bIns="45720" anchor="t"/>
          <a:lstStyle/>
          <a:p>
            <a:r>
              <a:rPr lang="en-US" sz="2800">
                <a:latin typeface="Montserrat SemiBold"/>
              </a:rPr>
              <a:t>TIDE: After Testing</a:t>
            </a:r>
          </a:p>
        </p:txBody>
      </p:sp>
      <p:sp>
        <p:nvSpPr>
          <p:cNvPr id="7" name="Text Placeholder 4">
            <a:extLst>
              <a:ext uri="{FF2B5EF4-FFF2-40B4-BE49-F238E27FC236}">
                <a16:creationId xmlns:a16="http://schemas.microsoft.com/office/drawing/2014/main" id="{A80F5334-2DC6-2859-6ED3-218DB6BEBB06}"/>
              </a:ext>
            </a:extLst>
          </p:cNvPr>
          <p:cNvSpPr txBox="1">
            <a:spLocks/>
          </p:cNvSpPr>
          <p:nvPr/>
        </p:nvSpPr>
        <p:spPr>
          <a:xfrm>
            <a:off x="642938" y="3108326"/>
            <a:ext cx="10909300" cy="1920875"/>
          </a:xfrm>
          <a:prstGeom prst="rect">
            <a:avLst/>
          </a:prstGeom>
        </p:spPr>
        <p:txBody>
          <a:bodyPr lIns="0" tIns="45720" rIns="91440" bIns="45720" anchor="t"/>
          <a:lstStyle>
            <a:lvl1pPr marL="0" indent="0" algn="l" defTabSz="914400" rtl="0" eaLnBrk="1" latinLnBrk="0" hangingPunct="1">
              <a:lnSpc>
                <a:spcPct val="100000"/>
              </a:lnSpc>
              <a:spcBef>
                <a:spcPts val="1000"/>
              </a:spcBef>
              <a:buFont typeface="Arial" panose="020B0604020202020204" pitchFamily="34" charset="0"/>
              <a:buNone/>
              <a:defRPr sz="3600" b="1" i="0" kern="1200">
                <a:solidFill>
                  <a:schemeClr val="tx2">
                    <a:lumMod val="50000"/>
                  </a:schemeClr>
                </a:solidFill>
                <a:latin typeface="Montserrat SemiBold"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a:latin typeface="Montserrat" panose="00000500000000000000" pitchFamily="2" charset="0"/>
              </a:rPr>
              <a:t>Users Involved:</a:t>
            </a:r>
          </a:p>
          <a:p>
            <a:pPr marL="571500" indent="-571500">
              <a:buFont typeface="Arial" panose="020B0604020202020204" pitchFamily="34" charset="0"/>
              <a:buChar char="•"/>
            </a:pPr>
            <a:r>
              <a:rPr lang="en-US" sz="1800">
                <a:latin typeface="Montserrat" panose="00000500000000000000" pitchFamily="2" charset="0"/>
              </a:rPr>
              <a:t>LACs</a:t>
            </a:r>
            <a:endParaRPr lang="en-US">
              <a:latin typeface="Montserrat" panose="00000500000000000000" pitchFamily="2" charset="0"/>
            </a:endParaRPr>
          </a:p>
          <a:p>
            <a:pPr marL="571500" indent="-571500">
              <a:buFont typeface="Arial" panose="020B0604020202020204" pitchFamily="34" charset="0"/>
              <a:buChar char="•"/>
            </a:pPr>
            <a:r>
              <a:rPr lang="en-US" sz="1800">
                <a:latin typeface="Montserrat" panose="00000500000000000000" pitchFamily="2" charset="0"/>
              </a:rPr>
              <a:t>STCs</a:t>
            </a:r>
            <a:br>
              <a:rPr lang="en-US">
                <a:latin typeface="Montserrat SemiBold"/>
              </a:rPr>
            </a:br>
            <a:endParaRPr lang="en-US">
              <a:latin typeface="Montserrat SemiBold"/>
            </a:endParaRPr>
          </a:p>
          <a:p>
            <a:endParaRPr lang="en-US"/>
          </a:p>
        </p:txBody>
      </p:sp>
    </p:spTree>
    <p:extLst>
      <p:ext uri="{BB962C8B-B14F-4D97-AF65-F5344CB8AC3E}">
        <p14:creationId xmlns:p14="http://schemas.microsoft.com/office/powerpoint/2010/main" val="3351632351"/>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9507F-4D82-EFCE-D89A-F366210F4D64}"/>
              </a:ext>
            </a:extLst>
          </p:cNvPr>
          <p:cNvSpPr>
            <a:spLocks noGrp="1"/>
          </p:cNvSpPr>
          <p:nvPr>
            <p:ph type="title"/>
          </p:nvPr>
        </p:nvSpPr>
        <p:spPr>
          <a:xfrm>
            <a:off x="571500" y="798765"/>
            <a:ext cx="11049000" cy="861774"/>
          </a:xfrm>
        </p:spPr>
        <p:txBody>
          <a:bodyPr wrap="square" lIns="0" tIns="0" rIns="0" bIns="0" anchor="t">
            <a:spAutoFit/>
          </a:bodyPr>
          <a:lstStyle/>
          <a:p>
            <a:r>
              <a:rPr lang="en-US">
                <a:latin typeface="Montserrat SemiBold"/>
              </a:rPr>
              <a:t>STC: Resolving Paper-Pencil Discrepancies and Data Cleanup </a:t>
            </a:r>
          </a:p>
        </p:txBody>
      </p:sp>
      <p:pic>
        <p:nvPicPr>
          <p:cNvPr id="6" name="Content Placeholder 5">
            <a:extLst>
              <a:ext uri="{FF2B5EF4-FFF2-40B4-BE49-F238E27FC236}">
                <a16:creationId xmlns:a16="http://schemas.microsoft.com/office/drawing/2014/main" id="{1515FC01-C558-FFCC-DBE4-FAFEB7623201}"/>
              </a:ext>
            </a:extLst>
          </p:cNvPr>
          <p:cNvPicPr>
            <a:picLocks noGrp="1" noChangeAspect="1"/>
          </p:cNvPicPr>
          <p:nvPr>
            <p:ph sz="quarter" idx="17"/>
          </p:nvPr>
        </p:nvPicPr>
        <p:blipFill>
          <a:blip r:embed="rId3"/>
          <a:srcRect l="2545" t="3273" r="182" b="-77"/>
          <a:stretch>
            <a:fillRect/>
          </a:stretch>
        </p:blipFill>
        <p:spPr>
          <a:xfrm>
            <a:off x="3560062" y="1913470"/>
            <a:ext cx="4534876" cy="2257704"/>
          </a:xfrm>
          <a:prstGeom prst="rect">
            <a:avLst/>
          </a:prstGeom>
          <a:ln>
            <a:solidFill>
              <a:schemeClr val="bg1">
                <a:lumMod val="75000"/>
              </a:schemeClr>
            </a:solidFill>
          </a:ln>
        </p:spPr>
      </p:pic>
      <p:sp>
        <p:nvSpPr>
          <p:cNvPr id="3" name="Text Placeholder 2">
            <a:extLst>
              <a:ext uri="{FF2B5EF4-FFF2-40B4-BE49-F238E27FC236}">
                <a16:creationId xmlns:a16="http://schemas.microsoft.com/office/drawing/2014/main" id="{6CC86F42-6E5E-A3DA-0A79-2ED57FE0D717}"/>
              </a:ext>
            </a:extLst>
          </p:cNvPr>
          <p:cNvSpPr>
            <a:spLocks noGrp="1"/>
          </p:cNvSpPr>
          <p:nvPr>
            <p:ph type="body" sz="quarter" idx="15"/>
          </p:nvPr>
        </p:nvSpPr>
        <p:spPr/>
        <p:txBody>
          <a:bodyPr lIns="0" tIns="45720" rIns="91440" bIns="45720" anchor="t"/>
          <a:lstStyle/>
          <a:p>
            <a:r>
              <a:rPr lang="en-US">
                <a:latin typeface="Montserrat"/>
              </a:rPr>
              <a:t>After Testing</a:t>
            </a:r>
            <a:endParaRPr lang="en-US"/>
          </a:p>
        </p:txBody>
      </p:sp>
    </p:spTree>
    <p:extLst>
      <p:ext uri="{BB962C8B-B14F-4D97-AF65-F5344CB8AC3E}">
        <p14:creationId xmlns:p14="http://schemas.microsoft.com/office/powerpoint/2010/main" val="8298860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72C5DF-6B02-C189-EEE2-21438AEC1B75}"/>
            </a:ext>
          </a:extLst>
        </p:cNvPr>
        <p:cNvGrpSpPr/>
        <p:nvPr/>
      </p:nvGrpSpPr>
      <p:grpSpPr>
        <a:xfrm>
          <a:off x="0" y="0"/>
          <a:ext cx="0" cy="0"/>
          <a:chOff x="0" y="0"/>
          <a:chExt cx="0" cy="0"/>
        </a:xfrm>
      </p:grpSpPr>
      <p:graphicFrame>
        <p:nvGraphicFramePr>
          <p:cNvPr id="7" name="Table Placeholder 6">
            <a:extLst>
              <a:ext uri="{FF2B5EF4-FFF2-40B4-BE49-F238E27FC236}">
                <a16:creationId xmlns:a16="http://schemas.microsoft.com/office/drawing/2014/main" id="{ED7C800D-E825-4C4D-8F56-2CC20A77E364}"/>
              </a:ext>
            </a:extLst>
          </p:cNvPr>
          <p:cNvGraphicFramePr>
            <a:graphicFrameLocks noGrp="1"/>
          </p:cNvGraphicFramePr>
          <p:nvPr>
            <p:ph type="tbl" sz="quarter" idx="16"/>
            <p:extLst>
              <p:ext uri="{D42A27DB-BD31-4B8C-83A1-F6EECF244321}">
                <p14:modId xmlns:p14="http://schemas.microsoft.com/office/powerpoint/2010/main" val="2354773683"/>
              </p:ext>
            </p:extLst>
          </p:nvPr>
        </p:nvGraphicFramePr>
        <p:xfrm>
          <a:off x="571500" y="1441450"/>
          <a:ext cx="11048994" cy="4439920"/>
        </p:xfrm>
        <a:graphic>
          <a:graphicData uri="http://schemas.openxmlformats.org/drawingml/2006/table">
            <a:tbl>
              <a:tblPr firstRow="1" bandRow="1">
                <a:tableStyleId>{5C22544A-7EE6-4342-B048-85BDC9FD1C3A}</a:tableStyleId>
              </a:tblPr>
              <a:tblGrid>
                <a:gridCol w="3000373">
                  <a:extLst>
                    <a:ext uri="{9D8B030D-6E8A-4147-A177-3AD203B41FA5}">
                      <a16:colId xmlns:a16="http://schemas.microsoft.com/office/drawing/2014/main" val="3143696497"/>
                    </a:ext>
                  </a:extLst>
                </a:gridCol>
                <a:gridCol w="2960369">
                  <a:extLst>
                    <a:ext uri="{9D8B030D-6E8A-4147-A177-3AD203B41FA5}">
                      <a16:colId xmlns:a16="http://schemas.microsoft.com/office/drawing/2014/main" val="1635854132"/>
                    </a:ext>
                  </a:extLst>
                </a:gridCol>
                <a:gridCol w="5088252">
                  <a:extLst>
                    <a:ext uri="{9D8B030D-6E8A-4147-A177-3AD203B41FA5}">
                      <a16:colId xmlns:a16="http://schemas.microsoft.com/office/drawing/2014/main" val="4282494474"/>
                    </a:ext>
                  </a:extLst>
                </a:gridCol>
              </a:tblGrid>
              <a:tr h="370840">
                <a:tc>
                  <a:txBody>
                    <a:bodyPr/>
                    <a:lstStyle/>
                    <a:p>
                      <a:pPr lvl="0" algn="ctr">
                        <a:buNone/>
                      </a:pPr>
                      <a:r>
                        <a:rPr lang="en-US"/>
                        <a:t>Discrepancy Resolution Type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lvl="0" algn="ctr">
                        <a:buNone/>
                      </a:pPr>
                      <a:r>
                        <a:rPr lang="en-US"/>
                        <a:t>Definition</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lvl="0" algn="ctr">
                        <a:buNone/>
                      </a:pPr>
                      <a:r>
                        <a:rPr lang="en-US"/>
                        <a:t>Possible Cause(s)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94934398"/>
                  </a:ext>
                </a:extLst>
              </a:tr>
              <a:tr h="370840">
                <a:tc>
                  <a:txBody>
                    <a:bodyPr/>
                    <a:lstStyle/>
                    <a:p>
                      <a:pPr marL="0" marR="0" lvl="0" indent="0" algn="l" rtl="0">
                        <a:lnSpc>
                          <a:spcPct val="100000"/>
                        </a:lnSpc>
                        <a:spcBef>
                          <a:spcPts val="0"/>
                        </a:spcBef>
                        <a:spcAft>
                          <a:spcPts val="0"/>
                        </a:spcAft>
                        <a:buClrTx/>
                        <a:buSzTx/>
                        <a:buFontTx/>
                        <a:buNone/>
                      </a:pPr>
                      <a:r>
                        <a:rPr lang="en-US" sz="1800" b="1"/>
                        <a:t>Student Not Found</a:t>
                      </a:r>
                    </a:p>
                  </a:txBody>
                  <a:tcPr>
                    <a:lnT w="12700" cap="flat" cmpd="sng" algn="ctr">
                      <a:noFill/>
                      <a:prstDash val="solid"/>
                      <a:round/>
                      <a:headEnd type="none" w="med" len="med"/>
                      <a:tailEnd type="none" w="med" len="med"/>
                    </a:lnT>
                  </a:tcPr>
                </a:tc>
                <a:tc>
                  <a:txBody>
                    <a:bodyPr/>
                    <a:lstStyle/>
                    <a:p>
                      <a:pPr marL="285750" marR="0" lvl="0" indent="-285750" algn="l" rtl="0">
                        <a:lnSpc>
                          <a:spcPct val="100000"/>
                        </a:lnSpc>
                        <a:spcBef>
                          <a:spcPts val="600"/>
                        </a:spcBef>
                        <a:spcAft>
                          <a:spcPts val="0"/>
                        </a:spcAft>
                        <a:buClrTx/>
                        <a:buSzTx/>
                        <a:buFont typeface="Arial" panose="020B0604020202020204" pitchFamily="34" charset="0"/>
                        <a:buChar char="•"/>
                      </a:pPr>
                      <a:r>
                        <a:rPr lang="en-US" sz="1800"/>
                        <a:t>Identifying information on a paper answer document not found in LaunchPad/TIDE</a:t>
                      </a:r>
                    </a:p>
                    <a:p>
                      <a:pPr marL="0" lvl="0" indent="0">
                        <a:spcBef>
                          <a:spcPts val="600"/>
                        </a:spcBef>
                        <a:buNone/>
                      </a:pPr>
                      <a:endParaRPr lang="en-US" sz="1800"/>
                    </a:p>
                  </a:txBody>
                  <a:tcPr>
                    <a:lnT w="12700" cap="flat" cmpd="sng" algn="ctr">
                      <a:noFill/>
                      <a:prstDash val="solid"/>
                      <a:round/>
                      <a:headEnd type="none" w="med" len="med"/>
                      <a:tailEnd type="none" w="med" len="med"/>
                    </a:lnT>
                  </a:tcPr>
                </a:tc>
                <a:tc>
                  <a:txBody>
                    <a:bodyPr/>
                    <a:lstStyle/>
                    <a:p>
                      <a:pPr marL="285750" lvl="0" indent="-285750">
                        <a:spcBef>
                          <a:spcPts val="600"/>
                        </a:spcBef>
                        <a:buFont typeface="Arial" panose="020B0604020202020204" pitchFamily="34" charset="0"/>
                        <a:buChar char="•"/>
                      </a:pPr>
                      <a:r>
                        <a:rPr lang="en-US" sz="1800"/>
                        <a:t>SASID missing from answer document</a:t>
                      </a:r>
                    </a:p>
                    <a:p>
                      <a:pPr marL="285750" lvl="0" indent="-285750">
                        <a:spcBef>
                          <a:spcPts val="600"/>
                        </a:spcBef>
                        <a:buFont typeface="Arial" panose="020B0604020202020204" pitchFamily="34" charset="0"/>
                        <a:buChar char="•"/>
                      </a:pPr>
                      <a:r>
                        <a:rPr lang="en-US" sz="1800"/>
                        <a:t>SASID not present in LaunchPad/TIDE</a:t>
                      </a:r>
                    </a:p>
                    <a:p>
                      <a:pPr marL="285750" lvl="0" indent="-285750">
                        <a:spcBef>
                          <a:spcPts val="600"/>
                        </a:spcBef>
                        <a:buFont typeface="Arial" panose="020B0604020202020204" pitchFamily="34" charset="0"/>
                        <a:buChar char="•"/>
                      </a:pPr>
                      <a:r>
                        <a:rPr lang="en-US" sz="1800"/>
                        <a:t>The combination of the SASID, First Name, Last Name does not match the combination found in LaunchPad/TIDE</a:t>
                      </a:r>
                    </a:p>
                  </a:txBody>
                  <a:tcPr>
                    <a:lnT w="12700" cap="flat" cmpd="sng" algn="ctr">
                      <a:noFill/>
                      <a:prstDash val="solid"/>
                      <a:round/>
                      <a:headEnd type="none" w="med" len="med"/>
                      <a:tailEnd type="none" w="med" len="med"/>
                    </a:lnT>
                  </a:tcPr>
                </a:tc>
                <a:extLst>
                  <a:ext uri="{0D108BD9-81ED-4DB2-BD59-A6C34878D82A}">
                    <a16:rowId xmlns:a16="http://schemas.microsoft.com/office/drawing/2014/main" val="3080508555"/>
                  </a:ext>
                </a:extLst>
              </a:tr>
              <a:tr h="370840">
                <a:tc>
                  <a:txBody>
                    <a:bodyPr/>
                    <a:lstStyle/>
                    <a:p>
                      <a:pPr marL="0" marR="0" lvl="0" indent="0" algn="l" rtl="0">
                        <a:lnSpc>
                          <a:spcPct val="100000"/>
                        </a:lnSpc>
                        <a:spcBef>
                          <a:spcPts val="0"/>
                        </a:spcBef>
                        <a:spcAft>
                          <a:spcPts val="0"/>
                        </a:spcAft>
                        <a:buClrTx/>
                        <a:buSzTx/>
                        <a:buFontTx/>
                        <a:buNone/>
                      </a:pPr>
                      <a:r>
                        <a:rPr lang="en-US" sz="1800" b="1"/>
                        <a:t>Not Eligible Test</a:t>
                      </a:r>
                    </a:p>
                  </a:txBody>
                  <a:tcPr/>
                </a:tc>
                <a:tc>
                  <a:txBody>
                    <a:bodyPr/>
                    <a:lstStyle/>
                    <a:p>
                      <a:pPr marL="285750" marR="0" lvl="0" indent="-285750" algn="l" rtl="0">
                        <a:lnSpc>
                          <a:spcPct val="100000"/>
                        </a:lnSpc>
                        <a:spcBef>
                          <a:spcPts val="600"/>
                        </a:spcBef>
                        <a:spcAft>
                          <a:spcPts val="0"/>
                        </a:spcAft>
                        <a:buClrTx/>
                        <a:buSzTx/>
                        <a:buFont typeface="Arial" panose="020B0604020202020204" pitchFamily="34" charset="0"/>
                        <a:buChar char="•"/>
                      </a:pPr>
                      <a:r>
                        <a:rPr lang="en-US" sz="1800" kern="1200">
                          <a:solidFill>
                            <a:schemeClr val="dk1"/>
                          </a:solidFill>
                          <a:latin typeface="+mn-lt"/>
                          <a:ea typeface="+mn-ea"/>
                          <a:cs typeface="+mn-cs"/>
                        </a:rPr>
                        <a:t>Student submits an </a:t>
                      </a:r>
                      <a:r>
                        <a:rPr lang="en-US" sz="1800"/>
                        <a:t>answer document </a:t>
                      </a:r>
                      <a:r>
                        <a:rPr lang="en-US" sz="1800" kern="1200">
                          <a:solidFill>
                            <a:schemeClr val="dk1"/>
                          </a:solidFill>
                          <a:latin typeface="+mn-lt"/>
                          <a:ea typeface="+mn-ea"/>
                          <a:cs typeface="+mn-cs"/>
                        </a:rPr>
                        <a:t> for which they are not eligible. </a:t>
                      </a:r>
                      <a:endParaRPr lang="en-US" sz="1800"/>
                    </a:p>
                  </a:txBody>
                  <a:tcPr/>
                </a:tc>
                <a:tc>
                  <a:txBody>
                    <a:bodyPr/>
                    <a:lstStyle/>
                    <a:p>
                      <a:pPr marL="285750" lvl="0" indent="-285750" algn="l" rtl="0">
                        <a:spcBef>
                          <a:spcPts val="600"/>
                        </a:spcBef>
                        <a:buFont typeface="Arial" panose="020B0604020202020204" pitchFamily="34" charset="0"/>
                        <a:buChar char="•"/>
                      </a:pPr>
                      <a:r>
                        <a:rPr lang="en-US" sz="1800" kern="1200">
                          <a:solidFill>
                            <a:schemeClr val="dk1"/>
                          </a:solidFill>
                          <a:latin typeface="+mn-lt"/>
                          <a:ea typeface="+mn-ea"/>
                          <a:cs typeface="+mn-cs"/>
                        </a:rPr>
                        <a:t>A student accidentally receives </a:t>
                      </a:r>
                      <a:endParaRPr lang="en-US" sz="1800"/>
                    </a:p>
                    <a:p>
                      <a:pPr marL="285750" lvl="0" indent="-285750" algn="l" rtl="0">
                        <a:spcBef>
                          <a:spcPts val="600"/>
                        </a:spcBef>
                        <a:buFont typeface="Arial" panose="020B0604020202020204" pitchFamily="34" charset="0"/>
                        <a:buChar char="•"/>
                      </a:pPr>
                      <a:r>
                        <a:rPr lang="en-US" sz="1800" kern="1200">
                          <a:solidFill>
                            <a:schemeClr val="dk1"/>
                          </a:solidFill>
                          <a:latin typeface="+mn-lt"/>
                          <a:ea typeface="+mn-ea"/>
                          <a:cs typeface="+mn-cs"/>
                        </a:rPr>
                        <a:t>A student submits an incorrect answer document.</a:t>
                      </a:r>
                      <a:endParaRPr lang="en-US" sz="1800"/>
                    </a:p>
                  </a:txBody>
                  <a:tcPr/>
                </a:tc>
                <a:extLst>
                  <a:ext uri="{0D108BD9-81ED-4DB2-BD59-A6C34878D82A}">
                    <a16:rowId xmlns:a16="http://schemas.microsoft.com/office/drawing/2014/main" val="4153729258"/>
                  </a:ext>
                </a:extLst>
              </a:tr>
              <a:tr h="370840">
                <a:tc>
                  <a:txBody>
                    <a:bodyPr/>
                    <a:lstStyle/>
                    <a:p>
                      <a:pPr marL="0" marR="0" lvl="0" indent="0" algn="l" rtl="0">
                        <a:lnSpc>
                          <a:spcPct val="100000"/>
                        </a:lnSpc>
                        <a:spcBef>
                          <a:spcPts val="0"/>
                        </a:spcBef>
                        <a:spcAft>
                          <a:spcPts val="0"/>
                        </a:spcAft>
                        <a:buClrTx/>
                        <a:buSzTx/>
                        <a:buFontTx/>
                        <a:buNone/>
                      </a:pPr>
                      <a:r>
                        <a:rPr lang="en-US" sz="1800" b="1"/>
                        <a:t>Duplicate</a:t>
                      </a:r>
                    </a:p>
                  </a:txBody>
                  <a:tcPr/>
                </a:tc>
                <a:tc>
                  <a:txBody>
                    <a:bodyPr/>
                    <a:lstStyle/>
                    <a:p>
                      <a:pPr marL="285750" marR="0" lvl="0" indent="-285750" algn="l" rtl="0">
                        <a:lnSpc>
                          <a:spcPct val="100000"/>
                        </a:lnSpc>
                        <a:spcBef>
                          <a:spcPts val="600"/>
                        </a:spcBef>
                        <a:spcAft>
                          <a:spcPts val="0"/>
                        </a:spcAft>
                        <a:buClrTx/>
                        <a:buSzTx/>
                        <a:buFont typeface="Arial" panose="020B0604020202020204" pitchFamily="34" charset="0"/>
                        <a:buChar char="•"/>
                      </a:pPr>
                      <a:r>
                        <a:rPr lang="en-US" sz="1800" kern="1200">
                          <a:solidFill>
                            <a:schemeClr val="dk1"/>
                          </a:solidFill>
                          <a:latin typeface="+mn-lt"/>
                          <a:ea typeface="+mn-ea"/>
                          <a:cs typeface="+mn-cs"/>
                        </a:rPr>
                        <a:t>TIDE detects two or more </a:t>
                      </a:r>
                      <a:r>
                        <a:rPr lang="en-US" sz="1800"/>
                        <a:t>answer documents</a:t>
                      </a:r>
                      <a:r>
                        <a:rPr lang="en-US" sz="1800" kern="1200">
                          <a:solidFill>
                            <a:schemeClr val="dk1"/>
                          </a:solidFill>
                          <a:latin typeface="+mn-lt"/>
                          <a:ea typeface="+mn-ea"/>
                          <a:cs typeface="+mn-cs"/>
                        </a:rPr>
                        <a:t> were submitted by the same student. </a:t>
                      </a:r>
                      <a:endParaRPr lang="en-US" sz="1800"/>
                    </a:p>
                  </a:txBody>
                  <a:tcPr/>
                </a:tc>
                <a:tc>
                  <a:txBody>
                    <a:bodyPr/>
                    <a:lstStyle/>
                    <a:p>
                      <a:pPr marL="285750" lvl="0" indent="-285750" algn="l" rtl="0">
                        <a:spcBef>
                          <a:spcPts val="600"/>
                        </a:spcBef>
                        <a:buFont typeface="Arial" panose="020B0604020202020204" pitchFamily="34" charset="0"/>
                        <a:buChar char="•"/>
                      </a:pPr>
                      <a:r>
                        <a:rPr lang="en-US" sz="1800" kern="1200">
                          <a:solidFill>
                            <a:schemeClr val="dk1"/>
                          </a:solidFill>
                          <a:latin typeface="+mn-lt"/>
                          <a:ea typeface="+mn-ea"/>
                          <a:cs typeface="+mn-cs"/>
                        </a:rPr>
                        <a:t>Student submitted an online test and later submitted a paper test.</a:t>
                      </a:r>
                      <a:endParaRPr lang="en-US" sz="1800"/>
                    </a:p>
                    <a:p>
                      <a:pPr marL="285750" lvl="0" indent="-285750" algn="l" rtl="0">
                        <a:spcBef>
                          <a:spcPts val="600"/>
                        </a:spcBef>
                        <a:buFont typeface="Arial" panose="020B0604020202020204" pitchFamily="34" charset="0"/>
                        <a:buChar char="•"/>
                      </a:pPr>
                      <a:r>
                        <a:rPr lang="en-US" sz="1800" kern="1200">
                          <a:solidFill>
                            <a:schemeClr val="dk1"/>
                          </a:solidFill>
                          <a:latin typeface="+mn-lt"/>
                          <a:ea typeface="+mn-ea"/>
                          <a:cs typeface="+mn-cs"/>
                        </a:rPr>
                        <a:t>Student inadvertently submitted a test under another student’s name.</a:t>
                      </a:r>
                      <a:endParaRPr lang="en-US" sz="1800"/>
                    </a:p>
                  </a:txBody>
                  <a:tcPr/>
                </a:tc>
                <a:extLst>
                  <a:ext uri="{0D108BD9-81ED-4DB2-BD59-A6C34878D82A}">
                    <a16:rowId xmlns:a16="http://schemas.microsoft.com/office/drawing/2014/main" val="3680179651"/>
                  </a:ext>
                </a:extLst>
              </a:tr>
            </a:tbl>
          </a:graphicData>
        </a:graphic>
      </p:graphicFrame>
      <p:sp>
        <p:nvSpPr>
          <p:cNvPr id="2" name="Title 1">
            <a:extLst>
              <a:ext uri="{FF2B5EF4-FFF2-40B4-BE49-F238E27FC236}">
                <a16:creationId xmlns:a16="http://schemas.microsoft.com/office/drawing/2014/main" id="{721C80A6-F467-95C7-21A2-9A8C14329BCE}"/>
              </a:ext>
            </a:extLst>
          </p:cNvPr>
          <p:cNvSpPr>
            <a:spLocks noGrp="1"/>
          </p:cNvSpPr>
          <p:nvPr>
            <p:ph type="title"/>
          </p:nvPr>
        </p:nvSpPr>
        <p:spPr/>
        <p:txBody>
          <a:bodyPr wrap="square" lIns="0" tIns="0" rIns="0" bIns="0" anchor="t">
            <a:spAutoFit/>
          </a:bodyPr>
          <a:lstStyle/>
          <a:p>
            <a:r>
              <a:rPr lang="en-US">
                <a:latin typeface="Montserrat SemiBold"/>
              </a:rPr>
              <a:t>Discrepancy Resolution Types</a:t>
            </a:r>
          </a:p>
          <a:p>
            <a:endParaRPr lang="en-US"/>
          </a:p>
        </p:txBody>
      </p:sp>
      <p:sp>
        <p:nvSpPr>
          <p:cNvPr id="5" name="Content Placeholder 4">
            <a:extLst>
              <a:ext uri="{FF2B5EF4-FFF2-40B4-BE49-F238E27FC236}">
                <a16:creationId xmlns:a16="http://schemas.microsoft.com/office/drawing/2014/main" id="{258DFCBB-40B5-C0EB-A266-57B82FE1860C}"/>
              </a:ext>
            </a:extLst>
          </p:cNvPr>
          <p:cNvSpPr>
            <a:spLocks noGrp="1"/>
          </p:cNvSpPr>
          <p:nvPr>
            <p:ph sz="quarter" idx="17"/>
          </p:nvPr>
        </p:nvSpPr>
        <p:spPr/>
        <p:txBody>
          <a:bodyPr/>
          <a:lstStyle/>
          <a:p>
            <a:endParaRPr lang="en-US"/>
          </a:p>
        </p:txBody>
      </p:sp>
      <p:sp>
        <p:nvSpPr>
          <p:cNvPr id="3" name="Text Placeholder 2">
            <a:extLst>
              <a:ext uri="{FF2B5EF4-FFF2-40B4-BE49-F238E27FC236}">
                <a16:creationId xmlns:a16="http://schemas.microsoft.com/office/drawing/2014/main" id="{64933D57-45BE-504B-5D72-AD06BBB1FB12}"/>
              </a:ext>
            </a:extLst>
          </p:cNvPr>
          <p:cNvSpPr>
            <a:spLocks noGrp="1"/>
          </p:cNvSpPr>
          <p:nvPr>
            <p:ph type="body" sz="quarter" idx="15"/>
          </p:nvPr>
        </p:nvSpPr>
        <p:spPr/>
        <p:txBody>
          <a:bodyPr lIns="0" tIns="45720" rIns="91440" bIns="45720" anchor="t"/>
          <a:lstStyle/>
          <a:p>
            <a:r>
              <a:rPr lang="en-US">
                <a:latin typeface="Montserrat"/>
              </a:rPr>
              <a:t>After Testing</a:t>
            </a:r>
            <a:endParaRPr lang="en-US"/>
          </a:p>
        </p:txBody>
      </p:sp>
    </p:spTree>
    <p:extLst>
      <p:ext uri="{BB962C8B-B14F-4D97-AF65-F5344CB8AC3E}">
        <p14:creationId xmlns:p14="http://schemas.microsoft.com/office/powerpoint/2010/main" val="3466154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DBF9ED-028D-488B-1D2C-0223BA574AD4}"/>
            </a:ext>
          </a:extLst>
        </p:cNvPr>
        <p:cNvGrpSpPr/>
        <p:nvPr/>
      </p:nvGrpSpPr>
      <p:grpSpPr>
        <a:xfrm>
          <a:off x="0" y="0"/>
          <a:ext cx="0" cy="0"/>
          <a:chOff x="0" y="0"/>
          <a:chExt cx="0" cy="0"/>
        </a:xfrm>
      </p:grpSpPr>
      <p:graphicFrame>
        <p:nvGraphicFramePr>
          <p:cNvPr id="7" name="Table Placeholder 6">
            <a:extLst>
              <a:ext uri="{FF2B5EF4-FFF2-40B4-BE49-F238E27FC236}">
                <a16:creationId xmlns:a16="http://schemas.microsoft.com/office/drawing/2014/main" id="{503D4AC1-04C3-3713-96D6-AB18B484A8EB}"/>
              </a:ext>
            </a:extLst>
          </p:cNvPr>
          <p:cNvGraphicFramePr>
            <a:graphicFrameLocks noGrp="1"/>
          </p:cNvGraphicFramePr>
          <p:nvPr>
            <p:ph type="tbl" sz="quarter" idx="16"/>
            <p:extLst>
              <p:ext uri="{D42A27DB-BD31-4B8C-83A1-F6EECF244321}">
                <p14:modId xmlns:p14="http://schemas.microsoft.com/office/powerpoint/2010/main" val="241687626"/>
              </p:ext>
            </p:extLst>
          </p:nvPr>
        </p:nvGraphicFramePr>
        <p:xfrm>
          <a:off x="571500" y="1441450"/>
          <a:ext cx="11048993" cy="3571240"/>
        </p:xfrm>
        <a:graphic>
          <a:graphicData uri="http://schemas.openxmlformats.org/drawingml/2006/table">
            <a:tbl>
              <a:tblPr firstRow="1" bandRow="1">
                <a:tableStyleId>{5C22544A-7EE6-4342-B048-85BDC9FD1C3A}</a:tableStyleId>
              </a:tblPr>
              <a:tblGrid>
                <a:gridCol w="3000373">
                  <a:extLst>
                    <a:ext uri="{9D8B030D-6E8A-4147-A177-3AD203B41FA5}">
                      <a16:colId xmlns:a16="http://schemas.microsoft.com/office/drawing/2014/main" val="3143696497"/>
                    </a:ext>
                  </a:extLst>
                </a:gridCol>
                <a:gridCol w="3288410">
                  <a:extLst>
                    <a:ext uri="{9D8B030D-6E8A-4147-A177-3AD203B41FA5}">
                      <a16:colId xmlns:a16="http://schemas.microsoft.com/office/drawing/2014/main" val="1635854132"/>
                    </a:ext>
                  </a:extLst>
                </a:gridCol>
                <a:gridCol w="4760210">
                  <a:extLst>
                    <a:ext uri="{9D8B030D-6E8A-4147-A177-3AD203B41FA5}">
                      <a16:colId xmlns:a16="http://schemas.microsoft.com/office/drawing/2014/main" val="4282494474"/>
                    </a:ext>
                  </a:extLst>
                </a:gridCol>
              </a:tblGrid>
              <a:tr h="370840">
                <a:tc>
                  <a:txBody>
                    <a:bodyPr/>
                    <a:lstStyle/>
                    <a:p>
                      <a:pPr lvl="0" algn="ctr">
                        <a:buNone/>
                      </a:pPr>
                      <a:r>
                        <a:rPr lang="en-US"/>
                        <a:t>Discrepancy Resolution Type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lvl="0" algn="ctr">
                        <a:buNone/>
                      </a:pPr>
                      <a:r>
                        <a:rPr lang="en-US"/>
                        <a:t>Definition</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lvl="0" algn="ctr">
                        <a:buNone/>
                      </a:pPr>
                      <a:r>
                        <a:rPr lang="en-US"/>
                        <a:t>Possible Cause(s)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94934398"/>
                  </a:ext>
                </a:extLst>
              </a:tr>
              <a:tr h="370840">
                <a:tc>
                  <a:txBody>
                    <a:bodyPr/>
                    <a:lstStyle/>
                    <a:p>
                      <a:pPr marL="0" marR="0" lvl="0" indent="0" algn="l" rtl="0">
                        <a:lnSpc>
                          <a:spcPct val="100000"/>
                        </a:lnSpc>
                        <a:spcBef>
                          <a:spcPts val="0"/>
                        </a:spcBef>
                        <a:spcAft>
                          <a:spcPts val="0"/>
                        </a:spcAft>
                        <a:buClrTx/>
                        <a:buSzTx/>
                        <a:buFontTx/>
                        <a:buNone/>
                      </a:pPr>
                      <a:r>
                        <a:rPr lang="en-US" sz="1800" b="1"/>
                        <a:t>Untested Students</a:t>
                      </a:r>
                    </a:p>
                  </a:txBody>
                  <a:tcPr>
                    <a:lnT>
                      <a:noFill/>
                    </a:lnT>
                  </a:tcPr>
                </a:tc>
                <a:tc>
                  <a:txBody>
                    <a:bodyPr/>
                    <a:lstStyle/>
                    <a:p>
                      <a:pPr marL="285750" marR="0" lvl="0" indent="-285750" algn="l" rtl="0">
                        <a:lnSpc>
                          <a:spcPct val="100000"/>
                        </a:lnSpc>
                        <a:spcBef>
                          <a:spcPts val="600"/>
                        </a:spcBef>
                        <a:spcAft>
                          <a:spcPts val="0"/>
                        </a:spcAft>
                        <a:buClrTx/>
                        <a:buSzTx/>
                        <a:buFont typeface="Arial" panose="020B0604020202020204" pitchFamily="34" charset="0"/>
                        <a:buChar char="•"/>
                      </a:pPr>
                      <a:r>
                        <a:rPr lang="en-US" sz="1800" kern="1200">
                          <a:solidFill>
                            <a:schemeClr val="dk1"/>
                          </a:solidFill>
                          <a:latin typeface="+mn-lt"/>
                          <a:ea typeface="+mn-ea"/>
                          <a:cs typeface="+mn-cs"/>
                        </a:rPr>
                        <a:t>TIDE detects that an </a:t>
                      </a:r>
                      <a:r>
                        <a:rPr lang="en-US" sz="1800"/>
                        <a:t>answer document </a:t>
                      </a:r>
                      <a:r>
                        <a:rPr lang="en-US" sz="1800" kern="1200">
                          <a:solidFill>
                            <a:schemeClr val="dk1"/>
                          </a:solidFill>
                          <a:latin typeface="+mn-lt"/>
                          <a:ea typeface="+mn-ea"/>
                          <a:cs typeface="+mn-cs"/>
                        </a:rPr>
                        <a:t> was submitted for a student with a Reason Not Assessed (RNA) code.</a:t>
                      </a:r>
                      <a:endParaRPr lang="en-US" sz="1800"/>
                    </a:p>
                  </a:txBody>
                  <a:tcPr>
                    <a:lnT>
                      <a:noFill/>
                    </a:lnT>
                  </a:tcPr>
                </a:tc>
                <a:tc>
                  <a:txBody>
                    <a:bodyPr/>
                    <a:lstStyle/>
                    <a:p>
                      <a:pPr marL="285750" lvl="0" indent="-285750" algn="l" rtl="0">
                        <a:spcBef>
                          <a:spcPts val="600"/>
                        </a:spcBef>
                        <a:buFont typeface="Arial" panose="020B0604020202020204" pitchFamily="34" charset="0"/>
                        <a:buChar char="•"/>
                      </a:pPr>
                      <a:r>
                        <a:rPr lang="en-US" sz="1800" kern="1200">
                          <a:solidFill>
                            <a:schemeClr val="dk1"/>
                          </a:solidFill>
                          <a:latin typeface="+mn-lt"/>
                          <a:ea typeface="+mn-ea"/>
                          <a:cs typeface="+mn-cs"/>
                        </a:rPr>
                        <a:t>A student who is marked with an RNA code submits an answer document.</a:t>
                      </a:r>
                      <a:endParaRPr lang="en-US" sz="1800"/>
                    </a:p>
                  </a:txBody>
                  <a:tcPr>
                    <a:lnT>
                      <a:noFill/>
                    </a:lnT>
                  </a:tcPr>
                </a:tc>
                <a:extLst>
                  <a:ext uri="{0D108BD9-81ED-4DB2-BD59-A6C34878D82A}">
                    <a16:rowId xmlns:a16="http://schemas.microsoft.com/office/drawing/2014/main" val="3080508555"/>
                  </a:ext>
                </a:extLst>
              </a:tr>
              <a:tr h="370840">
                <a:tc>
                  <a:txBody>
                    <a:bodyPr/>
                    <a:lstStyle/>
                    <a:p>
                      <a:pPr marL="0" marR="0" lvl="0" indent="0" algn="l" rtl="0">
                        <a:lnSpc>
                          <a:spcPct val="100000"/>
                        </a:lnSpc>
                        <a:spcBef>
                          <a:spcPts val="0"/>
                        </a:spcBef>
                        <a:spcAft>
                          <a:spcPts val="0"/>
                        </a:spcAft>
                        <a:buClrTx/>
                        <a:buSzTx/>
                        <a:buFontTx/>
                        <a:buNone/>
                      </a:pPr>
                      <a:r>
                        <a:rPr lang="en-US" sz="1800" b="1"/>
                        <a:t>Non-Matching School</a:t>
                      </a:r>
                      <a:endParaRPr lang="en-US" sz="1800" b="1" kern="1200">
                        <a:solidFill>
                          <a:schemeClr val="dk1"/>
                        </a:solidFill>
                        <a:latin typeface="+mn-lt"/>
                        <a:ea typeface="+mn-ea"/>
                        <a:cs typeface="+mn-cs"/>
                      </a:endParaRPr>
                    </a:p>
                    <a:p>
                      <a:pPr lvl="0">
                        <a:buNone/>
                      </a:pPr>
                      <a:endParaRPr lang="en-US" sz="1800" b="1"/>
                    </a:p>
                  </a:txBody>
                  <a:tcPr/>
                </a:tc>
                <a:tc>
                  <a:txBody>
                    <a:bodyPr/>
                    <a:lstStyle/>
                    <a:p>
                      <a:pPr marL="285750" lvl="0" indent="-285750" algn="l" rtl="0">
                        <a:spcBef>
                          <a:spcPts val="600"/>
                        </a:spcBef>
                        <a:buFont typeface="Arial" panose="020B0604020202020204" pitchFamily="34" charset="0"/>
                        <a:buChar char="•"/>
                      </a:pPr>
                      <a:r>
                        <a:rPr lang="en-US" sz="1800" kern="1200">
                          <a:solidFill>
                            <a:schemeClr val="dk1"/>
                          </a:solidFill>
                          <a:latin typeface="+mn-lt"/>
                          <a:ea typeface="+mn-ea"/>
                          <a:cs typeface="+mn-cs"/>
                        </a:rPr>
                        <a:t>A student submits an </a:t>
                      </a:r>
                      <a:r>
                        <a:rPr lang="en-US" sz="1800"/>
                        <a:t>answer document </a:t>
                      </a:r>
                      <a:r>
                        <a:rPr lang="en-US" sz="1800" kern="1200">
                          <a:solidFill>
                            <a:schemeClr val="dk1"/>
                          </a:solidFill>
                          <a:latin typeface="+mn-lt"/>
                          <a:ea typeface="+mn-ea"/>
                          <a:cs typeface="+mn-cs"/>
                        </a:rPr>
                        <a:t>while enrolled in one school, but LaunchPad/TIDE’s records indicate that the student was enrolled in another school at the time of the test. </a:t>
                      </a:r>
                      <a:endParaRPr lang="en-US" sz="1800"/>
                    </a:p>
                  </a:txBody>
                  <a:tcPr/>
                </a:tc>
                <a:tc>
                  <a:txBody>
                    <a:bodyPr/>
                    <a:lstStyle/>
                    <a:p>
                      <a:pPr marL="285750" lvl="0" indent="-285750" algn="l" rtl="0">
                        <a:spcBef>
                          <a:spcPts val="600"/>
                        </a:spcBef>
                        <a:buFont typeface="Arial" panose="020B0604020202020204" pitchFamily="34" charset="0"/>
                        <a:buChar char="•"/>
                      </a:pPr>
                      <a:r>
                        <a:rPr lang="en-US" sz="1800" kern="1200">
                          <a:solidFill>
                            <a:schemeClr val="dk1"/>
                          </a:solidFill>
                          <a:latin typeface="+mn-lt"/>
                          <a:ea typeface="+mn-ea"/>
                          <a:cs typeface="+mn-cs"/>
                        </a:rPr>
                        <a:t>A student moved from School A to School B in the middle of the school year, but LaunchPad was not updated to reflect that move. The student then submitted a test while in School B.  </a:t>
                      </a:r>
                      <a:endParaRPr lang="en-US" sz="1800"/>
                    </a:p>
                  </a:txBody>
                  <a:tcPr/>
                </a:tc>
                <a:extLst>
                  <a:ext uri="{0D108BD9-81ED-4DB2-BD59-A6C34878D82A}">
                    <a16:rowId xmlns:a16="http://schemas.microsoft.com/office/drawing/2014/main" val="4153729258"/>
                  </a:ext>
                </a:extLst>
              </a:tr>
            </a:tbl>
          </a:graphicData>
        </a:graphic>
      </p:graphicFrame>
      <p:sp>
        <p:nvSpPr>
          <p:cNvPr id="2" name="Title 1">
            <a:extLst>
              <a:ext uri="{FF2B5EF4-FFF2-40B4-BE49-F238E27FC236}">
                <a16:creationId xmlns:a16="http://schemas.microsoft.com/office/drawing/2014/main" id="{758DFEE4-B0ED-2B6A-02BA-43229E98C422}"/>
              </a:ext>
            </a:extLst>
          </p:cNvPr>
          <p:cNvSpPr>
            <a:spLocks noGrp="1"/>
          </p:cNvSpPr>
          <p:nvPr>
            <p:ph type="title"/>
          </p:nvPr>
        </p:nvSpPr>
        <p:spPr/>
        <p:txBody>
          <a:bodyPr wrap="square" lIns="0" tIns="0" rIns="0" bIns="0" anchor="t">
            <a:spAutoFit/>
          </a:bodyPr>
          <a:lstStyle/>
          <a:p>
            <a:r>
              <a:rPr lang="en-US">
                <a:latin typeface="Montserrat SemiBold"/>
              </a:rPr>
              <a:t>Discrepancy Resolution Types</a:t>
            </a:r>
          </a:p>
          <a:p>
            <a:endParaRPr lang="en-US"/>
          </a:p>
        </p:txBody>
      </p:sp>
      <p:sp>
        <p:nvSpPr>
          <p:cNvPr id="5" name="Content Placeholder 4">
            <a:extLst>
              <a:ext uri="{FF2B5EF4-FFF2-40B4-BE49-F238E27FC236}">
                <a16:creationId xmlns:a16="http://schemas.microsoft.com/office/drawing/2014/main" id="{1441EF3A-FC1D-7229-9807-8F04C8B51518}"/>
              </a:ext>
            </a:extLst>
          </p:cNvPr>
          <p:cNvSpPr>
            <a:spLocks noGrp="1"/>
          </p:cNvSpPr>
          <p:nvPr>
            <p:ph sz="quarter" idx="17"/>
          </p:nvPr>
        </p:nvSpPr>
        <p:spPr/>
        <p:txBody>
          <a:bodyPr/>
          <a:lstStyle/>
          <a:p>
            <a:endParaRPr lang="en-US"/>
          </a:p>
        </p:txBody>
      </p:sp>
      <p:sp>
        <p:nvSpPr>
          <p:cNvPr id="3" name="Text Placeholder 2">
            <a:extLst>
              <a:ext uri="{FF2B5EF4-FFF2-40B4-BE49-F238E27FC236}">
                <a16:creationId xmlns:a16="http://schemas.microsoft.com/office/drawing/2014/main" id="{524FD8B1-CFB2-C707-FBB6-97C5BABE1283}"/>
              </a:ext>
            </a:extLst>
          </p:cNvPr>
          <p:cNvSpPr>
            <a:spLocks noGrp="1"/>
          </p:cNvSpPr>
          <p:nvPr>
            <p:ph type="body" sz="quarter" idx="15"/>
          </p:nvPr>
        </p:nvSpPr>
        <p:spPr/>
        <p:txBody>
          <a:bodyPr lIns="0" tIns="45720" rIns="91440" bIns="45720" anchor="t"/>
          <a:lstStyle/>
          <a:p>
            <a:r>
              <a:rPr lang="en-US">
                <a:latin typeface="Montserrat"/>
              </a:rPr>
              <a:t>After Testing</a:t>
            </a:r>
            <a:endParaRPr lang="en-US"/>
          </a:p>
        </p:txBody>
      </p:sp>
    </p:spTree>
    <p:extLst>
      <p:ext uri="{BB962C8B-B14F-4D97-AF65-F5344CB8AC3E}">
        <p14:creationId xmlns:p14="http://schemas.microsoft.com/office/powerpoint/2010/main" val="2738376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505BE5-F835-585D-5781-B4A8FE519B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7035858-1ACE-1D3A-F661-B4289CB6FD32}"/>
              </a:ext>
            </a:extLst>
          </p:cNvPr>
          <p:cNvSpPr>
            <a:spLocks noGrp="1"/>
          </p:cNvSpPr>
          <p:nvPr>
            <p:ph type="title"/>
          </p:nvPr>
        </p:nvSpPr>
        <p:spPr/>
        <p:txBody>
          <a:bodyPr wrap="square" lIns="0" tIns="0" rIns="0" bIns="0" anchor="t">
            <a:spAutoFit/>
          </a:bodyPr>
          <a:lstStyle/>
          <a:p>
            <a:r>
              <a:rPr lang="en-US">
                <a:latin typeface="Montserrat SemiBold"/>
              </a:rPr>
              <a:t>Reason Not Assessed</a:t>
            </a:r>
            <a:endParaRPr lang="en-US"/>
          </a:p>
        </p:txBody>
      </p:sp>
      <p:sp>
        <p:nvSpPr>
          <p:cNvPr id="3" name="Text Placeholder 2">
            <a:extLst>
              <a:ext uri="{FF2B5EF4-FFF2-40B4-BE49-F238E27FC236}">
                <a16:creationId xmlns:a16="http://schemas.microsoft.com/office/drawing/2014/main" id="{1E8ABD77-9495-85D7-363D-550559D4CCE4}"/>
              </a:ext>
            </a:extLst>
          </p:cNvPr>
          <p:cNvSpPr>
            <a:spLocks noGrp="1"/>
          </p:cNvSpPr>
          <p:nvPr>
            <p:ph type="body" sz="quarter" idx="15"/>
          </p:nvPr>
        </p:nvSpPr>
        <p:spPr/>
        <p:txBody>
          <a:bodyPr lIns="0" tIns="45720" rIns="91440" bIns="45720" anchor="t"/>
          <a:lstStyle/>
          <a:p>
            <a:r>
              <a:rPr lang="en-US">
                <a:latin typeface="Montserrat"/>
              </a:rPr>
              <a:t>After Testing</a:t>
            </a:r>
            <a:endParaRPr lang="en-US"/>
          </a:p>
        </p:txBody>
      </p:sp>
      <p:graphicFrame>
        <p:nvGraphicFramePr>
          <p:cNvPr id="4" name="Content Placeholder 3">
            <a:extLst>
              <a:ext uri="{FF2B5EF4-FFF2-40B4-BE49-F238E27FC236}">
                <a16:creationId xmlns:a16="http://schemas.microsoft.com/office/drawing/2014/main" id="{E6492C2C-3788-E66F-79A2-AB01BAA5887B}"/>
              </a:ext>
            </a:extLst>
          </p:cNvPr>
          <p:cNvGraphicFramePr>
            <a:graphicFrameLocks noGrp="1"/>
          </p:cNvGraphicFramePr>
          <p:nvPr>
            <p:ph sz="quarter" idx="17"/>
            <p:extLst>
              <p:ext uri="{D42A27DB-BD31-4B8C-83A1-F6EECF244321}">
                <p14:modId xmlns:p14="http://schemas.microsoft.com/office/powerpoint/2010/main" val="2331098111"/>
              </p:ext>
            </p:extLst>
          </p:nvPr>
        </p:nvGraphicFramePr>
        <p:xfrm>
          <a:off x="7411452" y="1710914"/>
          <a:ext cx="4317332" cy="3636607"/>
        </p:xfrm>
        <a:graphic>
          <a:graphicData uri="http://schemas.openxmlformats.org/drawingml/2006/table">
            <a:tbl>
              <a:tblPr firstRow="1" bandRow="1">
                <a:tableStyleId>{5C22544A-7EE6-4342-B048-85BDC9FD1C3A}</a:tableStyleId>
              </a:tblPr>
              <a:tblGrid>
                <a:gridCol w="2158666">
                  <a:extLst>
                    <a:ext uri="{9D8B030D-6E8A-4147-A177-3AD203B41FA5}">
                      <a16:colId xmlns:a16="http://schemas.microsoft.com/office/drawing/2014/main" val="78865335"/>
                    </a:ext>
                  </a:extLst>
                </a:gridCol>
                <a:gridCol w="2158666">
                  <a:extLst>
                    <a:ext uri="{9D8B030D-6E8A-4147-A177-3AD203B41FA5}">
                      <a16:colId xmlns:a16="http://schemas.microsoft.com/office/drawing/2014/main" val="1376696538"/>
                    </a:ext>
                  </a:extLst>
                </a:gridCol>
              </a:tblGrid>
              <a:tr h="447859">
                <a:tc>
                  <a:txBody>
                    <a:bodyPr/>
                    <a:lstStyle/>
                    <a:p>
                      <a:r>
                        <a:rPr lang="en-US" b="1"/>
                        <a:t>RNA Code</a:t>
                      </a:r>
                    </a:p>
                  </a:txBody>
                  <a:tcPr/>
                </a:tc>
                <a:tc>
                  <a:txBody>
                    <a:bodyPr/>
                    <a:lstStyle/>
                    <a:p>
                      <a:r>
                        <a:rPr lang="en-US" b="1"/>
                        <a:t>Disables Testing?</a:t>
                      </a:r>
                    </a:p>
                  </a:txBody>
                  <a:tcPr/>
                </a:tc>
                <a:extLst>
                  <a:ext uri="{0D108BD9-81ED-4DB2-BD59-A6C34878D82A}">
                    <a16:rowId xmlns:a16="http://schemas.microsoft.com/office/drawing/2014/main" val="2958979098"/>
                  </a:ext>
                </a:extLst>
              </a:tr>
              <a:tr h="447859">
                <a:tc>
                  <a:txBody>
                    <a:bodyPr/>
                    <a:lstStyle/>
                    <a:p>
                      <a:r>
                        <a:rPr lang="en-US"/>
                        <a:t>Medical Emergency</a:t>
                      </a:r>
                    </a:p>
                  </a:txBody>
                  <a:tcPr/>
                </a:tc>
                <a:tc>
                  <a:txBody>
                    <a:bodyPr/>
                    <a:lstStyle/>
                    <a:p>
                      <a:pPr algn="ctr"/>
                      <a:r>
                        <a:rPr lang="en-US"/>
                        <a:t>No</a:t>
                      </a:r>
                    </a:p>
                  </a:txBody>
                  <a:tcPr/>
                </a:tc>
                <a:extLst>
                  <a:ext uri="{0D108BD9-81ED-4DB2-BD59-A6C34878D82A}">
                    <a16:rowId xmlns:a16="http://schemas.microsoft.com/office/drawing/2014/main" val="948090260"/>
                  </a:ext>
                </a:extLst>
              </a:tr>
              <a:tr h="1123063">
                <a:tc>
                  <a:txBody>
                    <a:bodyPr/>
                    <a:lstStyle/>
                    <a:p>
                      <a:r>
                        <a:rPr lang="en-US"/>
                        <a:t>Incorrect Accommodation/ Accessibility Feature Applied</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No</a:t>
                      </a:r>
                    </a:p>
                    <a:p>
                      <a:pPr algn="ctr"/>
                      <a:endParaRPr lang="en-US"/>
                    </a:p>
                  </a:txBody>
                  <a:tcPr/>
                </a:tc>
                <a:extLst>
                  <a:ext uri="{0D108BD9-81ED-4DB2-BD59-A6C34878D82A}">
                    <a16:rowId xmlns:a16="http://schemas.microsoft.com/office/drawing/2014/main" val="866370046"/>
                  </a:ext>
                </a:extLst>
              </a:tr>
              <a:tr h="447859">
                <a:tc>
                  <a:txBody>
                    <a:bodyPr/>
                    <a:lstStyle/>
                    <a:p>
                      <a:r>
                        <a:rPr lang="en-US"/>
                        <a:t>Other</a:t>
                      </a:r>
                    </a:p>
                  </a:txBody>
                  <a:tcPr/>
                </a:tc>
                <a:tc>
                  <a:txBody>
                    <a:bodyPr/>
                    <a:lstStyle/>
                    <a:p>
                      <a:pPr algn="ctr"/>
                      <a:r>
                        <a:rPr lang="en-US"/>
                        <a:t>No</a:t>
                      </a:r>
                    </a:p>
                  </a:txBody>
                  <a:tcPr/>
                </a:tc>
                <a:extLst>
                  <a:ext uri="{0D108BD9-81ED-4DB2-BD59-A6C34878D82A}">
                    <a16:rowId xmlns:a16="http://schemas.microsoft.com/office/drawing/2014/main" val="2833062146"/>
                  </a:ext>
                </a:extLst>
              </a:tr>
              <a:tr h="1104310">
                <a:tc>
                  <a:txBody>
                    <a:bodyPr/>
                    <a:lstStyle/>
                    <a:p>
                      <a:r>
                        <a:rPr lang="en-US"/>
                        <a:t>Cheating/Using Unauthorized Electronic Device </a:t>
                      </a:r>
                    </a:p>
                  </a:txBody>
                  <a:tcPr/>
                </a:tc>
                <a:tc>
                  <a:txBody>
                    <a:bodyPr/>
                    <a:lstStyle/>
                    <a:p>
                      <a:pPr algn="ctr"/>
                      <a:r>
                        <a:rPr lang="en-US"/>
                        <a:t>Yes </a:t>
                      </a:r>
                    </a:p>
                  </a:txBody>
                  <a:tcPr/>
                </a:tc>
                <a:extLst>
                  <a:ext uri="{0D108BD9-81ED-4DB2-BD59-A6C34878D82A}">
                    <a16:rowId xmlns:a16="http://schemas.microsoft.com/office/drawing/2014/main" val="2109522238"/>
                  </a:ext>
                </a:extLst>
              </a:tr>
            </a:tbl>
          </a:graphicData>
        </a:graphic>
      </p:graphicFrame>
      <p:pic>
        <p:nvPicPr>
          <p:cNvPr id="8" name="Picture 7" descr="A screenshot of a computer&#10;&#10;AI-generated content may be incorrect.">
            <a:extLst>
              <a:ext uri="{FF2B5EF4-FFF2-40B4-BE49-F238E27FC236}">
                <a16:creationId xmlns:a16="http://schemas.microsoft.com/office/drawing/2014/main" id="{6BB13A35-FA2E-134A-D4E1-44D181DF8269}"/>
              </a:ext>
            </a:extLst>
          </p:cNvPr>
          <p:cNvPicPr>
            <a:picLocks noChangeAspect="1"/>
          </p:cNvPicPr>
          <p:nvPr/>
        </p:nvPicPr>
        <p:blipFill>
          <a:blip r:embed="rId3"/>
          <a:srcRect l="432" t="996" r="36754" b="5548"/>
          <a:stretch>
            <a:fillRect/>
          </a:stretch>
        </p:blipFill>
        <p:spPr>
          <a:xfrm>
            <a:off x="592265" y="1353501"/>
            <a:ext cx="6318259" cy="4765892"/>
          </a:xfrm>
          <a:prstGeom prst="rect">
            <a:avLst/>
          </a:prstGeom>
          <a:ln w="12700">
            <a:solidFill>
              <a:schemeClr val="bg1">
                <a:lumMod val="75000"/>
              </a:schemeClr>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5169268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C6F7C5-E6AB-6FFB-5EE7-2AC76FCF9DFC}"/>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7FEE4F30-C77E-AA91-EB23-E5321AE41EB4}"/>
              </a:ext>
            </a:extLst>
          </p:cNvPr>
          <p:cNvSpPr>
            <a:spLocks noGrp="1"/>
          </p:cNvSpPr>
          <p:nvPr>
            <p:ph type="title"/>
          </p:nvPr>
        </p:nvSpPr>
        <p:spPr/>
        <p:txBody>
          <a:bodyPr lIns="0" tIns="45720" rIns="91440" bIns="45720" anchor="t"/>
          <a:lstStyle/>
          <a:p>
            <a:r>
              <a:rPr lang="en-US" sz="2800">
                <a:latin typeface="Montserrat SemiBold"/>
              </a:rPr>
              <a:t>Reporting: After Testing</a:t>
            </a:r>
          </a:p>
        </p:txBody>
      </p:sp>
      <p:sp>
        <p:nvSpPr>
          <p:cNvPr id="7" name="Text Placeholder 4">
            <a:extLst>
              <a:ext uri="{FF2B5EF4-FFF2-40B4-BE49-F238E27FC236}">
                <a16:creationId xmlns:a16="http://schemas.microsoft.com/office/drawing/2014/main" id="{61E5F2A9-4105-BE72-23F7-3E1A44190B4D}"/>
              </a:ext>
            </a:extLst>
          </p:cNvPr>
          <p:cNvSpPr txBox="1">
            <a:spLocks/>
          </p:cNvSpPr>
          <p:nvPr/>
        </p:nvSpPr>
        <p:spPr>
          <a:xfrm>
            <a:off x="642938" y="3108326"/>
            <a:ext cx="10909300" cy="2642769"/>
          </a:xfrm>
          <a:prstGeom prst="rect">
            <a:avLst/>
          </a:prstGeom>
        </p:spPr>
        <p:txBody>
          <a:bodyPr lIns="0" tIns="45720" rIns="91440" bIns="45720" anchor="t"/>
          <a:lstStyle>
            <a:lvl1pPr marL="0" indent="0" algn="l" defTabSz="914400" rtl="0" eaLnBrk="1" latinLnBrk="0" hangingPunct="1">
              <a:lnSpc>
                <a:spcPct val="100000"/>
              </a:lnSpc>
              <a:spcBef>
                <a:spcPts val="1000"/>
              </a:spcBef>
              <a:buFont typeface="Arial" panose="020B0604020202020204" pitchFamily="34" charset="0"/>
              <a:buNone/>
              <a:defRPr sz="3600" b="1" i="0" kern="1200">
                <a:solidFill>
                  <a:schemeClr val="tx2">
                    <a:lumMod val="50000"/>
                  </a:schemeClr>
                </a:solidFill>
                <a:latin typeface="Montserrat SemiBold"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a:latin typeface="Montserrat"/>
              </a:rPr>
              <a:t>Users Involved:</a:t>
            </a:r>
          </a:p>
          <a:p>
            <a:pPr marL="571500" indent="-571500">
              <a:buFont typeface="Arial" panose="020B0604020202020204" pitchFamily="34" charset="0"/>
              <a:buChar char="•"/>
            </a:pPr>
            <a:r>
              <a:rPr lang="en-US" sz="1800">
                <a:latin typeface="Montserrat"/>
              </a:rPr>
              <a:t>LACs</a:t>
            </a:r>
            <a:endParaRPr lang="en-US">
              <a:latin typeface="Montserrat"/>
            </a:endParaRPr>
          </a:p>
          <a:p>
            <a:pPr marL="571500" indent="-571500">
              <a:buFont typeface="Arial" panose="020B0604020202020204" pitchFamily="34" charset="0"/>
              <a:buChar char="•"/>
            </a:pPr>
            <a:r>
              <a:rPr lang="en-US" sz="1800">
                <a:latin typeface="Montserrat"/>
              </a:rPr>
              <a:t>DRAs</a:t>
            </a:r>
          </a:p>
          <a:p>
            <a:pPr marL="571500" indent="-571500">
              <a:buFont typeface="Arial" panose="020B0604020202020204" pitchFamily="34" charset="0"/>
              <a:buChar char="•"/>
            </a:pPr>
            <a:r>
              <a:rPr lang="en-US" sz="1800">
                <a:latin typeface="Montserrat"/>
              </a:rPr>
              <a:t>STCs</a:t>
            </a:r>
            <a:endParaRPr lang="en-US">
              <a:latin typeface="Montserrat"/>
            </a:endParaRPr>
          </a:p>
          <a:p>
            <a:pPr marL="571500" indent="-571500">
              <a:buFont typeface="Arial" panose="020B0604020202020204" pitchFamily="34" charset="0"/>
              <a:buChar char="•"/>
            </a:pPr>
            <a:r>
              <a:rPr lang="en-US" sz="1800">
                <a:latin typeface="Montserrat"/>
              </a:rPr>
              <a:t>TAs </a:t>
            </a:r>
          </a:p>
          <a:p>
            <a:pPr marL="571500" indent="-571500">
              <a:buChar char="•"/>
            </a:pPr>
            <a:r>
              <a:rPr lang="en-US" sz="1800">
                <a:latin typeface="Montserrat"/>
              </a:rPr>
              <a:t>RAs</a:t>
            </a:r>
          </a:p>
          <a:p>
            <a:br>
              <a:rPr lang="en-US">
                <a:latin typeface="Montserrat SemiBold"/>
              </a:rPr>
            </a:br>
            <a:endParaRPr lang="en-US">
              <a:latin typeface="Montserrat SemiBold"/>
            </a:endParaRPr>
          </a:p>
          <a:p>
            <a:endParaRPr lang="en-US"/>
          </a:p>
        </p:txBody>
      </p:sp>
    </p:spTree>
    <p:extLst>
      <p:ext uri="{BB962C8B-B14F-4D97-AF65-F5344CB8AC3E}">
        <p14:creationId xmlns:p14="http://schemas.microsoft.com/office/powerpoint/2010/main" val="3185535608"/>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FA21D94-716E-FB70-7F42-3C6AEC5D3C6F}"/>
              </a:ext>
            </a:extLst>
          </p:cNvPr>
          <p:cNvSpPr>
            <a:spLocks noGrp="1"/>
          </p:cNvSpPr>
          <p:nvPr>
            <p:ph type="body" sz="quarter" idx="15"/>
          </p:nvPr>
        </p:nvSpPr>
        <p:spPr/>
        <p:txBody>
          <a:bodyPr lIns="0" tIns="45720" rIns="91440" bIns="45720" anchor="t"/>
          <a:lstStyle/>
          <a:p>
            <a:r>
              <a:rPr lang="en-US">
                <a:latin typeface="Montserrat"/>
              </a:rPr>
              <a:t>Reporting</a:t>
            </a:r>
            <a:endParaRPr lang="en-US"/>
          </a:p>
        </p:txBody>
      </p:sp>
      <p:sp>
        <p:nvSpPr>
          <p:cNvPr id="3" name="Title 2">
            <a:extLst>
              <a:ext uri="{FF2B5EF4-FFF2-40B4-BE49-F238E27FC236}">
                <a16:creationId xmlns:a16="http://schemas.microsoft.com/office/drawing/2014/main" id="{B3E16F1B-B938-F899-C330-AA344482C541}"/>
              </a:ext>
            </a:extLst>
          </p:cNvPr>
          <p:cNvSpPr>
            <a:spLocks noGrp="1"/>
          </p:cNvSpPr>
          <p:nvPr>
            <p:ph type="title"/>
          </p:nvPr>
        </p:nvSpPr>
        <p:spPr/>
        <p:txBody>
          <a:bodyPr wrap="square" lIns="0" tIns="0" rIns="0" bIns="0" anchor="t">
            <a:spAutoFit/>
          </a:bodyPr>
          <a:lstStyle/>
          <a:p>
            <a:r>
              <a:rPr lang="en-US">
                <a:latin typeface="Montserrat SemiBold"/>
              </a:rPr>
              <a:t>Centralized Reporting System (CRS) </a:t>
            </a:r>
            <a:endParaRPr lang="en-US"/>
          </a:p>
        </p:txBody>
      </p:sp>
      <p:sp>
        <p:nvSpPr>
          <p:cNvPr id="4" name="Text Placeholder 3">
            <a:extLst>
              <a:ext uri="{FF2B5EF4-FFF2-40B4-BE49-F238E27FC236}">
                <a16:creationId xmlns:a16="http://schemas.microsoft.com/office/drawing/2014/main" id="{BB154E9A-8BCC-BE1D-F902-65686DB5D846}"/>
              </a:ext>
            </a:extLst>
          </p:cNvPr>
          <p:cNvSpPr>
            <a:spLocks noGrp="1"/>
          </p:cNvSpPr>
          <p:nvPr>
            <p:ph type="body" sz="quarter" idx="18"/>
          </p:nvPr>
        </p:nvSpPr>
        <p:spPr/>
        <p:txBody>
          <a:bodyPr lIns="0" tIns="45720" rIns="91440" bIns="45720" anchor="t"/>
          <a:lstStyle/>
          <a:p>
            <a:pPr>
              <a:spcBef>
                <a:spcPts val="0"/>
              </a:spcBef>
              <a:spcAft>
                <a:spcPts val="0"/>
              </a:spcAft>
            </a:pPr>
            <a:r>
              <a:rPr lang="en-US" sz="2000">
                <a:solidFill>
                  <a:schemeClr val="tx2"/>
                </a:solidFill>
                <a:latin typeface="Montserrat"/>
              </a:rPr>
              <a:t>For SY26-27, both legacy MCAP assessments and new MSTAR assessment score reports will deploy in the Centralized Reporting System (CRS) </a:t>
            </a:r>
          </a:p>
          <a:p>
            <a:pPr>
              <a:spcBef>
                <a:spcPts val="0"/>
              </a:spcBef>
              <a:spcAft>
                <a:spcPts val="0"/>
              </a:spcAft>
            </a:pPr>
            <a:r>
              <a:rPr lang="en-US" sz="2000">
                <a:solidFill>
                  <a:schemeClr val="tx2"/>
                </a:solidFill>
                <a:latin typeface="Montserrat"/>
              </a:rPr>
              <a:t>MCAP Assessments – Traditional reporting timelines </a:t>
            </a:r>
          </a:p>
          <a:p>
            <a:pPr marL="342900" indent="-342900">
              <a:spcBef>
                <a:spcPts val="0"/>
              </a:spcBef>
              <a:spcAft>
                <a:spcPts val="0"/>
              </a:spcAft>
              <a:buFont typeface="Arial,Sans-Serif"/>
              <a:buChar char="•"/>
            </a:pPr>
            <a:r>
              <a:rPr lang="en-US" sz="2000">
                <a:solidFill>
                  <a:schemeClr val="tx2"/>
                </a:solidFill>
                <a:latin typeface="Montserrat"/>
              </a:rPr>
              <a:t>MCAP ELA 10 </a:t>
            </a:r>
            <a:r>
              <a:rPr lang="en-US">
                <a:solidFill>
                  <a:schemeClr val="tx2"/>
                </a:solidFill>
                <a:latin typeface="Montserrat"/>
              </a:rPr>
              <a:t> </a:t>
            </a:r>
            <a:endParaRPr lang="en-US">
              <a:solidFill>
                <a:schemeClr val="tx2"/>
              </a:solidFill>
            </a:endParaRPr>
          </a:p>
          <a:p>
            <a:pPr marL="342900" indent="-342900">
              <a:spcBef>
                <a:spcPts val="0"/>
              </a:spcBef>
              <a:spcAft>
                <a:spcPts val="0"/>
              </a:spcAft>
              <a:buFont typeface="Arial,Sans-Serif"/>
              <a:buChar char="•"/>
            </a:pPr>
            <a:r>
              <a:rPr lang="en-US" sz="2000">
                <a:solidFill>
                  <a:schemeClr val="tx2"/>
                </a:solidFill>
                <a:latin typeface="Montserrat"/>
              </a:rPr>
              <a:t>MCAP Algebra 1</a:t>
            </a:r>
          </a:p>
          <a:p>
            <a:pPr marL="342900" indent="-342900">
              <a:spcBef>
                <a:spcPts val="0"/>
              </a:spcBef>
              <a:spcAft>
                <a:spcPts val="0"/>
              </a:spcAft>
              <a:buFont typeface="Arial,Sans-Serif"/>
              <a:buChar char="•"/>
            </a:pPr>
            <a:r>
              <a:rPr lang="en-US" sz="2000">
                <a:solidFill>
                  <a:schemeClr val="tx2"/>
                </a:solidFill>
                <a:latin typeface="Montserrat"/>
              </a:rPr>
              <a:t>MCAP Algebra 2</a:t>
            </a:r>
          </a:p>
          <a:p>
            <a:pPr marL="342900" indent="-342900">
              <a:spcBef>
                <a:spcPts val="0"/>
              </a:spcBef>
              <a:spcAft>
                <a:spcPts val="0"/>
              </a:spcAft>
              <a:buFont typeface="Arial,Sans-Serif"/>
              <a:buChar char="•"/>
            </a:pPr>
            <a:r>
              <a:rPr lang="en-US" sz="2000">
                <a:solidFill>
                  <a:schemeClr val="tx2"/>
                </a:solidFill>
                <a:latin typeface="Montserrat"/>
              </a:rPr>
              <a:t>MCAP Geometry</a:t>
            </a:r>
          </a:p>
          <a:p>
            <a:pPr marL="342900" indent="-342900">
              <a:spcBef>
                <a:spcPts val="0"/>
              </a:spcBef>
              <a:spcAft>
                <a:spcPts val="0"/>
              </a:spcAft>
              <a:buFont typeface="Arial,Sans-Serif"/>
              <a:buChar char="•"/>
            </a:pPr>
            <a:r>
              <a:rPr lang="en-US" sz="2000">
                <a:solidFill>
                  <a:schemeClr val="tx2"/>
                </a:solidFill>
                <a:latin typeface="Montserrat"/>
              </a:rPr>
              <a:t>MCAP LS MISA</a:t>
            </a:r>
          </a:p>
          <a:p>
            <a:pPr marL="342900" indent="-342900">
              <a:spcBef>
                <a:spcPts val="0"/>
              </a:spcBef>
              <a:spcAft>
                <a:spcPts val="0"/>
              </a:spcAft>
              <a:buFont typeface="Arial,Sans-Serif"/>
              <a:buChar char="•"/>
            </a:pPr>
            <a:r>
              <a:rPr lang="en-US" sz="2000">
                <a:solidFill>
                  <a:schemeClr val="tx2"/>
                </a:solidFill>
                <a:latin typeface="Montserrat"/>
              </a:rPr>
              <a:t>MCAP American Government</a:t>
            </a:r>
          </a:p>
          <a:p>
            <a:pPr marL="342900" indent="-342900">
              <a:spcBef>
                <a:spcPts val="0"/>
              </a:spcBef>
              <a:spcAft>
                <a:spcPts val="0"/>
              </a:spcAft>
              <a:buFont typeface="Arial,Sans-Serif"/>
              <a:buChar char="•"/>
            </a:pPr>
            <a:r>
              <a:rPr lang="en-US" sz="2000">
                <a:solidFill>
                  <a:schemeClr val="tx2"/>
                </a:solidFill>
                <a:latin typeface="Montserrat"/>
              </a:rPr>
              <a:t>MCAP Science Grade 6 and 8</a:t>
            </a:r>
            <a:endParaRPr lang="en-US" sz="2000">
              <a:solidFill>
                <a:schemeClr val="tx2"/>
              </a:solidFill>
            </a:endParaRPr>
          </a:p>
          <a:p>
            <a:pPr marL="342900" indent="-342900">
              <a:spcBef>
                <a:spcPts val="0"/>
              </a:spcBef>
              <a:spcAft>
                <a:spcPts val="0"/>
              </a:spcAft>
              <a:buFont typeface="Arial,Sans-Serif"/>
              <a:buChar char="•"/>
            </a:pPr>
            <a:r>
              <a:rPr lang="en-US" sz="2000">
                <a:solidFill>
                  <a:schemeClr val="tx2"/>
                </a:solidFill>
                <a:latin typeface="Montserrat"/>
              </a:rPr>
              <a:t>MCAP Social Studies Grade 8</a:t>
            </a:r>
            <a:endParaRPr lang="en-US" sz="2000">
              <a:solidFill>
                <a:schemeClr val="tx2"/>
              </a:solidFill>
            </a:endParaRPr>
          </a:p>
          <a:p>
            <a:pPr marL="342900" indent="-342900">
              <a:spcBef>
                <a:spcPts val="0"/>
              </a:spcBef>
              <a:spcAft>
                <a:spcPts val="0"/>
              </a:spcAft>
              <a:buFont typeface="Arial,Sans-Serif"/>
              <a:buChar char="•"/>
            </a:pPr>
            <a:endParaRPr lang="en-US" sz="2000">
              <a:solidFill>
                <a:schemeClr val="tx2"/>
              </a:solidFill>
              <a:latin typeface="Montserrat"/>
            </a:endParaRPr>
          </a:p>
          <a:p>
            <a:pPr>
              <a:spcBef>
                <a:spcPts val="0"/>
              </a:spcBef>
              <a:spcAft>
                <a:spcPts val="0"/>
              </a:spcAft>
            </a:pPr>
            <a:r>
              <a:rPr lang="en-US" sz="2000">
                <a:solidFill>
                  <a:schemeClr val="tx2"/>
                </a:solidFill>
                <a:latin typeface="Montserrat"/>
              </a:rPr>
              <a:t>MSTAR Assessments – Scores will be released post Standard Setting in summer 2027</a:t>
            </a:r>
            <a:endParaRPr lang="en-US" sz="2000">
              <a:solidFill>
                <a:schemeClr val="tx2"/>
              </a:solidFill>
            </a:endParaRPr>
          </a:p>
          <a:p>
            <a:pPr marL="342900" indent="-342900">
              <a:spcBef>
                <a:spcPts val="0"/>
              </a:spcBef>
              <a:spcAft>
                <a:spcPts val="0"/>
              </a:spcAft>
              <a:buFont typeface="Arial,Sans-Serif"/>
              <a:buChar char="•"/>
            </a:pPr>
            <a:r>
              <a:rPr lang="en-US" sz="2000">
                <a:solidFill>
                  <a:schemeClr val="tx2"/>
                </a:solidFill>
                <a:latin typeface="Montserrat"/>
              </a:rPr>
              <a:t>MSTAR ELA G3-G8</a:t>
            </a:r>
            <a:endParaRPr lang="en-US" sz="2000">
              <a:solidFill>
                <a:schemeClr val="tx2"/>
              </a:solidFill>
            </a:endParaRPr>
          </a:p>
          <a:p>
            <a:pPr marL="342900" indent="-342900">
              <a:spcBef>
                <a:spcPts val="0"/>
              </a:spcBef>
              <a:spcAft>
                <a:spcPts val="0"/>
              </a:spcAft>
              <a:buFont typeface="Arial,Sans-Serif"/>
              <a:buChar char="•"/>
            </a:pPr>
            <a:r>
              <a:rPr lang="en-US" sz="2000">
                <a:solidFill>
                  <a:schemeClr val="tx2"/>
                </a:solidFill>
                <a:latin typeface="Montserrat"/>
              </a:rPr>
              <a:t>MSTAR Math G3-G8 </a:t>
            </a:r>
            <a:endParaRPr lang="en-US" sz="2000">
              <a:solidFill>
                <a:schemeClr val="tx2"/>
              </a:solidFill>
            </a:endParaRPr>
          </a:p>
          <a:p>
            <a:endParaRPr lang="en-US"/>
          </a:p>
        </p:txBody>
      </p:sp>
      <p:sp>
        <p:nvSpPr>
          <p:cNvPr id="5" name="Content Placeholder 4">
            <a:extLst>
              <a:ext uri="{FF2B5EF4-FFF2-40B4-BE49-F238E27FC236}">
                <a16:creationId xmlns:a16="http://schemas.microsoft.com/office/drawing/2014/main" id="{FB84BE34-B1E3-A647-0A39-B1DF61CC285C}"/>
              </a:ext>
            </a:extLst>
          </p:cNvPr>
          <p:cNvSpPr>
            <a:spLocks noGrp="1"/>
          </p:cNvSpPr>
          <p:nvPr>
            <p:ph sz="quarter" idx="17"/>
          </p:nvPr>
        </p:nvSpPr>
        <p:spPr/>
        <p:txBody>
          <a:bodyPr/>
          <a:lstStyle/>
          <a:p>
            <a:endParaRPr lang="en-US"/>
          </a:p>
        </p:txBody>
      </p:sp>
    </p:spTree>
    <p:extLst>
      <p:ext uri="{BB962C8B-B14F-4D97-AF65-F5344CB8AC3E}">
        <p14:creationId xmlns:p14="http://schemas.microsoft.com/office/powerpoint/2010/main" val="2554642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61F32AC-9540-7D4C-9E22-3625F50F33E6}"/>
              </a:ext>
            </a:extLst>
          </p:cNvPr>
          <p:cNvSpPr>
            <a:spLocks noGrp="1"/>
          </p:cNvSpPr>
          <p:nvPr>
            <p:ph type="body" sz="quarter" idx="15"/>
          </p:nvPr>
        </p:nvSpPr>
        <p:spPr/>
        <p:txBody>
          <a:bodyPr lIns="0" tIns="45720" rIns="91440" bIns="45720" anchor="t"/>
          <a:lstStyle/>
          <a:p>
            <a:r>
              <a:rPr lang="en-US">
                <a:latin typeface="Montserrat"/>
              </a:rPr>
              <a:t>Reporting</a:t>
            </a:r>
            <a:endParaRPr lang="en-US"/>
          </a:p>
        </p:txBody>
      </p:sp>
      <p:sp>
        <p:nvSpPr>
          <p:cNvPr id="3" name="Title 2">
            <a:extLst>
              <a:ext uri="{FF2B5EF4-FFF2-40B4-BE49-F238E27FC236}">
                <a16:creationId xmlns:a16="http://schemas.microsoft.com/office/drawing/2014/main" id="{ABC117AA-B9C8-9A9E-382D-B08FCAD8AE43}"/>
              </a:ext>
            </a:extLst>
          </p:cNvPr>
          <p:cNvSpPr>
            <a:spLocks noGrp="1"/>
          </p:cNvSpPr>
          <p:nvPr>
            <p:ph type="title"/>
          </p:nvPr>
        </p:nvSpPr>
        <p:spPr/>
        <p:txBody>
          <a:bodyPr wrap="square" lIns="0" tIns="0" rIns="0" bIns="0" anchor="t">
            <a:spAutoFit/>
          </a:bodyPr>
          <a:lstStyle/>
          <a:p>
            <a:r>
              <a:rPr lang="en-US">
                <a:latin typeface="Montserrat SemiBold"/>
              </a:rPr>
              <a:t>CRS: Online Home Page</a:t>
            </a:r>
            <a:endParaRPr lang="en-US"/>
          </a:p>
        </p:txBody>
      </p:sp>
      <p:pic>
        <p:nvPicPr>
          <p:cNvPr id="6" name="Content Placeholder 5">
            <a:extLst>
              <a:ext uri="{FF2B5EF4-FFF2-40B4-BE49-F238E27FC236}">
                <a16:creationId xmlns:a16="http://schemas.microsoft.com/office/drawing/2014/main" id="{35DFEC6D-BC87-89DA-B174-9FD4A7C3E4E6}"/>
              </a:ext>
            </a:extLst>
          </p:cNvPr>
          <p:cNvPicPr>
            <a:picLocks noGrp="1" noChangeAspect="1"/>
          </p:cNvPicPr>
          <p:nvPr>
            <p:ph sz="quarter" idx="17"/>
          </p:nvPr>
        </p:nvPicPr>
        <p:blipFill>
          <a:blip r:embed="rId3"/>
          <a:stretch>
            <a:fillRect/>
          </a:stretch>
        </p:blipFill>
        <p:spPr>
          <a:xfrm>
            <a:off x="5835421" y="6137127"/>
            <a:ext cx="521157" cy="231400"/>
          </a:xfrm>
          <a:prstGeom prst="rect">
            <a:avLst/>
          </a:prstGeom>
        </p:spPr>
      </p:pic>
      <p:pic>
        <p:nvPicPr>
          <p:cNvPr id="5" name="Picture 4">
            <a:extLst>
              <a:ext uri="{FF2B5EF4-FFF2-40B4-BE49-F238E27FC236}">
                <a16:creationId xmlns:a16="http://schemas.microsoft.com/office/drawing/2014/main" id="{BAC16F40-C944-9D5D-4A6A-9D7313692B54}"/>
              </a:ext>
            </a:extLst>
          </p:cNvPr>
          <p:cNvPicPr>
            <a:picLocks noChangeAspect="1"/>
          </p:cNvPicPr>
          <p:nvPr/>
        </p:nvPicPr>
        <p:blipFill>
          <a:blip r:embed="rId4"/>
          <a:stretch>
            <a:fillRect/>
          </a:stretch>
        </p:blipFill>
        <p:spPr>
          <a:xfrm>
            <a:off x="2162175" y="1424940"/>
            <a:ext cx="7349490" cy="4820920"/>
          </a:xfrm>
          <a:prstGeom prst="rect">
            <a:avLst/>
          </a:prstGeom>
        </p:spPr>
      </p:pic>
    </p:spTree>
    <p:extLst>
      <p:ext uri="{BB962C8B-B14F-4D97-AF65-F5344CB8AC3E}">
        <p14:creationId xmlns:p14="http://schemas.microsoft.com/office/powerpoint/2010/main" val="31211088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D95BD6D-F41B-ACCD-D245-EAAADFE4BB4D}"/>
              </a:ext>
            </a:extLst>
          </p:cNvPr>
          <p:cNvSpPr>
            <a:spLocks noGrp="1"/>
          </p:cNvSpPr>
          <p:nvPr>
            <p:ph type="body" sz="quarter" idx="15"/>
          </p:nvPr>
        </p:nvSpPr>
        <p:spPr/>
        <p:txBody>
          <a:bodyPr lIns="0" tIns="45720" rIns="91440" bIns="45720" anchor="t"/>
          <a:lstStyle/>
          <a:p>
            <a:r>
              <a:rPr lang="en-US">
                <a:latin typeface="Montserrat"/>
              </a:rPr>
              <a:t>Reporting</a:t>
            </a:r>
            <a:endParaRPr lang="en-US"/>
          </a:p>
        </p:txBody>
      </p:sp>
      <p:sp>
        <p:nvSpPr>
          <p:cNvPr id="3" name="Title 2">
            <a:extLst>
              <a:ext uri="{FF2B5EF4-FFF2-40B4-BE49-F238E27FC236}">
                <a16:creationId xmlns:a16="http://schemas.microsoft.com/office/drawing/2014/main" id="{16F6B43F-25E5-EC5E-B40E-031A6A854DA4}"/>
              </a:ext>
            </a:extLst>
          </p:cNvPr>
          <p:cNvSpPr>
            <a:spLocks noGrp="1"/>
          </p:cNvSpPr>
          <p:nvPr>
            <p:ph type="title"/>
          </p:nvPr>
        </p:nvSpPr>
        <p:spPr/>
        <p:txBody>
          <a:bodyPr wrap="square" lIns="0" tIns="0" rIns="0" bIns="0" anchor="t">
            <a:spAutoFit/>
          </a:bodyPr>
          <a:lstStyle/>
          <a:p>
            <a:r>
              <a:rPr lang="en-US">
                <a:latin typeface="Montserrat SemiBold"/>
              </a:rPr>
              <a:t>CRS: MCAP Winter EOC Dashboard</a:t>
            </a:r>
            <a:endParaRPr lang="en-US"/>
          </a:p>
        </p:txBody>
      </p:sp>
      <p:pic>
        <p:nvPicPr>
          <p:cNvPr id="4" name="Content Placeholder 3">
            <a:extLst>
              <a:ext uri="{FF2B5EF4-FFF2-40B4-BE49-F238E27FC236}">
                <a16:creationId xmlns:a16="http://schemas.microsoft.com/office/drawing/2014/main" id="{F6AAAF17-ACC5-B8D1-A7BA-E9CEE92E5B82}"/>
              </a:ext>
            </a:extLst>
          </p:cNvPr>
          <p:cNvPicPr>
            <a:picLocks noGrp="1" noChangeAspect="1"/>
          </p:cNvPicPr>
          <p:nvPr>
            <p:ph sz="quarter" idx="17"/>
          </p:nvPr>
        </p:nvPicPr>
        <p:blipFill>
          <a:blip r:embed="rId3"/>
          <a:stretch>
            <a:fillRect/>
          </a:stretch>
        </p:blipFill>
        <p:spPr>
          <a:xfrm>
            <a:off x="5931410" y="6137127"/>
            <a:ext cx="329179" cy="231400"/>
          </a:xfrm>
          <a:prstGeom prst="rect">
            <a:avLst/>
          </a:prstGeom>
        </p:spPr>
      </p:pic>
      <p:pic>
        <p:nvPicPr>
          <p:cNvPr id="5" name="Picture 4">
            <a:extLst>
              <a:ext uri="{FF2B5EF4-FFF2-40B4-BE49-F238E27FC236}">
                <a16:creationId xmlns:a16="http://schemas.microsoft.com/office/drawing/2014/main" id="{AEB1A4D1-5D7D-7EC4-F491-0B70453003BE}"/>
              </a:ext>
            </a:extLst>
          </p:cNvPr>
          <p:cNvPicPr>
            <a:picLocks noChangeAspect="1"/>
          </p:cNvPicPr>
          <p:nvPr/>
        </p:nvPicPr>
        <p:blipFill>
          <a:blip r:embed="rId4">
            <a:extLst>
              <a:ext uri="{BEBA8EAE-BF5A-486C-A8C5-ECC9F3942E4B}">
                <a14:imgProps xmlns:a14="http://schemas.microsoft.com/office/drawing/2010/main">
                  <a14:imgLayer r:embed="rId5">
                    <a14:imgEffect>
                      <a14:saturation sat="176000"/>
                    </a14:imgEffect>
                  </a14:imgLayer>
                </a14:imgProps>
              </a:ext>
            </a:extLst>
          </a:blip>
          <a:stretch>
            <a:fillRect/>
          </a:stretch>
        </p:blipFill>
        <p:spPr>
          <a:xfrm>
            <a:off x="1889653" y="1369016"/>
            <a:ext cx="7043676" cy="4881968"/>
          </a:xfrm>
          <a:prstGeom prst="rect">
            <a:avLst/>
          </a:prstGeom>
        </p:spPr>
      </p:pic>
    </p:spTree>
    <p:extLst>
      <p:ext uri="{BB962C8B-B14F-4D97-AF65-F5344CB8AC3E}">
        <p14:creationId xmlns:p14="http://schemas.microsoft.com/office/powerpoint/2010/main" val="3053689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1AEE988-601E-7019-33D2-50018F5D959B}"/>
              </a:ext>
            </a:extLst>
          </p:cNvPr>
          <p:cNvSpPr>
            <a:spLocks noGrp="1"/>
          </p:cNvSpPr>
          <p:nvPr>
            <p:ph type="body" sz="quarter" idx="15"/>
          </p:nvPr>
        </p:nvSpPr>
        <p:spPr/>
        <p:txBody>
          <a:bodyPr lIns="0" tIns="45720" rIns="91440" bIns="45720" anchor="t"/>
          <a:lstStyle/>
          <a:p>
            <a:r>
              <a:rPr lang="en-US">
                <a:latin typeface="Montserrat"/>
              </a:rPr>
              <a:t>Reporting</a:t>
            </a:r>
            <a:endParaRPr lang="en-US"/>
          </a:p>
        </p:txBody>
      </p:sp>
      <p:sp>
        <p:nvSpPr>
          <p:cNvPr id="3" name="Title 2">
            <a:extLst>
              <a:ext uri="{FF2B5EF4-FFF2-40B4-BE49-F238E27FC236}">
                <a16:creationId xmlns:a16="http://schemas.microsoft.com/office/drawing/2014/main" id="{3340C7D2-EF91-56F9-B477-E3F411355D3D}"/>
              </a:ext>
            </a:extLst>
          </p:cNvPr>
          <p:cNvSpPr>
            <a:spLocks noGrp="1"/>
          </p:cNvSpPr>
          <p:nvPr>
            <p:ph type="title"/>
          </p:nvPr>
        </p:nvSpPr>
        <p:spPr/>
        <p:txBody>
          <a:bodyPr wrap="square" lIns="0" tIns="0" rIns="0" bIns="0" anchor="t">
            <a:spAutoFit/>
          </a:bodyPr>
          <a:lstStyle/>
          <a:p>
            <a:r>
              <a:rPr lang="en-US">
                <a:latin typeface="Montserrat SemiBold"/>
              </a:rPr>
              <a:t>CRS: MCAP Winter EOC – District Performance on a Test </a:t>
            </a:r>
          </a:p>
        </p:txBody>
      </p:sp>
      <p:pic>
        <p:nvPicPr>
          <p:cNvPr id="6" name="Content Placeholder 5">
            <a:extLst>
              <a:ext uri="{FF2B5EF4-FFF2-40B4-BE49-F238E27FC236}">
                <a16:creationId xmlns:a16="http://schemas.microsoft.com/office/drawing/2014/main" id="{32F31353-C3AF-BD5C-CE28-D78F47A041CA}"/>
              </a:ext>
            </a:extLst>
          </p:cNvPr>
          <p:cNvPicPr>
            <a:picLocks noGrp="1" noChangeAspect="1"/>
          </p:cNvPicPr>
          <p:nvPr>
            <p:ph sz="quarter" idx="17"/>
          </p:nvPr>
        </p:nvPicPr>
        <p:blipFill>
          <a:blip r:embed="rId3"/>
          <a:stretch>
            <a:fillRect/>
          </a:stretch>
        </p:blipFill>
        <p:spPr>
          <a:xfrm>
            <a:off x="5919773" y="6137127"/>
            <a:ext cx="352453" cy="231400"/>
          </a:xfrm>
          <a:prstGeom prst="rect">
            <a:avLst/>
          </a:prstGeom>
        </p:spPr>
      </p:pic>
      <p:pic>
        <p:nvPicPr>
          <p:cNvPr id="7" name="Picture 6">
            <a:extLst>
              <a:ext uri="{FF2B5EF4-FFF2-40B4-BE49-F238E27FC236}">
                <a16:creationId xmlns:a16="http://schemas.microsoft.com/office/drawing/2014/main" id="{DC15690B-2E0A-FD5F-88A5-DB4BDF167001}"/>
              </a:ext>
            </a:extLst>
          </p:cNvPr>
          <p:cNvPicPr>
            <a:picLocks noChangeAspect="1"/>
          </p:cNvPicPr>
          <p:nvPr/>
        </p:nvPicPr>
        <p:blipFill>
          <a:blip r:embed="rId3"/>
          <a:stretch>
            <a:fillRect/>
          </a:stretch>
        </p:blipFill>
        <p:spPr>
          <a:xfrm>
            <a:off x="2614184" y="1324464"/>
            <a:ext cx="6970885" cy="4634749"/>
          </a:xfrm>
          <a:prstGeom prst="rect">
            <a:avLst/>
          </a:prstGeom>
        </p:spPr>
      </p:pic>
    </p:spTree>
    <p:extLst>
      <p:ext uri="{BB962C8B-B14F-4D97-AF65-F5344CB8AC3E}">
        <p14:creationId xmlns:p14="http://schemas.microsoft.com/office/powerpoint/2010/main" val="42550260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C8E2285-1442-A4AE-F247-22C46FEEC25F}"/>
              </a:ext>
            </a:extLst>
          </p:cNvPr>
          <p:cNvSpPr>
            <a:spLocks noGrp="1"/>
          </p:cNvSpPr>
          <p:nvPr>
            <p:ph type="body" sz="quarter" idx="15"/>
          </p:nvPr>
        </p:nvSpPr>
        <p:spPr/>
        <p:txBody>
          <a:bodyPr lIns="0" tIns="45720" rIns="91440" bIns="45720" anchor="t"/>
          <a:lstStyle/>
          <a:p>
            <a:r>
              <a:rPr lang="en-US">
                <a:latin typeface="Montserrat"/>
              </a:rPr>
              <a:t>Reporting</a:t>
            </a:r>
            <a:endParaRPr lang="en-US"/>
          </a:p>
        </p:txBody>
      </p:sp>
      <p:sp>
        <p:nvSpPr>
          <p:cNvPr id="3" name="Title 2">
            <a:extLst>
              <a:ext uri="{FF2B5EF4-FFF2-40B4-BE49-F238E27FC236}">
                <a16:creationId xmlns:a16="http://schemas.microsoft.com/office/drawing/2014/main" id="{59B553E2-C874-64F8-609F-C6B54B591C2F}"/>
              </a:ext>
            </a:extLst>
          </p:cNvPr>
          <p:cNvSpPr>
            <a:spLocks noGrp="1"/>
          </p:cNvSpPr>
          <p:nvPr>
            <p:ph type="title"/>
          </p:nvPr>
        </p:nvSpPr>
        <p:spPr/>
        <p:txBody>
          <a:bodyPr wrap="square" lIns="0" tIns="0" rIns="0" bIns="0" anchor="t">
            <a:spAutoFit/>
          </a:bodyPr>
          <a:lstStyle/>
          <a:p>
            <a:r>
              <a:rPr lang="en-US">
                <a:latin typeface="Montserrat SemiBold"/>
              </a:rPr>
              <a:t>CRS: District Performance on Test – Reporting Categories </a:t>
            </a:r>
            <a:endParaRPr lang="en-US"/>
          </a:p>
        </p:txBody>
      </p:sp>
      <p:sp>
        <p:nvSpPr>
          <p:cNvPr id="4" name="Text Placeholder 3">
            <a:extLst>
              <a:ext uri="{FF2B5EF4-FFF2-40B4-BE49-F238E27FC236}">
                <a16:creationId xmlns:a16="http://schemas.microsoft.com/office/drawing/2014/main" id="{49D5FBDD-E933-6562-57E4-3EB9A07B2C7B}"/>
              </a:ext>
            </a:extLst>
          </p:cNvPr>
          <p:cNvSpPr>
            <a:spLocks noGrp="1"/>
          </p:cNvSpPr>
          <p:nvPr>
            <p:ph type="body" sz="quarter" idx="18"/>
          </p:nvPr>
        </p:nvSpPr>
        <p:spPr/>
        <p:txBody>
          <a:bodyPr/>
          <a:lstStyle/>
          <a:p>
            <a:endParaRPr lang="en-US"/>
          </a:p>
        </p:txBody>
      </p:sp>
      <p:pic>
        <p:nvPicPr>
          <p:cNvPr id="6" name="Content Placeholder 5">
            <a:extLst>
              <a:ext uri="{FF2B5EF4-FFF2-40B4-BE49-F238E27FC236}">
                <a16:creationId xmlns:a16="http://schemas.microsoft.com/office/drawing/2014/main" id="{D42ADDA3-64E2-DB68-11EB-6CC66B18C6C5}"/>
              </a:ext>
            </a:extLst>
          </p:cNvPr>
          <p:cNvPicPr>
            <a:picLocks noGrp="1" noChangeAspect="1"/>
          </p:cNvPicPr>
          <p:nvPr>
            <p:ph sz="quarter" idx="17"/>
          </p:nvPr>
        </p:nvPicPr>
        <p:blipFill>
          <a:blip r:embed="rId3"/>
          <a:stretch>
            <a:fillRect/>
          </a:stretch>
        </p:blipFill>
        <p:spPr>
          <a:xfrm>
            <a:off x="5931229" y="6137127"/>
            <a:ext cx="329541" cy="231400"/>
          </a:xfrm>
          <a:prstGeom prst="rect">
            <a:avLst/>
          </a:prstGeom>
        </p:spPr>
      </p:pic>
      <p:pic>
        <p:nvPicPr>
          <p:cNvPr id="7" name="Picture 6">
            <a:extLst>
              <a:ext uri="{FF2B5EF4-FFF2-40B4-BE49-F238E27FC236}">
                <a16:creationId xmlns:a16="http://schemas.microsoft.com/office/drawing/2014/main" id="{65509D61-B555-D2A3-87A3-0647122A5845}"/>
              </a:ext>
            </a:extLst>
          </p:cNvPr>
          <p:cNvPicPr>
            <a:picLocks noChangeAspect="1"/>
          </p:cNvPicPr>
          <p:nvPr/>
        </p:nvPicPr>
        <p:blipFill>
          <a:blip r:embed="rId3"/>
          <a:stretch>
            <a:fillRect/>
          </a:stretch>
        </p:blipFill>
        <p:spPr>
          <a:xfrm>
            <a:off x="3051655" y="1564640"/>
            <a:ext cx="6139490" cy="4399280"/>
          </a:xfrm>
          <a:prstGeom prst="rect">
            <a:avLst/>
          </a:prstGeom>
        </p:spPr>
      </p:pic>
    </p:spTree>
    <p:extLst>
      <p:ext uri="{BB962C8B-B14F-4D97-AF65-F5344CB8AC3E}">
        <p14:creationId xmlns:p14="http://schemas.microsoft.com/office/powerpoint/2010/main" val="225890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CDB617-0F5F-BD07-C5FC-F78C871E7AFF}"/>
              </a:ext>
            </a:extLst>
          </p:cNvPr>
          <p:cNvSpPr>
            <a:spLocks noGrp="1"/>
          </p:cNvSpPr>
          <p:nvPr>
            <p:ph type="body" sz="quarter" idx="15"/>
          </p:nvPr>
        </p:nvSpPr>
        <p:spPr/>
        <p:txBody>
          <a:bodyPr lIns="0" tIns="45720" rIns="91440" bIns="45720" anchor="t"/>
          <a:lstStyle/>
          <a:p>
            <a:r>
              <a:rPr lang="en-US">
                <a:latin typeface="Montserrat"/>
              </a:rPr>
              <a:t>Reporting</a:t>
            </a:r>
            <a:endParaRPr lang="en-US"/>
          </a:p>
        </p:txBody>
      </p:sp>
      <p:sp>
        <p:nvSpPr>
          <p:cNvPr id="3" name="Title 2">
            <a:extLst>
              <a:ext uri="{FF2B5EF4-FFF2-40B4-BE49-F238E27FC236}">
                <a16:creationId xmlns:a16="http://schemas.microsoft.com/office/drawing/2014/main" id="{E74BE093-2FA3-7584-2A68-ACDCDC2E96CF}"/>
              </a:ext>
            </a:extLst>
          </p:cNvPr>
          <p:cNvSpPr>
            <a:spLocks noGrp="1"/>
          </p:cNvSpPr>
          <p:nvPr>
            <p:ph type="title"/>
          </p:nvPr>
        </p:nvSpPr>
        <p:spPr>
          <a:xfrm>
            <a:off x="571500" y="798765"/>
            <a:ext cx="11049000" cy="430887"/>
          </a:xfrm>
        </p:spPr>
        <p:txBody>
          <a:bodyPr wrap="square" lIns="0" tIns="0" rIns="0" bIns="0" anchor="t">
            <a:spAutoFit/>
          </a:bodyPr>
          <a:lstStyle/>
          <a:p>
            <a:r>
              <a:rPr lang="en-US">
                <a:latin typeface="Montserrat SemiBold"/>
              </a:rPr>
              <a:t>CRS: MCAP Winter EOC – Student Result Generator</a:t>
            </a:r>
            <a:endParaRPr lang="en-US"/>
          </a:p>
        </p:txBody>
      </p:sp>
      <p:pic>
        <p:nvPicPr>
          <p:cNvPr id="7" name="Picture 6">
            <a:extLst>
              <a:ext uri="{FF2B5EF4-FFF2-40B4-BE49-F238E27FC236}">
                <a16:creationId xmlns:a16="http://schemas.microsoft.com/office/drawing/2014/main" id="{1F273661-DA0B-9B68-6B92-06D333B4EA80}"/>
              </a:ext>
            </a:extLst>
          </p:cNvPr>
          <p:cNvPicPr>
            <a:picLocks noChangeAspect="1"/>
          </p:cNvPicPr>
          <p:nvPr/>
        </p:nvPicPr>
        <p:blipFill>
          <a:blip r:embed="rId3"/>
          <a:srcRect l="789" t="1433" r="197" b="4262"/>
          <a:stretch>
            <a:fillRect/>
          </a:stretch>
        </p:blipFill>
        <p:spPr>
          <a:xfrm>
            <a:off x="1638607" y="1229868"/>
            <a:ext cx="7544542" cy="4962824"/>
          </a:xfrm>
          <a:prstGeom prst="rect">
            <a:avLst/>
          </a:prstGeom>
        </p:spPr>
      </p:pic>
      <p:sp>
        <p:nvSpPr>
          <p:cNvPr id="8" name="Content Placeholder 7">
            <a:extLst>
              <a:ext uri="{FF2B5EF4-FFF2-40B4-BE49-F238E27FC236}">
                <a16:creationId xmlns:a16="http://schemas.microsoft.com/office/drawing/2014/main" id="{2D792C4D-9439-52D4-8F69-8EAE7D107E92}"/>
              </a:ext>
            </a:extLst>
          </p:cNvPr>
          <p:cNvSpPr>
            <a:spLocks noGrp="1"/>
          </p:cNvSpPr>
          <p:nvPr>
            <p:ph sz="quarter" idx="17"/>
          </p:nvPr>
        </p:nvSpPr>
        <p:spPr/>
        <p:txBody>
          <a:bodyPr/>
          <a:lstStyle/>
          <a:p>
            <a:endParaRPr lang="en-US"/>
          </a:p>
        </p:txBody>
      </p:sp>
    </p:spTree>
    <p:extLst>
      <p:ext uri="{BB962C8B-B14F-4D97-AF65-F5344CB8AC3E}">
        <p14:creationId xmlns:p14="http://schemas.microsoft.com/office/powerpoint/2010/main" val="3064222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EC28BB5-3573-B9FC-6EFA-42177FEEAC8A}"/>
              </a:ext>
            </a:extLst>
          </p:cNvPr>
          <p:cNvSpPr>
            <a:spLocks noGrp="1"/>
          </p:cNvSpPr>
          <p:nvPr>
            <p:ph type="body" sz="quarter" idx="15"/>
          </p:nvPr>
        </p:nvSpPr>
        <p:spPr/>
        <p:txBody>
          <a:bodyPr lIns="0" tIns="45720" rIns="91440" bIns="45720" anchor="t"/>
          <a:lstStyle/>
          <a:p>
            <a:r>
              <a:rPr lang="en-US">
                <a:latin typeface="Montserrat"/>
              </a:rPr>
              <a:t>Reporting</a:t>
            </a:r>
            <a:endParaRPr lang="en-US"/>
          </a:p>
        </p:txBody>
      </p:sp>
      <p:sp>
        <p:nvSpPr>
          <p:cNvPr id="3" name="Title 2">
            <a:extLst>
              <a:ext uri="{FF2B5EF4-FFF2-40B4-BE49-F238E27FC236}">
                <a16:creationId xmlns:a16="http://schemas.microsoft.com/office/drawing/2014/main" id="{EE61EF02-2F6E-B4C8-61D5-C09665A27FE8}"/>
              </a:ext>
            </a:extLst>
          </p:cNvPr>
          <p:cNvSpPr>
            <a:spLocks noGrp="1"/>
          </p:cNvSpPr>
          <p:nvPr>
            <p:ph type="title"/>
          </p:nvPr>
        </p:nvSpPr>
        <p:spPr/>
        <p:txBody>
          <a:bodyPr wrap="square" lIns="0" tIns="0" rIns="0" bIns="0" anchor="t">
            <a:spAutoFit/>
          </a:bodyPr>
          <a:lstStyle/>
          <a:p>
            <a:r>
              <a:rPr lang="en-US">
                <a:latin typeface="Montserrat SemiBold"/>
              </a:rPr>
              <a:t>CRS: Individual Score Report (ISR) – MCAP Winter EOC</a:t>
            </a:r>
          </a:p>
        </p:txBody>
      </p:sp>
      <p:pic>
        <p:nvPicPr>
          <p:cNvPr id="6" name="Content Placeholder 5">
            <a:extLst>
              <a:ext uri="{FF2B5EF4-FFF2-40B4-BE49-F238E27FC236}">
                <a16:creationId xmlns:a16="http://schemas.microsoft.com/office/drawing/2014/main" id="{154AACC2-E467-AA13-6085-F67CF5D5832D}"/>
              </a:ext>
            </a:extLst>
          </p:cNvPr>
          <p:cNvPicPr>
            <a:picLocks noGrp="1" noChangeAspect="1"/>
          </p:cNvPicPr>
          <p:nvPr>
            <p:ph sz="quarter" idx="17"/>
          </p:nvPr>
        </p:nvPicPr>
        <p:blipFill>
          <a:blip r:embed="rId3"/>
          <a:stretch>
            <a:fillRect/>
          </a:stretch>
        </p:blipFill>
        <p:spPr>
          <a:xfrm>
            <a:off x="6007010" y="6137127"/>
            <a:ext cx="177980" cy="231400"/>
          </a:xfrm>
          <a:prstGeom prst="rect">
            <a:avLst/>
          </a:prstGeom>
        </p:spPr>
      </p:pic>
      <p:pic>
        <p:nvPicPr>
          <p:cNvPr id="7" name="Picture 6">
            <a:extLst>
              <a:ext uri="{FF2B5EF4-FFF2-40B4-BE49-F238E27FC236}">
                <a16:creationId xmlns:a16="http://schemas.microsoft.com/office/drawing/2014/main" id="{D877124B-6CAD-4D54-4583-33C588E76BA8}"/>
              </a:ext>
            </a:extLst>
          </p:cNvPr>
          <p:cNvPicPr>
            <a:picLocks noChangeAspect="1"/>
          </p:cNvPicPr>
          <p:nvPr/>
        </p:nvPicPr>
        <p:blipFill>
          <a:blip r:embed="rId3"/>
          <a:stretch>
            <a:fillRect/>
          </a:stretch>
        </p:blipFill>
        <p:spPr>
          <a:xfrm>
            <a:off x="1932564" y="1228165"/>
            <a:ext cx="3759748" cy="4876801"/>
          </a:xfrm>
          <a:prstGeom prst="rect">
            <a:avLst/>
          </a:prstGeom>
        </p:spPr>
      </p:pic>
      <p:pic>
        <p:nvPicPr>
          <p:cNvPr id="8" name="Picture 7">
            <a:extLst>
              <a:ext uri="{FF2B5EF4-FFF2-40B4-BE49-F238E27FC236}">
                <a16:creationId xmlns:a16="http://schemas.microsoft.com/office/drawing/2014/main" id="{5AA6859F-84BA-E490-71C4-D8266F7F3EF0}"/>
              </a:ext>
            </a:extLst>
          </p:cNvPr>
          <p:cNvPicPr>
            <a:picLocks noChangeAspect="1"/>
          </p:cNvPicPr>
          <p:nvPr/>
        </p:nvPicPr>
        <p:blipFill>
          <a:blip r:embed="rId4"/>
          <a:stretch>
            <a:fillRect/>
          </a:stretch>
        </p:blipFill>
        <p:spPr>
          <a:xfrm>
            <a:off x="6009910" y="1219200"/>
            <a:ext cx="3749885" cy="4876802"/>
          </a:xfrm>
          <a:prstGeom prst="rect">
            <a:avLst/>
          </a:prstGeom>
        </p:spPr>
      </p:pic>
    </p:spTree>
    <p:extLst>
      <p:ext uri="{BB962C8B-B14F-4D97-AF65-F5344CB8AC3E}">
        <p14:creationId xmlns:p14="http://schemas.microsoft.com/office/powerpoint/2010/main" val="2731167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8E99E9-4420-8B52-5BDB-3A11567433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204B2E-B688-26D0-0ED5-58829359AF9F}"/>
              </a:ext>
            </a:extLst>
          </p:cNvPr>
          <p:cNvSpPr>
            <a:spLocks noGrp="1"/>
          </p:cNvSpPr>
          <p:nvPr>
            <p:ph type="title"/>
          </p:nvPr>
        </p:nvSpPr>
        <p:spPr>
          <a:xfrm>
            <a:off x="643064" y="2183544"/>
            <a:ext cx="6885496" cy="488536"/>
          </a:xfrm>
        </p:spPr>
        <p:txBody>
          <a:bodyPr lIns="0" tIns="45720" rIns="91440" bIns="45720" anchor="t"/>
          <a:lstStyle/>
          <a:p>
            <a:r>
              <a:rPr lang="en-US" sz="2000"/>
              <a:t>The New MSTAR Customer Support</a:t>
            </a:r>
            <a:endParaRPr lang="en-US"/>
          </a:p>
        </p:txBody>
      </p:sp>
      <p:sp>
        <p:nvSpPr>
          <p:cNvPr id="3" name="Text Placeholder 2">
            <a:extLst>
              <a:ext uri="{FF2B5EF4-FFF2-40B4-BE49-F238E27FC236}">
                <a16:creationId xmlns:a16="http://schemas.microsoft.com/office/drawing/2014/main" id="{5A27DFEC-2BF4-C1BE-80C4-A071F73F4C84}"/>
              </a:ext>
            </a:extLst>
          </p:cNvPr>
          <p:cNvSpPr>
            <a:spLocks noGrp="1"/>
          </p:cNvSpPr>
          <p:nvPr>
            <p:ph type="body" sz="quarter" idx="13"/>
          </p:nvPr>
        </p:nvSpPr>
        <p:spPr>
          <a:xfrm>
            <a:off x="642938" y="2934759"/>
            <a:ext cx="10909300" cy="3391957"/>
          </a:xfrm>
        </p:spPr>
        <p:txBody>
          <a:bodyPr lIns="0" tIns="45720" rIns="91440" bIns="45720" anchor="t"/>
          <a:lstStyle/>
          <a:p>
            <a:endParaRPr lang="en-US" sz="2000">
              <a:latin typeface="Montserrat SemiBold"/>
            </a:endParaRPr>
          </a:p>
          <a:p>
            <a:pPr marL="571500" indent="-571500">
              <a:buFont typeface="Arial" panose="020B0604020202020204" pitchFamily="34" charset="0"/>
              <a:buChar char="•"/>
            </a:pPr>
            <a:endParaRPr lang="en-US" sz="2000">
              <a:latin typeface="Montserrat SemiBold"/>
            </a:endParaRPr>
          </a:p>
        </p:txBody>
      </p:sp>
    </p:spTree>
    <p:extLst>
      <p:ext uri="{BB962C8B-B14F-4D97-AF65-F5344CB8AC3E}">
        <p14:creationId xmlns:p14="http://schemas.microsoft.com/office/powerpoint/2010/main" val="2900537850"/>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C1D105B-0057-31DB-FFFD-B15EBA198250}"/>
              </a:ext>
            </a:extLst>
          </p:cNvPr>
          <p:cNvSpPr>
            <a:spLocks noGrp="1"/>
          </p:cNvSpPr>
          <p:nvPr>
            <p:ph type="title"/>
          </p:nvPr>
        </p:nvSpPr>
        <p:spPr>
          <a:xfrm>
            <a:off x="317500" y="174651"/>
            <a:ext cx="11049000" cy="430887"/>
          </a:xfrm>
        </p:spPr>
        <p:txBody>
          <a:bodyPr/>
          <a:lstStyle/>
          <a:p>
            <a:r>
              <a:rPr lang="en-US"/>
              <a:t>New MSTAR Technology Readiness</a:t>
            </a:r>
          </a:p>
        </p:txBody>
      </p:sp>
      <p:pic>
        <p:nvPicPr>
          <p:cNvPr id="2" name="Content Placeholder 1">
            <a:extLst>
              <a:ext uri="{FF2B5EF4-FFF2-40B4-BE49-F238E27FC236}">
                <a16:creationId xmlns:a16="http://schemas.microsoft.com/office/drawing/2014/main" id="{852369C2-28D2-1759-09CE-B3121C9A44B0}"/>
              </a:ext>
            </a:extLst>
          </p:cNvPr>
          <p:cNvPicPr>
            <a:picLocks noGrp="1" noChangeAspect="1"/>
          </p:cNvPicPr>
          <p:nvPr>
            <p:ph sz="quarter" idx="17"/>
          </p:nvPr>
        </p:nvPicPr>
        <p:blipFill>
          <a:blip r:embed="rId3"/>
          <a:srcRect l="-335" t="41541" r="-150" b="2432"/>
          <a:stretch>
            <a:fillRect/>
          </a:stretch>
        </p:blipFill>
        <p:spPr>
          <a:xfrm>
            <a:off x="6975622" y="4545423"/>
            <a:ext cx="4864837" cy="1337242"/>
          </a:xfrm>
          <a:prstGeom prst="rect">
            <a:avLst/>
          </a:prstGeom>
          <a:ln>
            <a:solidFill>
              <a:schemeClr val="bg1">
                <a:lumMod val="75000"/>
              </a:schemeClr>
            </a:solidFill>
          </a:ln>
        </p:spPr>
      </p:pic>
      <p:sp>
        <p:nvSpPr>
          <p:cNvPr id="6" name="Content Placeholder 3">
            <a:extLst>
              <a:ext uri="{FF2B5EF4-FFF2-40B4-BE49-F238E27FC236}">
                <a16:creationId xmlns:a16="http://schemas.microsoft.com/office/drawing/2014/main" id="{8C0CAD61-1863-DE32-617F-3950F48A9C77}"/>
              </a:ext>
            </a:extLst>
          </p:cNvPr>
          <p:cNvSpPr txBox="1">
            <a:spLocks/>
          </p:cNvSpPr>
          <p:nvPr/>
        </p:nvSpPr>
        <p:spPr>
          <a:xfrm>
            <a:off x="570494" y="758990"/>
            <a:ext cx="6304007" cy="3499577"/>
          </a:xfrm>
          <a:prstGeom prst="rect">
            <a:avLst/>
          </a:prstGeom>
        </p:spPr>
        <p:txBody>
          <a:bodyPr vert="horz" lIns="0" tIns="0" rIns="0" bIns="0" rtlCol="0" anchor="t">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pPr marL="285750" indent="-285750">
              <a:buFont typeface="Arial" panose="020B0604020202020204" pitchFamily="34" charset="0"/>
              <a:buChar char="•"/>
            </a:pPr>
            <a:r>
              <a:rPr lang="en-US" sz="1400" b="1">
                <a:latin typeface="Montserrat"/>
              </a:rPr>
              <a:t>Diagnostic Readiness Tool </a:t>
            </a:r>
            <a:endParaRPr lang="en-US" sz="1400">
              <a:latin typeface="Montserrat"/>
            </a:endParaRPr>
          </a:p>
          <a:p>
            <a:pPr marL="976630" lvl="2" indent="-285750">
              <a:buFont typeface="Courier New" panose="020B0604020202020204" pitchFamily="34" charset="0"/>
              <a:buChar char="o"/>
            </a:pPr>
            <a:r>
              <a:rPr lang="en-US" sz="1400">
                <a:latin typeface="Montserrat"/>
                <a:cs typeface="Plus Jakarta Sans"/>
              </a:rPr>
              <a:t>Available through the TDS Practice Test Site</a:t>
            </a:r>
          </a:p>
          <a:p>
            <a:pPr marL="976630" lvl="2" indent="-285750">
              <a:buFont typeface="Courier New" panose="020B0604020202020204" pitchFamily="34" charset="0"/>
              <a:buChar char="o"/>
            </a:pPr>
            <a:r>
              <a:rPr lang="en-US" sz="1400">
                <a:latin typeface="Montserrat"/>
                <a:cs typeface="Plus Jakarta Sans"/>
              </a:rPr>
              <a:t>Empower technology coordinators to prepare their computers for testing and determine if they have enough Internet bandwidth </a:t>
            </a:r>
          </a:p>
          <a:p>
            <a:pPr marL="976630" lvl="2" indent="-285750">
              <a:buFont typeface="Courier New" panose="020B0604020202020204" pitchFamily="34" charset="0"/>
              <a:buChar char="o"/>
            </a:pPr>
            <a:r>
              <a:rPr lang="en-US" sz="1400">
                <a:latin typeface="Montserrat"/>
                <a:cs typeface="Plus Jakarta Sans"/>
              </a:rPr>
              <a:t>Additional diagnostic checks include running multimedia checks on audio, video and text-to-speech)</a:t>
            </a:r>
            <a:endParaRPr lang="en-US" sz="1400">
              <a:latin typeface="Montserrat"/>
            </a:endParaRPr>
          </a:p>
          <a:p>
            <a:pPr marL="285750" indent="-228600">
              <a:buFont typeface="Arial" panose="020B0604020202020204" pitchFamily="34" charset="0"/>
              <a:buChar char="•"/>
            </a:pPr>
            <a:r>
              <a:rPr lang="en-US" sz="1400" b="1">
                <a:latin typeface="Montserrat"/>
                <a:cs typeface="Plus Jakarta Sans"/>
              </a:rPr>
              <a:t>Practice Tests</a:t>
            </a:r>
          </a:p>
          <a:p>
            <a:pPr marL="746125" lvl="1">
              <a:buFont typeface="Courier New" panose="020B0604020202020204" pitchFamily="34" charset="0"/>
              <a:buChar char="o"/>
            </a:pPr>
            <a:r>
              <a:rPr lang="en-US" sz="1400">
                <a:latin typeface="Montserrat"/>
                <a:cs typeface="Plus Jakarta Sans"/>
              </a:rPr>
              <a:t>Multiple online practice tests for educators and students to train on</a:t>
            </a:r>
          </a:p>
          <a:p>
            <a:pPr marL="285750" indent="-228600">
              <a:buFont typeface="Arial" panose="020B0604020202020204" pitchFamily="34" charset="0"/>
              <a:buChar char="•"/>
            </a:pPr>
            <a:r>
              <a:rPr lang="en-US" sz="1400" b="1">
                <a:latin typeface="Montserrat"/>
                <a:ea typeface="+mn-lt"/>
                <a:cs typeface="+mn-lt"/>
              </a:rPr>
              <a:t>Tool Tips</a:t>
            </a:r>
          </a:p>
          <a:p>
            <a:pPr marL="746125" lvl="1">
              <a:buFont typeface="Courier New" panose="020B0604020202020204" pitchFamily="34" charset="0"/>
              <a:buChar char="o"/>
            </a:pPr>
            <a:r>
              <a:rPr lang="en-US" sz="1400">
                <a:latin typeface="Montserrat"/>
                <a:ea typeface="+mn-lt"/>
                <a:cs typeface="+mn-lt"/>
              </a:rPr>
              <a:t>On-screen tips that explains the different tools and accessibility features available in the platform. </a:t>
            </a:r>
          </a:p>
          <a:p>
            <a:pPr marL="285750" indent="-228600">
              <a:buFont typeface="Arial,Sans-Serif"/>
              <a:buChar char="•"/>
            </a:pPr>
            <a:r>
              <a:rPr lang="en-US" sz="1400" b="1">
                <a:latin typeface="Montserrat"/>
                <a:ea typeface="+mn-lt"/>
                <a:cs typeface="+mn-lt"/>
              </a:rPr>
              <a:t>Item Tutorials</a:t>
            </a:r>
            <a:endParaRPr lang="en-US" sz="1400" b="1">
              <a:solidFill>
                <a:srgbClr val="424242"/>
              </a:solidFill>
              <a:latin typeface="Montserrat"/>
              <a:ea typeface="+mn-lt"/>
              <a:cs typeface="+mn-lt"/>
            </a:endParaRPr>
          </a:p>
          <a:p>
            <a:pPr marL="746125" lvl="1">
              <a:buFont typeface="Courier New" panose="020B0604020202020204" pitchFamily="34" charset="0"/>
              <a:buChar char="o"/>
            </a:pPr>
            <a:r>
              <a:rPr lang="en-US" sz="1400">
                <a:latin typeface="Montserrat"/>
                <a:cs typeface="Plus Jakarta Sans"/>
              </a:rPr>
              <a:t>Short videos embedded in most items that demonstrates how a student would interact with the item on practice tests and summative tests.</a:t>
            </a:r>
            <a:endParaRPr lang="en-US">
              <a:ea typeface="Calibri"/>
              <a:cs typeface="Calibri"/>
            </a:endParaRPr>
          </a:p>
          <a:p>
            <a:pPr marL="285750">
              <a:buFont typeface="Arial" panose="020B0604020202020204" pitchFamily="34" charset="0"/>
              <a:buChar char="•"/>
            </a:pPr>
            <a:r>
              <a:rPr lang="en-US" sz="1400" b="1">
                <a:latin typeface="Montserrat"/>
                <a:cs typeface="Plus Jakarta Sans"/>
              </a:rPr>
              <a:t>Infrastructure Trial Day</a:t>
            </a:r>
            <a:endParaRPr lang="en-US" sz="1400">
              <a:latin typeface="Montserrat"/>
            </a:endParaRPr>
          </a:p>
          <a:p>
            <a:pPr marL="746125" lvl="1">
              <a:buFont typeface="Courier New" panose="020B0604020202020204" pitchFamily="34" charset="0"/>
              <a:buChar char="o"/>
            </a:pPr>
            <a:r>
              <a:rPr lang="en-US" sz="1400">
                <a:latin typeface="Montserrat"/>
                <a:cs typeface="Plus Jakarta Sans"/>
              </a:rPr>
              <a:t>Districts and schools can take practice tests on a scheduled day to ensure system capacity is sufficient for heavy testing days</a:t>
            </a:r>
          </a:p>
          <a:p>
            <a:pPr marL="690880" lvl="2">
              <a:buFont typeface="Courier New" panose="020B0604020202020204" pitchFamily="34" charset="0"/>
              <a:buChar char="o"/>
            </a:pPr>
            <a:endParaRPr lang="en-US">
              <a:cs typeface="Plus Jakarta Sans"/>
            </a:endParaRPr>
          </a:p>
          <a:p>
            <a:endParaRPr lang="en-US">
              <a:cs typeface="Plus Jakarta Sans"/>
            </a:endParaRPr>
          </a:p>
          <a:p>
            <a:endParaRPr lang="en-US">
              <a:cs typeface="Plus Jakarta Sans"/>
            </a:endParaRPr>
          </a:p>
          <a:p>
            <a:endParaRPr lang="en-US">
              <a:cs typeface="Plus Jakarta Sans"/>
            </a:endParaRPr>
          </a:p>
        </p:txBody>
      </p:sp>
      <p:pic>
        <p:nvPicPr>
          <p:cNvPr id="7" name="Picture 6" descr="A screenshot of a computer&#10;&#10;AI-generated content may be incorrect.">
            <a:extLst>
              <a:ext uri="{FF2B5EF4-FFF2-40B4-BE49-F238E27FC236}">
                <a16:creationId xmlns:a16="http://schemas.microsoft.com/office/drawing/2014/main" id="{565E1D08-6820-E196-7FA3-677838BE79D1}"/>
              </a:ext>
            </a:extLst>
          </p:cNvPr>
          <p:cNvPicPr>
            <a:picLocks noChangeAspect="1"/>
          </p:cNvPicPr>
          <p:nvPr/>
        </p:nvPicPr>
        <p:blipFill>
          <a:blip r:embed="rId4"/>
          <a:stretch>
            <a:fillRect/>
          </a:stretch>
        </p:blipFill>
        <p:spPr>
          <a:xfrm>
            <a:off x="6527976" y="898193"/>
            <a:ext cx="5322939" cy="3362382"/>
          </a:xfrm>
          <a:prstGeom prst="rect">
            <a:avLst/>
          </a:prstGeom>
        </p:spPr>
      </p:pic>
    </p:spTree>
    <p:extLst>
      <p:ext uri="{BB962C8B-B14F-4D97-AF65-F5344CB8AC3E}">
        <p14:creationId xmlns:p14="http://schemas.microsoft.com/office/powerpoint/2010/main" val="1401266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E9EE62-D891-0142-E581-12E5D5243797}"/>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29703266-F882-3A28-9D75-FC3729DE754A}"/>
              </a:ext>
            </a:extLst>
          </p:cNvPr>
          <p:cNvSpPr>
            <a:spLocks noGrp="1"/>
          </p:cNvSpPr>
          <p:nvPr>
            <p:ph type="body" sz="quarter" idx="15"/>
          </p:nvPr>
        </p:nvSpPr>
        <p:spPr/>
        <p:txBody>
          <a:bodyPr lIns="0" tIns="45720" rIns="91440" bIns="45720" anchor="t"/>
          <a:lstStyle/>
          <a:p>
            <a:r>
              <a:rPr lang="en-US">
                <a:latin typeface="Montserrat"/>
              </a:rPr>
              <a:t>Customer Support</a:t>
            </a:r>
            <a:endParaRPr lang="en-US"/>
          </a:p>
          <a:p>
            <a:endParaRPr lang="en-US"/>
          </a:p>
        </p:txBody>
      </p:sp>
      <p:sp>
        <p:nvSpPr>
          <p:cNvPr id="10" name="Title 9">
            <a:extLst>
              <a:ext uri="{FF2B5EF4-FFF2-40B4-BE49-F238E27FC236}">
                <a16:creationId xmlns:a16="http://schemas.microsoft.com/office/drawing/2014/main" id="{5775D692-F755-2F58-D76A-73F448348CB2}"/>
              </a:ext>
            </a:extLst>
          </p:cNvPr>
          <p:cNvSpPr>
            <a:spLocks noGrp="1"/>
          </p:cNvSpPr>
          <p:nvPr>
            <p:ph type="title"/>
          </p:nvPr>
        </p:nvSpPr>
        <p:spPr/>
        <p:txBody>
          <a:bodyPr wrap="square" lIns="0" tIns="0" rIns="0" bIns="0" anchor="t">
            <a:spAutoFit/>
          </a:bodyPr>
          <a:lstStyle/>
          <a:p>
            <a:r>
              <a:rPr lang="en-US"/>
              <a:t>New MSTAR Portal</a:t>
            </a:r>
          </a:p>
        </p:txBody>
      </p:sp>
      <p:sp>
        <p:nvSpPr>
          <p:cNvPr id="13" name="Text Placeholder 12">
            <a:extLst>
              <a:ext uri="{FF2B5EF4-FFF2-40B4-BE49-F238E27FC236}">
                <a16:creationId xmlns:a16="http://schemas.microsoft.com/office/drawing/2014/main" id="{EF3D95FE-985A-6236-BD0F-647B50824214}"/>
              </a:ext>
            </a:extLst>
          </p:cNvPr>
          <p:cNvSpPr>
            <a:spLocks noGrp="1"/>
          </p:cNvSpPr>
          <p:nvPr>
            <p:ph type="body" sz="quarter" idx="18"/>
          </p:nvPr>
        </p:nvSpPr>
        <p:spPr/>
        <p:txBody>
          <a:bodyPr lIns="0" tIns="45720" rIns="91440" bIns="45720" anchor="t"/>
          <a:lstStyle/>
          <a:p>
            <a:endParaRPr lang="en-US">
              <a:latin typeface="Montserrat"/>
            </a:endParaRPr>
          </a:p>
          <a:p>
            <a:endParaRPr lang="en-US">
              <a:latin typeface="Montserrat"/>
            </a:endParaRPr>
          </a:p>
        </p:txBody>
      </p:sp>
      <p:sp>
        <p:nvSpPr>
          <p:cNvPr id="3" name="Content Placeholder 2">
            <a:extLst>
              <a:ext uri="{FF2B5EF4-FFF2-40B4-BE49-F238E27FC236}">
                <a16:creationId xmlns:a16="http://schemas.microsoft.com/office/drawing/2014/main" id="{404200FD-8A13-1793-A58D-A50072D2C022}"/>
              </a:ext>
            </a:extLst>
          </p:cNvPr>
          <p:cNvSpPr>
            <a:spLocks noGrp="1"/>
          </p:cNvSpPr>
          <p:nvPr>
            <p:ph sz="quarter" idx="17"/>
          </p:nvPr>
        </p:nvSpPr>
        <p:spPr>
          <a:xfrm>
            <a:off x="2066471" y="6536270"/>
            <a:ext cx="11049000" cy="231400"/>
          </a:xfrm>
        </p:spPr>
        <p:txBody>
          <a:bodyPr lIns="0" tIns="45720" rIns="91440" bIns="45720" anchor="t"/>
          <a:lstStyle/>
          <a:p>
            <a:r>
              <a:rPr lang="en-US">
                <a:latin typeface="Montserrat"/>
              </a:rPr>
              <a:t>https://mstar.mdassessments.</a:t>
            </a:r>
          </a:p>
        </p:txBody>
      </p:sp>
      <p:pic>
        <p:nvPicPr>
          <p:cNvPr id="2" name="Picture 1">
            <a:extLst>
              <a:ext uri="{FF2B5EF4-FFF2-40B4-BE49-F238E27FC236}">
                <a16:creationId xmlns:a16="http://schemas.microsoft.com/office/drawing/2014/main" id="{B7073405-13D5-EA7F-04BB-CB002AE295FF}"/>
              </a:ext>
            </a:extLst>
          </p:cNvPr>
          <p:cNvPicPr>
            <a:picLocks noChangeAspect="1"/>
          </p:cNvPicPr>
          <p:nvPr/>
        </p:nvPicPr>
        <p:blipFill>
          <a:blip r:embed="rId3"/>
          <a:stretch>
            <a:fillRect/>
          </a:stretch>
        </p:blipFill>
        <p:spPr>
          <a:xfrm>
            <a:off x="4092429" y="683845"/>
            <a:ext cx="6312681" cy="5734540"/>
          </a:xfrm>
          <a:prstGeom prst="rect">
            <a:avLst/>
          </a:prstGeom>
        </p:spPr>
      </p:pic>
    </p:spTree>
    <p:extLst>
      <p:ext uri="{BB962C8B-B14F-4D97-AF65-F5344CB8AC3E}">
        <p14:creationId xmlns:p14="http://schemas.microsoft.com/office/powerpoint/2010/main" val="12552859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F4D991-54B4-3770-D715-C3C686A23D4E}"/>
            </a:ext>
          </a:extLst>
        </p:cNvPr>
        <p:cNvGrpSpPr/>
        <p:nvPr/>
      </p:nvGrpSpPr>
      <p:grpSpPr>
        <a:xfrm>
          <a:off x="0" y="0"/>
          <a:ext cx="0" cy="0"/>
          <a:chOff x="0" y="0"/>
          <a:chExt cx="0" cy="0"/>
        </a:xfrm>
      </p:grpSpPr>
      <p:sp>
        <p:nvSpPr>
          <p:cNvPr id="10" name="Title 9">
            <a:extLst>
              <a:ext uri="{FF2B5EF4-FFF2-40B4-BE49-F238E27FC236}">
                <a16:creationId xmlns:a16="http://schemas.microsoft.com/office/drawing/2014/main" id="{4023B353-D823-884C-D6EF-B49B6FB6E7AC}"/>
              </a:ext>
            </a:extLst>
          </p:cNvPr>
          <p:cNvSpPr>
            <a:spLocks noGrp="1"/>
          </p:cNvSpPr>
          <p:nvPr>
            <p:ph type="title"/>
          </p:nvPr>
        </p:nvSpPr>
        <p:spPr/>
        <p:txBody>
          <a:bodyPr wrap="square" lIns="0" tIns="0" rIns="0" bIns="0" anchor="t">
            <a:spAutoFit/>
          </a:bodyPr>
          <a:lstStyle/>
          <a:p>
            <a:r>
              <a:rPr lang="en-US">
                <a:latin typeface="Montserrat SemiBold"/>
              </a:rPr>
              <a:t>Learning Management System (LMS)</a:t>
            </a:r>
            <a:endParaRPr lang="en-US"/>
          </a:p>
        </p:txBody>
      </p:sp>
      <p:sp>
        <p:nvSpPr>
          <p:cNvPr id="13" name="Text Placeholder 12">
            <a:extLst>
              <a:ext uri="{FF2B5EF4-FFF2-40B4-BE49-F238E27FC236}">
                <a16:creationId xmlns:a16="http://schemas.microsoft.com/office/drawing/2014/main" id="{DEB77CCB-4301-B9A0-ED26-5C724CFE0B3E}"/>
              </a:ext>
            </a:extLst>
          </p:cNvPr>
          <p:cNvSpPr>
            <a:spLocks noGrp="1"/>
          </p:cNvSpPr>
          <p:nvPr>
            <p:ph type="body" sz="quarter" idx="18"/>
          </p:nvPr>
        </p:nvSpPr>
        <p:spPr>
          <a:xfrm>
            <a:off x="571500" y="1227992"/>
            <a:ext cx="11049000" cy="4452938"/>
          </a:xfrm>
        </p:spPr>
        <p:txBody>
          <a:bodyPr lIns="0" tIns="45720" rIns="91440" bIns="45720" anchor="t"/>
          <a:lstStyle/>
          <a:p>
            <a:endParaRPr lang="en-US">
              <a:solidFill>
                <a:srgbClr val="212121"/>
              </a:solidFill>
              <a:latin typeface="Montserrat"/>
            </a:endParaRPr>
          </a:p>
          <a:p>
            <a:endParaRPr lang="en-US">
              <a:highlight>
                <a:srgbClr val="FFFF00"/>
              </a:highlight>
              <a:latin typeface="Montserrat"/>
            </a:endParaRPr>
          </a:p>
          <a:p>
            <a:endParaRPr lang="en-US">
              <a:highlight>
                <a:srgbClr val="FFFF00"/>
              </a:highlight>
            </a:endParaRPr>
          </a:p>
          <a:p>
            <a:endParaRPr lang="en-US"/>
          </a:p>
          <a:p>
            <a:endParaRPr lang="en-US"/>
          </a:p>
          <a:p>
            <a:endParaRPr lang="en-US"/>
          </a:p>
          <a:p>
            <a:endParaRPr lang="en-US"/>
          </a:p>
          <a:p>
            <a:endParaRPr lang="en-US" sz="1700"/>
          </a:p>
          <a:p>
            <a:endParaRPr lang="en-US" sz="1700"/>
          </a:p>
          <a:p>
            <a:endParaRPr lang="en-US" sz="1700"/>
          </a:p>
          <a:p>
            <a:endParaRPr lang="en-US" sz="1700"/>
          </a:p>
          <a:p>
            <a:endParaRPr lang="en-US"/>
          </a:p>
          <a:p>
            <a:endParaRPr lang="en-US"/>
          </a:p>
          <a:p>
            <a:endParaRPr lang="en-US"/>
          </a:p>
          <a:p>
            <a:endParaRPr lang="en-US"/>
          </a:p>
          <a:p>
            <a:endParaRPr lang="en-US"/>
          </a:p>
          <a:p>
            <a:endParaRPr lang="en-US"/>
          </a:p>
          <a:p>
            <a:endParaRPr lang="en-US"/>
          </a:p>
          <a:p>
            <a:endParaRPr lang="en-US"/>
          </a:p>
        </p:txBody>
      </p:sp>
      <p:pic>
        <p:nvPicPr>
          <p:cNvPr id="3" name="Graphic 2">
            <a:extLst>
              <a:ext uri="{FF2B5EF4-FFF2-40B4-BE49-F238E27FC236}">
                <a16:creationId xmlns:a16="http://schemas.microsoft.com/office/drawing/2014/main" id="{21BE0D80-7AD2-21A8-B2F7-3B8DABDC9075}"/>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266533" y="5482456"/>
            <a:ext cx="914400" cy="914400"/>
          </a:xfrm>
          <a:prstGeom prst="rect">
            <a:avLst/>
          </a:prstGeom>
        </p:spPr>
      </p:pic>
      <p:sp>
        <p:nvSpPr>
          <p:cNvPr id="5" name="Text Placeholder 10">
            <a:extLst>
              <a:ext uri="{FF2B5EF4-FFF2-40B4-BE49-F238E27FC236}">
                <a16:creationId xmlns:a16="http://schemas.microsoft.com/office/drawing/2014/main" id="{45BAD8BE-A373-EC5A-C647-4AC5704BE51D}"/>
              </a:ext>
            </a:extLst>
          </p:cNvPr>
          <p:cNvSpPr txBox="1">
            <a:spLocks/>
          </p:cNvSpPr>
          <p:nvPr/>
        </p:nvSpPr>
        <p:spPr>
          <a:xfrm>
            <a:off x="571500" y="229913"/>
            <a:ext cx="9633916" cy="321184"/>
          </a:xfrm>
          <a:prstGeom prst="rect">
            <a:avLst/>
          </a:prstGeom>
        </p:spPr>
        <p:txBody>
          <a:bodyPr lIns="0" tIns="45720" rIns="91440" bIns="45720" anchor="t"/>
          <a:lstStyle>
            <a:lvl1pPr marL="0" indent="0" algn="l" defTabSz="914400" rtl="0" eaLnBrk="1" latinLnBrk="0" hangingPunct="1">
              <a:lnSpc>
                <a:spcPct val="90000"/>
              </a:lnSpc>
              <a:spcBef>
                <a:spcPts val="1000"/>
              </a:spcBef>
              <a:buFont typeface="Arial" panose="020B0604020202020204" pitchFamily="34" charset="0"/>
              <a:buNone/>
              <a:defRPr sz="1400" b="0" i="0" kern="1200">
                <a:solidFill>
                  <a:srgbClr val="424B5A"/>
                </a:solidFill>
                <a:latin typeface="Montserrat" pitchFamily="2"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b="0" i="0" kern="1200">
                <a:solidFill>
                  <a:schemeClr val="tx1"/>
                </a:solidFill>
                <a:latin typeface="Lato" panose="020F0502020204030203"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b="0" i="0" kern="1200">
                <a:solidFill>
                  <a:schemeClr val="tx1"/>
                </a:solidFill>
                <a:latin typeface="Lato" panose="020F0502020204030203"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100" b="0" i="0" kern="1200">
                <a:solidFill>
                  <a:schemeClr val="tx1"/>
                </a:solidFill>
                <a:latin typeface="Lato" panose="020F0502020204030203"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100" b="0" i="0" kern="1200">
                <a:solidFill>
                  <a:schemeClr val="tx1"/>
                </a:solidFill>
                <a:latin typeface="Lato" panose="020F050202020403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atin typeface="Montserrat"/>
              </a:rPr>
              <a:t>Customer Support</a:t>
            </a:r>
            <a:endParaRPr lang="en-US"/>
          </a:p>
          <a:p>
            <a:endParaRPr lang="en-US"/>
          </a:p>
        </p:txBody>
      </p:sp>
      <p:pic>
        <p:nvPicPr>
          <p:cNvPr id="8" name="Picture 7">
            <a:extLst>
              <a:ext uri="{FF2B5EF4-FFF2-40B4-BE49-F238E27FC236}">
                <a16:creationId xmlns:a16="http://schemas.microsoft.com/office/drawing/2014/main" id="{84949E6D-A6D6-B38F-DD0E-8DF097A1C658}"/>
              </a:ext>
            </a:extLst>
          </p:cNvPr>
          <p:cNvPicPr>
            <a:picLocks noChangeAspect="1"/>
          </p:cNvPicPr>
          <p:nvPr/>
        </p:nvPicPr>
        <p:blipFill>
          <a:blip r:embed="rId4"/>
          <a:stretch>
            <a:fillRect/>
          </a:stretch>
        </p:blipFill>
        <p:spPr>
          <a:xfrm>
            <a:off x="5386752" y="2325750"/>
            <a:ext cx="6033510" cy="2973092"/>
          </a:xfrm>
          <a:prstGeom prst="rect">
            <a:avLst/>
          </a:prstGeom>
        </p:spPr>
      </p:pic>
      <p:pic>
        <p:nvPicPr>
          <p:cNvPr id="9" name="Picture 8">
            <a:extLst>
              <a:ext uri="{FF2B5EF4-FFF2-40B4-BE49-F238E27FC236}">
                <a16:creationId xmlns:a16="http://schemas.microsoft.com/office/drawing/2014/main" id="{FB692A0B-64C2-78BF-AB7B-B0E1D56C86DF}"/>
              </a:ext>
            </a:extLst>
          </p:cNvPr>
          <p:cNvPicPr>
            <a:picLocks noChangeAspect="1"/>
          </p:cNvPicPr>
          <p:nvPr/>
        </p:nvPicPr>
        <p:blipFill>
          <a:blip r:embed="rId5"/>
          <a:srcRect r="-156" b="340"/>
          <a:stretch>
            <a:fillRect/>
          </a:stretch>
        </p:blipFill>
        <p:spPr>
          <a:xfrm>
            <a:off x="572761" y="2359660"/>
            <a:ext cx="4696602" cy="2189938"/>
          </a:xfrm>
          <a:prstGeom prst="rect">
            <a:avLst/>
          </a:prstGeom>
        </p:spPr>
      </p:pic>
    </p:spTree>
    <p:extLst>
      <p:ext uri="{BB962C8B-B14F-4D97-AF65-F5344CB8AC3E}">
        <p14:creationId xmlns:p14="http://schemas.microsoft.com/office/powerpoint/2010/main" val="1119427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3392A2-C9D6-78A8-DFB8-792FD2DAF0E3}"/>
            </a:ext>
          </a:extLst>
        </p:cNvPr>
        <p:cNvGrpSpPr/>
        <p:nvPr/>
      </p:nvGrpSpPr>
      <p:grpSpPr>
        <a:xfrm>
          <a:off x="0" y="0"/>
          <a:ext cx="0" cy="0"/>
          <a:chOff x="0" y="0"/>
          <a:chExt cx="0" cy="0"/>
        </a:xfrm>
      </p:grpSpPr>
      <p:sp>
        <p:nvSpPr>
          <p:cNvPr id="10" name="Title 9">
            <a:extLst>
              <a:ext uri="{FF2B5EF4-FFF2-40B4-BE49-F238E27FC236}">
                <a16:creationId xmlns:a16="http://schemas.microsoft.com/office/drawing/2014/main" id="{DC849CF8-B4FA-BF3B-F797-53BD088EB843}"/>
              </a:ext>
            </a:extLst>
          </p:cNvPr>
          <p:cNvSpPr>
            <a:spLocks noGrp="1"/>
          </p:cNvSpPr>
          <p:nvPr>
            <p:ph type="title"/>
          </p:nvPr>
        </p:nvSpPr>
        <p:spPr/>
        <p:txBody>
          <a:bodyPr wrap="square" lIns="0" tIns="0" rIns="0" bIns="0" anchor="t">
            <a:spAutoFit/>
          </a:bodyPr>
          <a:lstStyle/>
          <a:p>
            <a:r>
              <a:rPr lang="en-US">
                <a:latin typeface="Montserrat SemiBold"/>
              </a:rPr>
              <a:t>New MSTAR Customer Support</a:t>
            </a:r>
            <a:endParaRPr lang="en-US"/>
          </a:p>
        </p:txBody>
      </p:sp>
      <p:sp>
        <p:nvSpPr>
          <p:cNvPr id="13" name="Text Placeholder 12">
            <a:extLst>
              <a:ext uri="{FF2B5EF4-FFF2-40B4-BE49-F238E27FC236}">
                <a16:creationId xmlns:a16="http://schemas.microsoft.com/office/drawing/2014/main" id="{42489C47-BA39-7B2B-81CF-17EFA4370CC2}"/>
              </a:ext>
            </a:extLst>
          </p:cNvPr>
          <p:cNvSpPr>
            <a:spLocks noGrp="1"/>
          </p:cNvSpPr>
          <p:nvPr>
            <p:ph type="body" sz="quarter" idx="18"/>
          </p:nvPr>
        </p:nvSpPr>
        <p:spPr>
          <a:xfrm>
            <a:off x="571500" y="1227992"/>
            <a:ext cx="11049000" cy="4452938"/>
          </a:xfrm>
        </p:spPr>
        <p:txBody>
          <a:bodyPr lIns="0" tIns="45720" rIns="91440" bIns="45720" anchor="t"/>
          <a:lstStyle/>
          <a:p>
            <a:r>
              <a:rPr lang="en-US">
                <a:latin typeface="Montserrat"/>
              </a:rPr>
              <a:t>Contact Customer Support via Phone, Email, or Chat in MSTAR Portal. </a:t>
            </a:r>
            <a:r>
              <a:rPr lang="en-US">
                <a:solidFill>
                  <a:srgbClr val="FF0000"/>
                </a:solidFill>
                <a:latin typeface="Montserrat"/>
              </a:rPr>
              <a:t> </a:t>
            </a:r>
            <a:endParaRPr lang="en-US" i="1">
              <a:solidFill>
                <a:srgbClr val="FF0000"/>
              </a:solidFill>
              <a:latin typeface="Montserrat"/>
            </a:endParaRPr>
          </a:p>
          <a:p>
            <a:endParaRPr lang="en-US">
              <a:highlight>
                <a:srgbClr val="FFFF00"/>
              </a:highlight>
              <a:latin typeface="Montserrat"/>
            </a:endParaRPr>
          </a:p>
          <a:p>
            <a:endParaRPr lang="en-US">
              <a:highlight>
                <a:srgbClr val="FFFF00"/>
              </a:highlight>
            </a:endParaRPr>
          </a:p>
          <a:p>
            <a:endParaRPr lang="en-US"/>
          </a:p>
          <a:p>
            <a:endParaRPr lang="en-US"/>
          </a:p>
          <a:p>
            <a:endParaRPr lang="en-US"/>
          </a:p>
          <a:p>
            <a:endParaRPr lang="en-US"/>
          </a:p>
          <a:p>
            <a:endParaRPr lang="en-US" sz="1700"/>
          </a:p>
          <a:p>
            <a:endParaRPr lang="en-US" sz="1700"/>
          </a:p>
          <a:p>
            <a:endParaRPr lang="en-US" sz="1700"/>
          </a:p>
          <a:p>
            <a:endParaRPr lang="en-US" sz="1700"/>
          </a:p>
          <a:p>
            <a:endParaRPr lang="en-US"/>
          </a:p>
          <a:p>
            <a:endParaRPr lang="en-US"/>
          </a:p>
          <a:p>
            <a:endParaRPr lang="en-US"/>
          </a:p>
          <a:p>
            <a:endParaRPr lang="en-US"/>
          </a:p>
          <a:p>
            <a:endParaRPr lang="en-US"/>
          </a:p>
          <a:p>
            <a:endParaRPr lang="en-US"/>
          </a:p>
          <a:p>
            <a:endParaRPr lang="en-US"/>
          </a:p>
          <a:p>
            <a:endParaRPr lang="en-US"/>
          </a:p>
        </p:txBody>
      </p:sp>
      <p:pic>
        <p:nvPicPr>
          <p:cNvPr id="3" name="Graphic 2">
            <a:extLst>
              <a:ext uri="{FF2B5EF4-FFF2-40B4-BE49-F238E27FC236}">
                <a16:creationId xmlns:a16="http://schemas.microsoft.com/office/drawing/2014/main" id="{E3BFA768-E60C-5F12-67D4-BE9DE20101A7}"/>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266533" y="5482456"/>
            <a:ext cx="914400" cy="914400"/>
          </a:xfrm>
          <a:prstGeom prst="rect">
            <a:avLst/>
          </a:prstGeom>
        </p:spPr>
      </p:pic>
      <p:pic>
        <p:nvPicPr>
          <p:cNvPr id="7" name="Picture 6">
            <a:extLst>
              <a:ext uri="{FF2B5EF4-FFF2-40B4-BE49-F238E27FC236}">
                <a16:creationId xmlns:a16="http://schemas.microsoft.com/office/drawing/2014/main" id="{0A6CF7DA-96EC-BC55-DB3D-69AD61C1E78D}"/>
              </a:ext>
            </a:extLst>
          </p:cNvPr>
          <p:cNvPicPr>
            <a:picLocks noChangeAspect="1"/>
          </p:cNvPicPr>
          <p:nvPr/>
        </p:nvPicPr>
        <p:blipFill>
          <a:blip r:embed="rId4"/>
          <a:stretch>
            <a:fillRect/>
          </a:stretch>
        </p:blipFill>
        <p:spPr>
          <a:xfrm>
            <a:off x="3376011" y="1736912"/>
            <a:ext cx="5111496" cy="1695347"/>
          </a:xfrm>
          <a:prstGeom prst="rect">
            <a:avLst/>
          </a:prstGeom>
        </p:spPr>
      </p:pic>
      <p:sp>
        <p:nvSpPr>
          <p:cNvPr id="5" name="Text Placeholder 10">
            <a:extLst>
              <a:ext uri="{FF2B5EF4-FFF2-40B4-BE49-F238E27FC236}">
                <a16:creationId xmlns:a16="http://schemas.microsoft.com/office/drawing/2014/main" id="{25AAD463-C0DC-4E61-4433-3B885AC54BCA}"/>
              </a:ext>
            </a:extLst>
          </p:cNvPr>
          <p:cNvSpPr txBox="1">
            <a:spLocks/>
          </p:cNvSpPr>
          <p:nvPr/>
        </p:nvSpPr>
        <p:spPr>
          <a:xfrm>
            <a:off x="571500" y="229913"/>
            <a:ext cx="9633916" cy="321184"/>
          </a:xfrm>
          <a:prstGeom prst="rect">
            <a:avLst/>
          </a:prstGeom>
        </p:spPr>
        <p:txBody>
          <a:bodyPr lIns="0" tIns="45720" rIns="91440" bIns="45720" anchor="t"/>
          <a:lstStyle>
            <a:lvl1pPr marL="0" indent="0" algn="l" defTabSz="914400" rtl="0" eaLnBrk="1" latinLnBrk="0" hangingPunct="1">
              <a:lnSpc>
                <a:spcPct val="90000"/>
              </a:lnSpc>
              <a:spcBef>
                <a:spcPts val="1000"/>
              </a:spcBef>
              <a:buFont typeface="Arial" panose="020B0604020202020204" pitchFamily="34" charset="0"/>
              <a:buNone/>
              <a:defRPr sz="1400" b="0" i="0" kern="1200">
                <a:solidFill>
                  <a:srgbClr val="424B5A"/>
                </a:solidFill>
                <a:latin typeface="Montserrat" pitchFamily="2"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b="0" i="0" kern="1200">
                <a:solidFill>
                  <a:schemeClr val="tx1"/>
                </a:solidFill>
                <a:latin typeface="Lato" panose="020F0502020204030203"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b="0" i="0" kern="1200">
                <a:solidFill>
                  <a:schemeClr val="tx1"/>
                </a:solidFill>
                <a:latin typeface="Lato" panose="020F0502020204030203"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100" b="0" i="0" kern="1200">
                <a:solidFill>
                  <a:schemeClr val="tx1"/>
                </a:solidFill>
                <a:latin typeface="Lato" panose="020F0502020204030203"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100" b="0" i="0" kern="1200">
                <a:solidFill>
                  <a:schemeClr val="tx1"/>
                </a:solidFill>
                <a:latin typeface="Lato" panose="020F050202020403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atin typeface="Montserrat"/>
              </a:rPr>
              <a:t>Customer Support</a:t>
            </a:r>
            <a:endParaRPr lang="en-US"/>
          </a:p>
          <a:p>
            <a:endParaRPr lang="en-US"/>
          </a:p>
        </p:txBody>
      </p:sp>
      <p:pic>
        <p:nvPicPr>
          <p:cNvPr id="2" name="Picture 1">
            <a:extLst>
              <a:ext uri="{FF2B5EF4-FFF2-40B4-BE49-F238E27FC236}">
                <a16:creationId xmlns:a16="http://schemas.microsoft.com/office/drawing/2014/main" id="{FE168906-E960-AE6C-6694-609FFCD0409B}"/>
              </a:ext>
            </a:extLst>
          </p:cNvPr>
          <p:cNvPicPr>
            <a:picLocks noChangeAspect="1"/>
          </p:cNvPicPr>
          <p:nvPr/>
        </p:nvPicPr>
        <p:blipFill>
          <a:blip r:embed="rId5"/>
          <a:stretch>
            <a:fillRect/>
          </a:stretch>
        </p:blipFill>
        <p:spPr>
          <a:xfrm>
            <a:off x="1494691" y="3480542"/>
            <a:ext cx="8880232" cy="2905837"/>
          </a:xfrm>
          <a:prstGeom prst="rect">
            <a:avLst/>
          </a:prstGeom>
        </p:spPr>
      </p:pic>
    </p:spTree>
    <p:extLst>
      <p:ext uri="{BB962C8B-B14F-4D97-AF65-F5344CB8AC3E}">
        <p14:creationId xmlns:p14="http://schemas.microsoft.com/office/powerpoint/2010/main" val="31702639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F17251B-E824-2648-EAE9-63647D9DB0B6}"/>
              </a:ext>
            </a:extLst>
          </p:cNvPr>
          <p:cNvSpPr>
            <a:spLocks noGrp="1"/>
          </p:cNvSpPr>
          <p:nvPr>
            <p:ph type="title"/>
          </p:nvPr>
        </p:nvSpPr>
        <p:spPr/>
        <p:txBody>
          <a:bodyPr/>
          <a:lstStyle/>
          <a:p>
            <a:r>
              <a:rPr lang="en-US"/>
              <a:t>New MSTASR Service Center</a:t>
            </a:r>
          </a:p>
        </p:txBody>
      </p:sp>
      <p:pic>
        <p:nvPicPr>
          <p:cNvPr id="7" name="Picture 6">
            <a:extLst>
              <a:ext uri="{FF2B5EF4-FFF2-40B4-BE49-F238E27FC236}">
                <a16:creationId xmlns:a16="http://schemas.microsoft.com/office/drawing/2014/main" id="{4A71D40F-A00C-FEB9-36B7-658F517DF59F}"/>
              </a:ext>
            </a:extLst>
          </p:cNvPr>
          <p:cNvPicPr>
            <a:picLocks noChangeAspect="1"/>
          </p:cNvPicPr>
          <p:nvPr/>
        </p:nvPicPr>
        <p:blipFill>
          <a:blip r:embed="rId3"/>
          <a:stretch>
            <a:fillRect/>
          </a:stretch>
        </p:blipFill>
        <p:spPr>
          <a:xfrm>
            <a:off x="2627668" y="1229652"/>
            <a:ext cx="7690614" cy="5035949"/>
          </a:xfrm>
          <a:prstGeom prst="rect">
            <a:avLst/>
          </a:prstGeom>
        </p:spPr>
      </p:pic>
      <p:sp>
        <p:nvSpPr>
          <p:cNvPr id="8" name="Text Placeholder 10">
            <a:extLst>
              <a:ext uri="{FF2B5EF4-FFF2-40B4-BE49-F238E27FC236}">
                <a16:creationId xmlns:a16="http://schemas.microsoft.com/office/drawing/2014/main" id="{E3F6B7B3-FE3C-D585-FF8B-55C2B7868507}"/>
              </a:ext>
            </a:extLst>
          </p:cNvPr>
          <p:cNvSpPr>
            <a:spLocks noGrp="1"/>
          </p:cNvSpPr>
          <p:nvPr>
            <p:ph type="body" sz="quarter" idx="15"/>
          </p:nvPr>
        </p:nvSpPr>
        <p:spPr>
          <a:xfrm>
            <a:off x="592265" y="168290"/>
            <a:ext cx="9633916" cy="321184"/>
          </a:xfrm>
        </p:spPr>
        <p:txBody>
          <a:bodyPr lIns="0" tIns="45720" rIns="91440" bIns="45720" anchor="t"/>
          <a:lstStyle/>
          <a:p>
            <a:r>
              <a:rPr lang="en-US">
                <a:latin typeface="Montserrat"/>
              </a:rPr>
              <a:t>Customer Support</a:t>
            </a:r>
            <a:endParaRPr lang="en-US"/>
          </a:p>
          <a:p>
            <a:endParaRPr lang="en-US"/>
          </a:p>
        </p:txBody>
      </p:sp>
    </p:spTree>
    <p:extLst>
      <p:ext uri="{BB962C8B-B14F-4D97-AF65-F5344CB8AC3E}">
        <p14:creationId xmlns:p14="http://schemas.microsoft.com/office/powerpoint/2010/main" val="30242728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57B2DA-CA65-A2B8-3874-B057A8EA3C81}"/>
            </a:ext>
          </a:extLst>
        </p:cNvPr>
        <p:cNvGrpSpPr/>
        <p:nvPr/>
      </p:nvGrpSpPr>
      <p:grpSpPr>
        <a:xfrm>
          <a:off x="0" y="0"/>
          <a:ext cx="0" cy="0"/>
          <a:chOff x="0" y="0"/>
          <a:chExt cx="0" cy="0"/>
        </a:xfrm>
      </p:grpSpPr>
      <p:sp>
        <p:nvSpPr>
          <p:cNvPr id="10" name="Title 9">
            <a:extLst>
              <a:ext uri="{FF2B5EF4-FFF2-40B4-BE49-F238E27FC236}">
                <a16:creationId xmlns:a16="http://schemas.microsoft.com/office/drawing/2014/main" id="{FB105D99-0743-A438-5CFE-8E6108A36B50}"/>
              </a:ext>
            </a:extLst>
          </p:cNvPr>
          <p:cNvSpPr>
            <a:spLocks noGrp="1"/>
          </p:cNvSpPr>
          <p:nvPr>
            <p:ph type="title"/>
          </p:nvPr>
        </p:nvSpPr>
        <p:spPr/>
        <p:txBody>
          <a:bodyPr wrap="square" lIns="0" tIns="0" rIns="0" bIns="0" anchor="t">
            <a:spAutoFit/>
          </a:bodyPr>
          <a:lstStyle/>
          <a:p>
            <a:r>
              <a:rPr lang="en-US">
                <a:latin typeface="Montserrat SemiBold"/>
              </a:rPr>
              <a:t>Customer Support Reminders</a:t>
            </a:r>
            <a:endParaRPr lang="en-US"/>
          </a:p>
        </p:txBody>
      </p:sp>
      <p:sp>
        <p:nvSpPr>
          <p:cNvPr id="13" name="Text Placeholder 12">
            <a:extLst>
              <a:ext uri="{FF2B5EF4-FFF2-40B4-BE49-F238E27FC236}">
                <a16:creationId xmlns:a16="http://schemas.microsoft.com/office/drawing/2014/main" id="{C63A5F56-CDD9-E1F4-6C66-18B15BD13DAD}"/>
              </a:ext>
            </a:extLst>
          </p:cNvPr>
          <p:cNvSpPr>
            <a:spLocks noGrp="1"/>
          </p:cNvSpPr>
          <p:nvPr>
            <p:ph type="body" sz="quarter" idx="18"/>
          </p:nvPr>
        </p:nvSpPr>
        <p:spPr/>
        <p:txBody>
          <a:bodyPr lIns="0" tIns="45720" rIns="91440" bIns="45720" anchor="t"/>
          <a:lstStyle/>
          <a:p>
            <a:r>
              <a:rPr lang="en-US">
                <a:latin typeface="Montserrat"/>
              </a:rPr>
              <a:t>When reaching out to Customer Support always be prepared to provide the following information.</a:t>
            </a:r>
          </a:p>
          <a:p>
            <a:pPr marL="285750" indent="-285750">
              <a:buFont typeface="Arial" panose="020B0604020202020204" pitchFamily="34" charset="0"/>
              <a:buChar char="•"/>
            </a:pPr>
            <a:r>
              <a:rPr lang="en-US">
                <a:solidFill>
                  <a:srgbClr val="000000"/>
                </a:solidFill>
                <a:latin typeface="Montserrat"/>
                <a:cs typeface="Courier New"/>
              </a:rPr>
              <a:t>LAC/STC</a:t>
            </a:r>
            <a:r>
              <a:rPr lang="en-US">
                <a:solidFill>
                  <a:srgbClr val="000000"/>
                </a:solidFill>
                <a:latin typeface="Montserrat"/>
                <a:ea typeface="Calibri"/>
                <a:cs typeface="Calibri"/>
              </a:rPr>
              <a:t> Name</a:t>
            </a:r>
            <a:endParaRPr lang="en-US">
              <a:solidFill>
                <a:srgbClr val="000000"/>
              </a:solidFill>
              <a:latin typeface="Montserrat"/>
            </a:endParaRPr>
          </a:p>
          <a:p>
            <a:pPr marL="285750" indent="-285750">
              <a:buFont typeface="Arial" panose="020B0604020202020204" pitchFamily="34" charset="0"/>
              <a:buChar char="•"/>
            </a:pPr>
            <a:r>
              <a:rPr lang="en-US">
                <a:solidFill>
                  <a:srgbClr val="000000"/>
                </a:solidFill>
                <a:latin typeface="Montserrat"/>
                <a:cs typeface="Courier New"/>
              </a:rPr>
              <a:t>LAC/STC</a:t>
            </a:r>
            <a:r>
              <a:rPr lang="en-US">
                <a:solidFill>
                  <a:srgbClr val="000000"/>
                </a:solidFill>
                <a:latin typeface="Montserrat"/>
                <a:ea typeface="Calibri"/>
                <a:cs typeface="Calibri"/>
              </a:rPr>
              <a:t> Email/Phone Number</a:t>
            </a:r>
            <a:endParaRPr lang="en-US">
              <a:solidFill>
                <a:srgbClr val="000000"/>
              </a:solidFill>
              <a:latin typeface="Montserrat"/>
            </a:endParaRPr>
          </a:p>
          <a:p>
            <a:pPr marL="285750" indent="-285750">
              <a:buFont typeface="Arial" panose="020B0604020202020204" pitchFamily="34" charset="0"/>
              <a:buChar char="•"/>
            </a:pPr>
            <a:r>
              <a:rPr lang="en-US">
                <a:solidFill>
                  <a:srgbClr val="000000"/>
                </a:solidFill>
                <a:latin typeface="Montserrat"/>
                <a:cs typeface="Courier New"/>
              </a:rPr>
              <a:t>LEA/School</a:t>
            </a:r>
            <a:r>
              <a:rPr lang="en-US">
                <a:solidFill>
                  <a:srgbClr val="000000"/>
                </a:solidFill>
                <a:latin typeface="Montserrat"/>
                <a:ea typeface="Calibri"/>
                <a:cs typeface="Calibri"/>
              </a:rPr>
              <a:t> Name</a:t>
            </a:r>
            <a:endParaRPr lang="en-US">
              <a:solidFill>
                <a:srgbClr val="000000"/>
              </a:solidFill>
              <a:latin typeface="Montserrat"/>
            </a:endParaRPr>
          </a:p>
          <a:p>
            <a:pPr marL="285750" indent="-285750">
              <a:buFont typeface="Arial" panose="020B0604020202020204" pitchFamily="34" charset="0"/>
              <a:buChar char="•"/>
            </a:pPr>
            <a:r>
              <a:rPr lang="en-US">
                <a:solidFill>
                  <a:srgbClr val="000000"/>
                </a:solidFill>
                <a:latin typeface="Montserrat"/>
                <a:cs typeface="Courier New"/>
              </a:rPr>
              <a:t>Content</a:t>
            </a:r>
            <a:r>
              <a:rPr lang="en-US">
                <a:solidFill>
                  <a:srgbClr val="000000"/>
                </a:solidFill>
                <a:latin typeface="Montserrat"/>
                <a:ea typeface="Calibri"/>
                <a:cs typeface="Calibri"/>
              </a:rPr>
              <a:t> Area/Assessment Name</a:t>
            </a:r>
            <a:endParaRPr lang="en-US">
              <a:solidFill>
                <a:srgbClr val="000000"/>
              </a:solidFill>
              <a:latin typeface="Montserrat"/>
            </a:endParaRPr>
          </a:p>
          <a:p>
            <a:pPr marL="285750" indent="-285750">
              <a:buFont typeface="Arial" panose="020B0604020202020204" pitchFamily="34" charset="0"/>
              <a:buChar char="•"/>
            </a:pPr>
            <a:r>
              <a:rPr lang="en-US">
                <a:solidFill>
                  <a:srgbClr val="000000"/>
                </a:solidFill>
                <a:latin typeface="Montserrat"/>
                <a:cs typeface="Courier New"/>
              </a:rPr>
              <a:t>Question</a:t>
            </a:r>
            <a:r>
              <a:rPr lang="en-US">
                <a:solidFill>
                  <a:srgbClr val="000000"/>
                </a:solidFill>
                <a:latin typeface="Montserrat"/>
                <a:ea typeface="Calibri"/>
                <a:cs typeface="Calibri"/>
              </a:rPr>
              <a:t>/Inquiry </a:t>
            </a:r>
            <a:endParaRPr lang="en-US">
              <a:solidFill>
                <a:srgbClr val="000000"/>
              </a:solidFill>
              <a:latin typeface="Montserrat"/>
            </a:endParaRPr>
          </a:p>
          <a:p>
            <a:pPr marL="285750" indent="-285750">
              <a:buFont typeface="Arial" panose="020B0604020202020204" pitchFamily="34" charset="0"/>
              <a:buChar char="•"/>
            </a:pPr>
            <a:r>
              <a:rPr lang="en-US">
                <a:solidFill>
                  <a:srgbClr val="000000"/>
                </a:solidFill>
                <a:latin typeface="Montserrat"/>
                <a:cs typeface="Courier New"/>
              </a:rPr>
              <a:t>Description</a:t>
            </a:r>
            <a:r>
              <a:rPr lang="en-US">
                <a:solidFill>
                  <a:srgbClr val="000000"/>
                </a:solidFill>
                <a:latin typeface="Montserrat"/>
                <a:ea typeface="Calibri"/>
                <a:cs typeface="Calibri"/>
              </a:rPr>
              <a:t>:</a:t>
            </a:r>
            <a:endParaRPr lang="en-US">
              <a:solidFill>
                <a:srgbClr val="000000"/>
              </a:solidFill>
              <a:latin typeface="Montserrat"/>
            </a:endParaRPr>
          </a:p>
          <a:p>
            <a:pPr marL="742950" lvl="1" indent="-285750" algn="l">
              <a:buFont typeface="Arial" panose="020B0604020202020204" pitchFamily="34" charset="0"/>
              <a:buChar char="•"/>
            </a:pPr>
            <a:r>
              <a:rPr lang="en-US" sz="1800">
                <a:solidFill>
                  <a:srgbClr val="000000"/>
                </a:solidFill>
                <a:latin typeface="Montserrat" panose="00000500000000000000" pitchFamily="2" charset="0"/>
                <a:ea typeface="Calibri"/>
                <a:cs typeface="Calibri"/>
              </a:rPr>
              <a:t>SASID, Roster name, Admin, Grade (it is ok to provide SASID's to the help desk)</a:t>
            </a:r>
            <a:endParaRPr lang="en-US" sz="1800">
              <a:solidFill>
                <a:srgbClr val="000000"/>
              </a:solidFill>
              <a:latin typeface="Montserrat" panose="00000500000000000000" pitchFamily="2" charset="0"/>
            </a:endParaRPr>
          </a:p>
          <a:p>
            <a:pPr marL="742950" lvl="1" indent="-285750" algn="l">
              <a:buFont typeface="Arial" panose="020B0604020202020204" pitchFamily="34" charset="0"/>
              <a:buChar char="•"/>
            </a:pPr>
            <a:r>
              <a:rPr lang="en-US" sz="1800">
                <a:solidFill>
                  <a:srgbClr val="000000"/>
                </a:solidFill>
                <a:latin typeface="Montserrat" panose="00000500000000000000" pitchFamily="2" charset="0"/>
                <a:ea typeface="Calibri"/>
                <a:cs typeface="Calibri"/>
              </a:rPr>
              <a:t>Device Type, Platform (Chrome, IOS), administration information</a:t>
            </a:r>
            <a:endParaRPr lang="en-US" sz="1800">
              <a:latin typeface="Montserrat" panose="00000500000000000000" pitchFamily="2" charset="0"/>
              <a:ea typeface="Lato Light"/>
              <a:cs typeface="Lato Light"/>
            </a:endParaRPr>
          </a:p>
          <a:p>
            <a:endParaRPr lang="en-US">
              <a:latin typeface="Montserrat"/>
            </a:endParaRPr>
          </a:p>
          <a:p>
            <a:endParaRPr lang="en-US"/>
          </a:p>
          <a:p>
            <a:endParaRPr lang="en-US"/>
          </a:p>
          <a:p>
            <a:endParaRPr lang="en-US"/>
          </a:p>
          <a:p>
            <a:endParaRPr lang="en-US"/>
          </a:p>
          <a:p>
            <a:endParaRPr lang="en-US"/>
          </a:p>
          <a:p>
            <a:endParaRPr lang="en-US" sz="1700"/>
          </a:p>
          <a:p>
            <a:endParaRPr lang="en-US" sz="1700"/>
          </a:p>
          <a:p>
            <a:endParaRPr lang="en-US" sz="1700"/>
          </a:p>
          <a:p>
            <a:endParaRPr lang="en-US" sz="1700"/>
          </a:p>
          <a:p>
            <a:endParaRPr lang="en-US"/>
          </a:p>
          <a:p>
            <a:endParaRPr lang="en-US"/>
          </a:p>
          <a:p>
            <a:endParaRPr lang="en-US"/>
          </a:p>
          <a:p>
            <a:endParaRPr lang="en-US"/>
          </a:p>
          <a:p>
            <a:endParaRPr lang="en-US"/>
          </a:p>
          <a:p>
            <a:endParaRPr lang="en-US"/>
          </a:p>
          <a:p>
            <a:endParaRPr lang="en-US"/>
          </a:p>
          <a:p>
            <a:endParaRPr lang="en-US"/>
          </a:p>
        </p:txBody>
      </p:sp>
      <p:pic>
        <p:nvPicPr>
          <p:cNvPr id="3" name="Graphic 2">
            <a:extLst>
              <a:ext uri="{FF2B5EF4-FFF2-40B4-BE49-F238E27FC236}">
                <a16:creationId xmlns:a16="http://schemas.microsoft.com/office/drawing/2014/main" id="{0CCAD79E-53E5-F149-403F-3390D23D419B}"/>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266533" y="5482456"/>
            <a:ext cx="914400" cy="914400"/>
          </a:xfrm>
          <a:prstGeom prst="rect">
            <a:avLst/>
          </a:prstGeom>
        </p:spPr>
      </p:pic>
      <p:sp>
        <p:nvSpPr>
          <p:cNvPr id="4" name="Content Placeholder 3">
            <a:extLst>
              <a:ext uri="{FF2B5EF4-FFF2-40B4-BE49-F238E27FC236}">
                <a16:creationId xmlns:a16="http://schemas.microsoft.com/office/drawing/2014/main" id="{57A2AF74-8BB5-4A76-0345-9F9E0668AF33}"/>
              </a:ext>
            </a:extLst>
          </p:cNvPr>
          <p:cNvSpPr>
            <a:spLocks noGrp="1"/>
          </p:cNvSpPr>
          <p:nvPr>
            <p:ph sz="quarter" idx="17"/>
          </p:nvPr>
        </p:nvSpPr>
        <p:spPr/>
        <p:txBody>
          <a:bodyPr/>
          <a:lstStyle/>
          <a:p>
            <a:endParaRPr lang="en-US"/>
          </a:p>
        </p:txBody>
      </p:sp>
      <p:sp>
        <p:nvSpPr>
          <p:cNvPr id="6" name="Text Placeholder 10">
            <a:extLst>
              <a:ext uri="{FF2B5EF4-FFF2-40B4-BE49-F238E27FC236}">
                <a16:creationId xmlns:a16="http://schemas.microsoft.com/office/drawing/2014/main" id="{6FF3F81D-89C5-F36C-3A2A-04E759AC0F20}"/>
              </a:ext>
            </a:extLst>
          </p:cNvPr>
          <p:cNvSpPr txBox="1">
            <a:spLocks/>
          </p:cNvSpPr>
          <p:nvPr/>
        </p:nvSpPr>
        <p:spPr>
          <a:xfrm>
            <a:off x="571500" y="230545"/>
            <a:ext cx="9633916" cy="321184"/>
          </a:xfrm>
          <a:prstGeom prst="rect">
            <a:avLst/>
          </a:prstGeom>
        </p:spPr>
        <p:txBody>
          <a:bodyPr lIns="0" tIns="45720" rIns="91440" bIns="45720" anchor="t"/>
          <a:lstStyle>
            <a:lvl1pPr marL="0" indent="0" algn="l" defTabSz="914400" rtl="0" eaLnBrk="1" latinLnBrk="0" hangingPunct="1">
              <a:lnSpc>
                <a:spcPct val="90000"/>
              </a:lnSpc>
              <a:spcBef>
                <a:spcPts val="1000"/>
              </a:spcBef>
              <a:buFont typeface="Arial" panose="020B0604020202020204" pitchFamily="34" charset="0"/>
              <a:buNone/>
              <a:defRPr sz="1400" b="0" i="0" kern="1200">
                <a:solidFill>
                  <a:srgbClr val="424B5A"/>
                </a:solidFill>
                <a:latin typeface="Montserrat" pitchFamily="2"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b="0" i="0" kern="1200">
                <a:solidFill>
                  <a:schemeClr val="tx1"/>
                </a:solidFill>
                <a:latin typeface="Lato" panose="020F0502020204030203"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b="0" i="0" kern="1200">
                <a:solidFill>
                  <a:schemeClr val="tx1"/>
                </a:solidFill>
                <a:latin typeface="Lato" panose="020F0502020204030203"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100" b="0" i="0" kern="1200">
                <a:solidFill>
                  <a:schemeClr val="tx1"/>
                </a:solidFill>
                <a:latin typeface="Lato" panose="020F0502020204030203"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100" b="0" i="0" kern="1200">
                <a:solidFill>
                  <a:schemeClr val="tx1"/>
                </a:solidFill>
                <a:latin typeface="Lato" panose="020F050202020403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atin typeface="Montserrat"/>
              </a:rPr>
              <a:t>Customer Support</a:t>
            </a:r>
            <a:endParaRPr lang="en-US"/>
          </a:p>
          <a:p>
            <a:endParaRPr lang="en-US"/>
          </a:p>
        </p:txBody>
      </p:sp>
    </p:spTree>
    <p:extLst>
      <p:ext uri="{BB962C8B-B14F-4D97-AF65-F5344CB8AC3E}">
        <p14:creationId xmlns:p14="http://schemas.microsoft.com/office/powerpoint/2010/main" val="3473236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CE76E55-F658-55FE-7E9F-C00CB6A52FBA}"/>
              </a:ext>
            </a:extLst>
          </p:cNvPr>
          <p:cNvSpPr>
            <a:spLocks noGrp="1"/>
          </p:cNvSpPr>
          <p:nvPr>
            <p:ph type="title"/>
          </p:nvPr>
        </p:nvSpPr>
        <p:spPr/>
        <p:txBody>
          <a:bodyPr wrap="square" lIns="0" tIns="0" rIns="0" bIns="0" anchor="t">
            <a:spAutoFit/>
          </a:bodyPr>
          <a:lstStyle/>
          <a:p>
            <a:r>
              <a:rPr lang="en-US">
                <a:latin typeface="Montserrat SemiBold"/>
              </a:rPr>
              <a:t>Examples of Tier 1 calls</a:t>
            </a:r>
            <a:endParaRPr lang="en-US"/>
          </a:p>
        </p:txBody>
      </p:sp>
      <p:sp>
        <p:nvSpPr>
          <p:cNvPr id="4" name="Text Placeholder 3">
            <a:extLst>
              <a:ext uri="{FF2B5EF4-FFF2-40B4-BE49-F238E27FC236}">
                <a16:creationId xmlns:a16="http://schemas.microsoft.com/office/drawing/2014/main" id="{A935C98C-DB9D-EA21-0D6D-A19474F0EAFA}"/>
              </a:ext>
            </a:extLst>
          </p:cNvPr>
          <p:cNvSpPr>
            <a:spLocks noGrp="1"/>
          </p:cNvSpPr>
          <p:nvPr>
            <p:ph type="body" sz="quarter" idx="18"/>
          </p:nvPr>
        </p:nvSpPr>
        <p:spPr>
          <a:xfrm>
            <a:off x="745236" y="1355852"/>
            <a:ext cx="9654681" cy="4452938"/>
          </a:xfrm>
        </p:spPr>
        <p:txBody>
          <a:bodyPr lIns="0" tIns="45720" rIns="91440" bIns="45720" anchor="t"/>
          <a:lstStyle/>
          <a:p>
            <a:endParaRPr lang="en-US"/>
          </a:p>
          <a:p>
            <a:pPr marL="285750" indent="-285750">
              <a:buFont typeface="Arial"/>
              <a:buChar char="•"/>
            </a:pPr>
            <a:r>
              <a:rPr lang="en-US">
                <a:latin typeface="Montserrat"/>
              </a:rPr>
              <a:t>Errors with file imports in </a:t>
            </a:r>
            <a:r>
              <a:rPr lang="en-US" err="1">
                <a:latin typeface="Montserrat"/>
              </a:rPr>
              <a:t>LaunchPad</a:t>
            </a:r>
            <a:r>
              <a:rPr lang="en-US">
                <a:latin typeface="Montserrat"/>
              </a:rPr>
              <a:t>.</a:t>
            </a:r>
          </a:p>
          <a:p>
            <a:pPr marL="285750" indent="-285750">
              <a:buFont typeface="Arial"/>
              <a:buChar char="•"/>
            </a:pPr>
            <a:r>
              <a:rPr lang="en-US">
                <a:latin typeface="Montserrat"/>
              </a:rPr>
              <a:t>Placing Additional Orders for materials in TIDE.</a:t>
            </a:r>
          </a:p>
          <a:p>
            <a:pPr marL="285750" indent="-285750">
              <a:buFont typeface="Arial"/>
              <a:buChar char="•"/>
            </a:pPr>
            <a:r>
              <a:rPr lang="en-US">
                <a:latin typeface="Montserrat"/>
              </a:rPr>
              <a:t>TDS sign in issues-Incorrect State Program was selected, or a wrong Session ID was used.  </a:t>
            </a:r>
          </a:p>
          <a:p>
            <a:pPr marL="285750" indent="-285750">
              <a:buFont typeface="Arial"/>
              <a:buChar char="•"/>
            </a:pPr>
            <a:r>
              <a:rPr lang="en-US"/>
              <a:t>Students had a paper form instead of an online form assigned so they were unable to sign into their online test until that was corrected.</a:t>
            </a:r>
          </a:p>
          <a:p>
            <a:endParaRPr lang="en-US">
              <a:latin typeface="Montserrat"/>
            </a:endParaRPr>
          </a:p>
          <a:p>
            <a:endParaRPr lang="en-US"/>
          </a:p>
        </p:txBody>
      </p:sp>
      <p:sp>
        <p:nvSpPr>
          <p:cNvPr id="5" name="Content Placeholder 4">
            <a:extLst>
              <a:ext uri="{FF2B5EF4-FFF2-40B4-BE49-F238E27FC236}">
                <a16:creationId xmlns:a16="http://schemas.microsoft.com/office/drawing/2014/main" id="{B6A2B7B5-3A4C-F49C-3F5E-F401B3AE9B9E}"/>
              </a:ext>
            </a:extLst>
          </p:cNvPr>
          <p:cNvSpPr>
            <a:spLocks noGrp="1"/>
          </p:cNvSpPr>
          <p:nvPr>
            <p:ph sz="quarter" idx="17"/>
          </p:nvPr>
        </p:nvSpPr>
        <p:spPr/>
        <p:txBody>
          <a:bodyPr/>
          <a:lstStyle/>
          <a:p>
            <a:endParaRPr lang="en-US"/>
          </a:p>
        </p:txBody>
      </p:sp>
      <p:sp>
        <p:nvSpPr>
          <p:cNvPr id="6" name="Text Placeholder 10">
            <a:extLst>
              <a:ext uri="{FF2B5EF4-FFF2-40B4-BE49-F238E27FC236}">
                <a16:creationId xmlns:a16="http://schemas.microsoft.com/office/drawing/2014/main" id="{49897480-2997-03E7-A101-1181A3E5BB51}"/>
              </a:ext>
            </a:extLst>
          </p:cNvPr>
          <p:cNvSpPr>
            <a:spLocks noGrp="1"/>
          </p:cNvSpPr>
          <p:nvPr>
            <p:ph type="body" sz="quarter" idx="15"/>
          </p:nvPr>
        </p:nvSpPr>
        <p:spPr>
          <a:xfrm>
            <a:off x="592265" y="168290"/>
            <a:ext cx="9633916" cy="321184"/>
          </a:xfrm>
        </p:spPr>
        <p:txBody>
          <a:bodyPr lIns="0" tIns="45720" rIns="91440" bIns="45720" anchor="t"/>
          <a:lstStyle/>
          <a:p>
            <a:r>
              <a:rPr lang="en-US">
                <a:latin typeface="Montserrat"/>
              </a:rPr>
              <a:t>Customer Support</a:t>
            </a:r>
            <a:endParaRPr lang="en-US"/>
          </a:p>
          <a:p>
            <a:endParaRPr lang="en-US"/>
          </a:p>
        </p:txBody>
      </p:sp>
    </p:spTree>
    <p:extLst>
      <p:ext uri="{BB962C8B-B14F-4D97-AF65-F5344CB8AC3E}">
        <p14:creationId xmlns:p14="http://schemas.microsoft.com/office/powerpoint/2010/main" val="6815230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3E8BA8-CE31-B8D9-170B-4A18171911D4}"/>
            </a:ext>
          </a:extLst>
        </p:cNvPr>
        <p:cNvGrpSpPr/>
        <p:nvPr/>
      </p:nvGrpSpPr>
      <p:grpSpPr>
        <a:xfrm>
          <a:off x="0" y="0"/>
          <a:ext cx="0" cy="0"/>
          <a:chOff x="0" y="0"/>
          <a:chExt cx="0" cy="0"/>
        </a:xfrm>
      </p:grpSpPr>
      <p:sp>
        <p:nvSpPr>
          <p:cNvPr id="10" name="Title 9">
            <a:extLst>
              <a:ext uri="{FF2B5EF4-FFF2-40B4-BE49-F238E27FC236}">
                <a16:creationId xmlns:a16="http://schemas.microsoft.com/office/drawing/2014/main" id="{A9171CFF-5A28-14FB-06A2-657FA7D113A2}"/>
              </a:ext>
            </a:extLst>
          </p:cNvPr>
          <p:cNvSpPr>
            <a:spLocks noGrp="1"/>
          </p:cNvSpPr>
          <p:nvPr>
            <p:ph type="title"/>
          </p:nvPr>
        </p:nvSpPr>
        <p:spPr>
          <a:xfrm>
            <a:off x="571500" y="782808"/>
            <a:ext cx="11049000" cy="861774"/>
          </a:xfrm>
        </p:spPr>
        <p:txBody>
          <a:bodyPr wrap="square" lIns="0" tIns="0" rIns="0" bIns="0" anchor="t">
            <a:spAutoFit/>
          </a:bodyPr>
          <a:lstStyle/>
          <a:p>
            <a:r>
              <a:rPr lang="en-US">
                <a:latin typeface="Montserrat SemiBold"/>
              </a:rPr>
              <a:t>Customer Support Example of Tier 2</a:t>
            </a:r>
            <a:br>
              <a:rPr lang="en-US">
                <a:latin typeface="Montserrat SemiBold"/>
              </a:rPr>
            </a:br>
            <a:r>
              <a:rPr lang="en-US">
                <a:latin typeface="Montserrat SemiBold"/>
              </a:rPr>
              <a:t>– TIDE, TDS, CRS</a:t>
            </a:r>
            <a:endParaRPr lang="en-US"/>
          </a:p>
        </p:txBody>
      </p:sp>
      <p:sp>
        <p:nvSpPr>
          <p:cNvPr id="13" name="Text Placeholder 12">
            <a:extLst>
              <a:ext uri="{FF2B5EF4-FFF2-40B4-BE49-F238E27FC236}">
                <a16:creationId xmlns:a16="http://schemas.microsoft.com/office/drawing/2014/main" id="{FB959D9B-F67E-147A-9601-FA67A28ADE08}"/>
              </a:ext>
            </a:extLst>
          </p:cNvPr>
          <p:cNvSpPr>
            <a:spLocks noGrp="1"/>
          </p:cNvSpPr>
          <p:nvPr>
            <p:ph type="body" sz="quarter" idx="18"/>
          </p:nvPr>
        </p:nvSpPr>
        <p:spPr>
          <a:xfrm>
            <a:off x="571500" y="1712453"/>
            <a:ext cx="10534650" cy="4234321"/>
          </a:xfrm>
        </p:spPr>
        <p:txBody>
          <a:bodyPr lIns="0" tIns="45720" rIns="91440" bIns="45720" anchor="t"/>
          <a:lstStyle/>
          <a:p>
            <a:r>
              <a:rPr lang="en-US" sz="1400">
                <a:latin typeface="Montserrat"/>
              </a:rPr>
              <a:t>Reach out to the Help Desk for support on TIDE, TDS, CRS</a:t>
            </a:r>
            <a:endParaRPr lang="en-US" sz="1400"/>
          </a:p>
          <a:p>
            <a:r>
              <a:rPr lang="en-US" sz="1400">
                <a:latin typeface="Montserrat"/>
              </a:rPr>
              <a:t>Please provide the Help Desk with a detailed description of the problem, as well as the following:  </a:t>
            </a:r>
          </a:p>
          <a:p>
            <a:pPr marL="285750" indent="-285750">
              <a:buChar char="•"/>
            </a:pPr>
            <a:r>
              <a:rPr lang="en-US" sz="1400">
                <a:latin typeface="Montserrat"/>
              </a:rPr>
              <a:t>TA's name. </a:t>
            </a:r>
          </a:p>
          <a:p>
            <a:pPr marL="285750" indent="-285750">
              <a:buChar char="•"/>
            </a:pPr>
            <a:r>
              <a:rPr lang="en-US" sz="1400">
                <a:latin typeface="Montserrat"/>
              </a:rPr>
              <a:t> If the issue pertains to a student, provide the student's SASID and associated LEA or school. Do not provide the student's name. </a:t>
            </a:r>
            <a:endParaRPr lang="en-US" sz="1400"/>
          </a:p>
          <a:p>
            <a:pPr marL="285750" indent="-285750">
              <a:buChar char="•"/>
            </a:pPr>
            <a:r>
              <a:rPr lang="en-US" sz="1400">
                <a:latin typeface="Montserrat"/>
              </a:rPr>
              <a:t>If the issue pertains to a TIDE user, provide the user's full name and email address. </a:t>
            </a:r>
            <a:endParaRPr lang="en-US" sz="1400"/>
          </a:p>
          <a:p>
            <a:pPr marL="285750" indent="-285750">
              <a:buChar char="•"/>
            </a:pPr>
            <a:r>
              <a:rPr lang="en-US" sz="1400">
                <a:latin typeface="Montserrat"/>
              </a:rPr>
              <a:t>Any error messages and codes that appeared, if applicable. </a:t>
            </a:r>
            <a:endParaRPr lang="en-US" sz="1400"/>
          </a:p>
          <a:p>
            <a:pPr marL="285750" indent="-285750">
              <a:buChar char="•"/>
            </a:pPr>
            <a:r>
              <a:rPr lang="en-US" sz="1400">
                <a:latin typeface="Montserrat"/>
              </a:rPr>
              <a:t>Affected test Session ID and question number, if applicable. • Operating system and browser version information, including version numbers (for example, Windows 10 and Firefox 60 or Mac OS 10.14 and Safari 11). • Information about the user’s network configuration, if known: ○ Secure Browser installation (to individual devices or network) ○ Wired or wireless internet network setup Please note that users must never share their login information with anyone, even with a technician to ensure test security.</a:t>
            </a:r>
            <a:endParaRPr lang="en-US" sz="1400"/>
          </a:p>
          <a:p>
            <a:endParaRPr lang="en-US" sz="1400"/>
          </a:p>
          <a:p>
            <a:endParaRPr lang="en-US"/>
          </a:p>
          <a:p>
            <a:endParaRPr lang="en-US"/>
          </a:p>
          <a:p>
            <a:endParaRPr lang="en-US"/>
          </a:p>
          <a:p>
            <a:endParaRPr lang="en-US" sz="1700"/>
          </a:p>
          <a:p>
            <a:endParaRPr lang="en-US" sz="1700"/>
          </a:p>
          <a:p>
            <a:endParaRPr lang="en-US" sz="1700"/>
          </a:p>
          <a:p>
            <a:endParaRPr lang="en-US" sz="1700"/>
          </a:p>
          <a:p>
            <a:endParaRPr lang="en-US"/>
          </a:p>
          <a:p>
            <a:endParaRPr lang="en-US"/>
          </a:p>
          <a:p>
            <a:endParaRPr lang="en-US"/>
          </a:p>
          <a:p>
            <a:endParaRPr lang="en-US"/>
          </a:p>
          <a:p>
            <a:endParaRPr lang="en-US"/>
          </a:p>
          <a:p>
            <a:endParaRPr lang="en-US"/>
          </a:p>
          <a:p>
            <a:endParaRPr lang="en-US"/>
          </a:p>
          <a:p>
            <a:endParaRPr lang="en-US"/>
          </a:p>
        </p:txBody>
      </p:sp>
      <p:pic>
        <p:nvPicPr>
          <p:cNvPr id="3" name="Graphic 2">
            <a:extLst>
              <a:ext uri="{FF2B5EF4-FFF2-40B4-BE49-F238E27FC236}">
                <a16:creationId xmlns:a16="http://schemas.microsoft.com/office/drawing/2014/main" id="{A40EEAF5-A12D-6212-CC82-DB80BDE95BC1}"/>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266533" y="5482456"/>
            <a:ext cx="914400" cy="914400"/>
          </a:xfrm>
          <a:prstGeom prst="rect">
            <a:avLst/>
          </a:prstGeom>
        </p:spPr>
      </p:pic>
      <p:sp>
        <p:nvSpPr>
          <p:cNvPr id="4" name="Content Placeholder 3">
            <a:extLst>
              <a:ext uri="{FF2B5EF4-FFF2-40B4-BE49-F238E27FC236}">
                <a16:creationId xmlns:a16="http://schemas.microsoft.com/office/drawing/2014/main" id="{D4B2CA17-6C68-019C-D0C0-9FC0FF4338DF}"/>
              </a:ext>
            </a:extLst>
          </p:cNvPr>
          <p:cNvSpPr>
            <a:spLocks noGrp="1"/>
          </p:cNvSpPr>
          <p:nvPr>
            <p:ph sz="quarter" idx="17"/>
          </p:nvPr>
        </p:nvSpPr>
        <p:spPr/>
        <p:txBody>
          <a:bodyPr/>
          <a:lstStyle/>
          <a:p>
            <a:endParaRPr lang="en-US"/>
          </a:p>
        </p:txBody>
      </p:sp>
      <p:sp>
        <p:nvSpPr>
          <p:cNvPr id="6" name="Text Placeholder 10">
            <a:extLst>
              <a:ext uri="{FF2B5EF4-FFF2-40B4-BE49-F238E27FC236}">
                <a16:creationId xmlns:a16="http://schemas.microsoft.com/office/drawing/2014/main" id="{9B7EF576-E93C-2032-79CC-CF04CEB3036E}"/>
              </a:ext>
            </a:extLst>
          </p:cNvPr>
          <p:cNvSpPr txBox="1">
            <a:spLocks/>
          </p:cNvSpPr>
          <p:nvPr/>
        </p:nvSpPr>
        <p:spPr>
          <a:xfrm>
            <a:off x="571500" y="205856"/>
            <a:ext cx="9633916" cy="321184"/>
          </a:xfrm>
          <a:prstGeom prst="rect">
            <a:avLst/>
          </a:prstGeom>
        </p:spPr>
        <p:txBody>
          <a:bodyPr lIns="0" tIns="45720" rIns="91440" bIns="45720" anchor="t"/>
          <a:lstStyle>
            <a:lvl1pPr marL="0" indent="0" algn="l" defTabSz="914400" rtl="0" eaLnBrk="1" latinLnBrk="0" hangingPunct="1">
              <a:lnSpc>
                <a:spcPct val="90000"/>
              </a:lnSpc>
              <a:spcBef>
                <a:spcPts val="1000"/>
              </a:spcBef>
              <a:buFont typeface="Arial" panose="020B0604020202020204" pitchFamily="34" charset="0"/>
              <a:buNone/>
              <a:defRPr sz="1400" b="0" i="0" kern="1200">
                <a:solidFill>
                  <a:srgbClr val="424B5A"/>
                </a:solidFill>
                <a:latin typeface="Montserrat" pitchFamily="2"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b="0" i="0" kern="1200">
                <a:solidFill>
                  <a:schemeClr val="tx1"/>
                </a:solidFill>
                <a:latin typeface="Lato" panose="020F0502020204030203"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b="0" i="0" kern="1200">
                <a:solidFill>
                  <a:schemeClr val="tx1"/>
                </a:solidFill>
                <a:latin typeface="Lato" panose="020F0502020204030203"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100" b="0" i="0" kern="1200">
                <a:solidFill>
                  <a:schemeClr val="tx1"/>
                </a:solidFill>
                <a:latin typeface="Lato" panose="020F0502020204030203"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100" b="0" i="0" kern="1200">
                <a:solidFill>
                  <a:schemeClr val="tx1"/>
                </a:solidFill>
                <a:latin typeface="Lato" panose="020F050202020403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atin typeface="Montserrat"/>
              </a:rPr>
              <a:t>Customer Support</a:t>
            </a:r>
            <a:endParaRPr lang="en-US"/>
          </a:p>
          <a:p>
            <a:endParaRPr lang="en-US"/>
          </a:p>
        </p:txBody>
      </p:sp>
    </p:spTree>
    <p:extLst>
      <p:ext uri="{BB962C8B-B14F-4D97-AF65-F5344CB8AC3E}">
        <p14:creationId xmlns:p14="http://schemas.microsoft.com/office/powerpoint/2010/main" val="10430999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89A8F5-3E21-06CE-08B8-8FEF2B1A49CA}"/>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6F6CB951-5581-578B-D7FF-2669BF39B9D2}"/>
              </a:ext>
            </a:extLst>
          </p:cNvPr>
          <p:cNvSpPr>
            <a:spLocks noGrp="1"/>
          </p:cNvSpPr>
          <p:nvPr>
            <p:ph type="body" sz="quarter" idx="13"/>
          </p:nvPr>
        </p:nvSpPr>
        <p:spPr>
          <a:xfrm>
            <a:off x="871538" y="2844165"/>
            <a:ext cx="10909300" cy="831723"/>
          </a:xfrm>
        </p:spPr>
        <p:txBody>
          <a:bodyPr lIns="0" tIns="45720" rIns="91440" bIns="45720" anchor="t"/>
          <a:lstStyle/>
          <a:p>
            <a:r>
              <a:rPr lang="en-US">
                <a:latin typeface="Montserrat SemiBold"/>
              </a:rPr>
              <a:t>Looking ahead </a:t>
            </a:r>
            <a:endParaRPr lang="en-US"/>
          </a:p>
        </p:txBody>
      </p:sp>
    </p:spTree>
    <p:extLst>
      <p:ext uri="{BB962C8B-B14F-4D97-AF65-F5344CB8AC3E}">
        <p14:creationId xmlns:p14="http://schemas.microsoft.com/office/powerpoint/2010/main" val="452499357"/>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5FB2A8-B606-6081-F1F7-0B3412808DFD}"/>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03E68B1E-B1C0-FEBF-AA4E-C0E515CB808A}"/>
              </a:ext>
            </a:extLst>
          </p:cNvPr>
          <p:cNvSpPr>
            <a:spLocks noGrp="1"/>
          </p:cNvSpPr>
          <p:nvPr>
            <p:ph type="body" sz="quarter" idx="15"/>
          </p:nvPr>
        </p:nvSpPr>
        <p:spPr/>
        <p:txBody>
          <a:bodyPr lIns="0" tIns="45720" rIns="91440" bIns="45720" anchor="t"/>
          <a:lstStyle/>
          <a:p>
            <a:r>
              <a:rPr lang="en-US" sz="1300">
                <a:latin typeface="Montserrat"/>
              </a:rPr>
              <a:t>Thinking ahead</a:t>
            </a:r>
            <a:endParaRPr lang="en-US"/>
          </a:p>
        </p:txBody>
      </p:sp>
      <p:sp>
        <p:nvSpPr>
          <p:cNvPr id="10" name="Title 9">
            <a:extLst>
              <a:ext uri="{FF2B5EF4-FFF2-40B4-BE49-F238E27FC236}">
                <a16:creationId xmlns:a16="http://schemas.microsoft.com/office/drawing/2014/main" id="{4B7AD058-C535-4322-2A42-07A25B1B8903}"/>
              </a:ext>
            </a:extLst>
          </p:cNvPr>
          <p:cNvSpPr>
            <a:spLocks noGrp="1"/>
          </p:cNvSpPr>
          <p:nvPr>
            <p:ph type="title"/>
          </p:nvPr>
        </p:nvSpPr>
        <p:spPr>
          <a:xfrm>
            <a:off x="571500" y="798765"/>
            <a:ext cx="11049000" cy="430887"/>
          </a:xfrm>
        </p:spPr>
        <p:txBody>
          <a:bodyPr wrap="square" lIns="0" tIns="0" rIns="0" bIns="0" anchor="t">
            <a:spAutoFit/>
          </a:bodyPr>
          <a:lstStyle/>
          <a:p>
            <a:r>
              <a:rPr lang="en-US">
                <a:latin typeface="Montserrat SemiBold"/>
              </a:rPr>
              <a:t>Key MSTAR Touchpoints &amp; Resources</a:t>
            </a:r>
            <a:endParaRPr lang="en-US" i="1"/>
          </a:p>
        </p:txBody>
      </p:sp>
      <p:sp>
        <p:nvSpPr>
          <p:cNvPr id="13" name="Text Placeholder 12">
            <a:extLst>
              <a:ext uri="{FF2B5EF4-FFF2-40B4-BE49-F238E27FC236}">
                <a16:creationId xmlns:a16="http://schemas.microsoft.com/office/drawing/2014/main" id="{60FACF86-690F-4D34-0297-AF3920DC3581}"/>
              </a:ext>
            </a:extLst>
          </p:cNvPr>
          <p:cNvSpPr>
            <a:spLocks noGrp="1"/>
          </p:cNvSpPr>
          <p:nvPr>
            <p:ph type="body" sz="quarter" idx="18"/>
          </p:nvPr>
        </p:nvSpPr>
        <p:spPr>
          <a:xfrm>
            <a:off x="571500" y="1397000"/>
            <a:ext cx="11049000" cy="4452938"/>
          </a:xfrm>
        </p:spPr>
        <p:txBody>
          <a:bodyPr lIns="0" tIns="45720" rIns="91440" bIns="45720" anchor="t"/>
          <a:lstStyle/>
          <a:p>
            <a:pPr>
              <a:buFont typeface="Arial"/>
              <a:buChar char="•"/>
            </a:pPr>
            <a:r>
              <a:rPr lang="en-US" sz="2000">
                <a:solidFill>
                  <a:srgbClr val="000000"/>
                </a:solidFill>
                <a:latin typeface="Montserrat"/>
                <a:ea typeface="Calibri"/>
                <a:cs typeface="Calibri"/>
              </a:rPr>
              <a:t>   Winter MSTAR Key Dates for Administration and Reporting document </a:t>
            </a:r>
            <a:endParaRPr lang="en-US" sz="2000">
              <a:solidFill>
                <a:srgbClr val="000000"/>
              </a:solidFill>
              <a:latin typeface="Montserrat"/>
            </a:endParaRPr>
          </a:p>
          <a:p>
            <a:pPr>
              <a:buFont typeface="Arial"/>
              <a:buChar char="•"/>
            </a:pPr>
            <a:r>
              <a:rPr lang="en-US" sz="2000">
                <a:solidFill>
                  <a:srgbClr val="000000"/>
                </a:solidFill>
                <a:latin typeface="Montserrat"/>
                <a:ea typeface="Calibri"/>
                <a:cs typeface="Calibri"/>
              </a:rPr>
              <a:t>   MSTAR Customer Portal </a:t>
            </a:r>
            <a:r>
              <a:rPr lang="en-US" sz="2000">
                <a:solidFill>
                  <a:srgbClr val="212121"/>
                </a:solidFill>
                <a:latin typeface="Montserrat"/>
                <a:ea typeface="Calibri"/>
                <a:cs typeface="Calibri"/>
              </a:rPr>
              <a:t>LIVE: </a:t>
            </a:r>
            <a:r>
              <a:rPr lang="en-US" sz="2000">
                <a:solidFill>
                  <a:srgbClr val="212121"/>
                </a:solidFill>
                <a:latin typeface="Montserrat"/>
                <a:ea typeface="Calibri"/>
                <a:cs typeface="Calibri"/>
                <a:hlinkClick r:id="rId3"/>
              </a:rPr>
              <a:t>https://mstar.mdassessments.com/</a:t>
            </a:r>
            <a:endParaRPr lang="en-US"/>
          </a:p>
          <a:p>
            <a:pPr>
              <a:buFont typeface="Arial"/>
              <a:buChar char="•"/>
            </a:pPr>
            <a:r>
              <a:rPr lang="en-US" sz="2000">
                <a:solidFill>
                  <a:srgbClr val="212121"/>
                </a:solidFill>
                <a:latin typeface="Montserrat"/>
                <a:ea typeface="Calibri"/>
                <a:cs typeface="Calibri"/>
              </a:rPr>
              <a:t>   Template Final Results File, Field Definition Guide (available on the MSTAR Portal)</a:t>
            </a:r>
          </a:p>
          <a:p>
            <a:pPr>
              <a:buFont typeface="Arial"/>
              <a:buChar char="•"/>
            </a:pPr>
            <a:r>
              <a:rPr lang="en-US" sz="2000">
                <a:solidFill>
                  <a:srgbClr val="212121"/>
                </a:solidFill>
                <a:latin typeface="Montserrat"/>
                <a:ea typeface="Calibri"/>
                <a:cs typeface="Calibri"/>
              </a:rPr>
              <a:t>   Sample Final Results File with Dummy Data (October 2026) </a:t>
            </a:r>
          </a:p>
          <a:p>
            <a:pPr marL="285750" indent="-285750">
              <a:buFont typeface="Arial,Sans-Serif"/>
              <a:buChar char="•"/>
            </a:pPr>
            <a:r>
              <a:rPr lang="en-US" sz="2000">
                <a:solidFill>
                  <a:srgbClr val="000000"/>
                </a:solidFill>
                <a:latin typeface="Montserrat"/>
                <a:ea typeface="Calibri"/>
                <a:cs typeface="Calibri"/>
              </a:rPr>
              <a:t>LAC Office Hours</a:t>
            </a:r>
          </a:p>
          <a:p>
            <a:pPr marL="285750" indent="-285750">
              <a:buFont typeface="Arial,Sans-Serif"/>
              <a:buChar char="•"/>
            </a:pPr>
            <a:r>
              <a:rPr lang="en-US" sz="2000">
                <a:solidFill>
                  <a:srgbClr val="000000"/>
                </a:solidFill>
                <a:latin typeface="Montserrat"/>
                <a:ea typeface="Calibri"/>
                <a:cs typeface="Calibri"/>
              </a:rPr>
              <a:t>LAC MSTAR Communication toolkit</a:t>
            </a:r>
            <a:endParaRPr lang="en-US" sz="2000">
              <a:solidFill>
                <a:srgbClr val="015391"/>
              </a:solidFill>
              <a:latin typeface="Montserrat"/>
              <a:ea typeface="Calibri"/>
              <a:cs typeface="Calibri"/>
            </a:endParaRPr>
          </a:p>
          <a:p>
            <a:pPr marL="285750" indent="-285750">
              <a:buFont typeface="Arial,Sans-Serif"/>
              <a:buChar char="•"/>
            </a:pPr>
            <a:r>
              <a:rPr lang="en-US" sz="2000">
                <a:solidFill>
                  <a:srgbClr val="000000"/>
                </a:solidFill>
                <a:latin typeface="Montserrat"/>
                <a:ea typeface="Calibri"/>
                <a:cs typeface="Calibri"/>
              </a:rPr>
              <a:t>LMS training during LAC Office Hours (TBD)</a:t>
            </a:r>
          </a:p>
          <a:p>
            <a:pPr marL="285750" indent="-285750">
              <a:buFont typeface="Arial,Sans-Serif"/>
              <a:buChar char="•"/>
            </a:pPr>
            <a:r>
              <a:rPr lang="en-US" sz="2000">
                <a:solidFill>
                  <a:srgbClr val="000000"/>
                </a:solidFill>
                <a:latin typeface="Montserrat"/>
                <a:ea typeface="Calibri"/>
                <a:cs typeface="Calibri"/>
              </a:rPr>
              <a:t>Custom Support Trainings (September – October) In-Person/ Virtual</a:t>
            </a:r>
            <a:endParaRPr lang="en-US" sz="2000">
              <a:solidFill>
                <a:srgbClr val="015391"/>
              </a:solidFill>
              <a:latin typeface="Montserrat"/>
              <a:ea typeface="Calibri"/>
              <a:cs typeface="Calibri"/>
            </a:endParaRPr>
          </a:p>
          <a:p>
            <a:pPr marL="285750" indent="-285750">
              <a:buFont typeface="Arial,Sans-Serif"/>
              <a:buChar char="•"/>
            </a:pPr>
            <a:r>
              <a:rPr lang="en-US" sz="2000">
                <a:solidFill>
                  <a:srgbClr val="000000"/>
                </a:solidFill>
                <a:latin typeface="Montserrat"/>
                <a:ea typeface="Calibri"/>
                <a:cs typeface="Calibri"/>
              </a:rPr>
              <a:t>Spring LAC Training 1/20 in-person, location TBD</a:t>
            </a:r>
            <a:endParaRPr lang="en-US" sz="2000">
              <a:solidFill>
                <a:srgbClr val="000000"/>
              </a:solidFill>
              <a:ea typeface="Calibri"/>
              <a:cs typeface="Calibri"/>
            </a:endParaRPr>
          </a:p>
          <a:p>
            <a:pPr marL="285750" indent="-285750">
              <a:buFont typeface="Arial,Sans-Serif"/>
              <a:buChar char="•"/>
            </a:pPr>
            <a:r>
              <a:rPr lang="en-US" sz="2000">
                <a:solidFill>
                  <a:srgbClr val="000000"/>
                </a:solidFill>
                <a:latin typeface="Montserrat"/>
                <a:ea typeface="Calibri"/>
                <a:cs typeface="Calibri"/>
              </a:rPr>
              <a:t>Family Portal </a:t>
            </a:r>
            <a:endParaRPr lang="en-US" sz="2000">
              <a:solidFill>
                <a:srgbClr val="000000"/>
              </a:solidFill>
              <a:ea typeface="Calibri"/>
              <a:cs typeface="Calibri"/>
            </a:endParaRPr>
          </a:p>
          <a:p>
            <a:endParaRPr lang="en-US" sz="2000">
              <a:solidFill>
                <a:srgbClr val="000000"/>
              </a:solidFill>
              <a:ea typeface="Calibri"/>
              <a:cs typeface="Calibri"/>
            </a:endParaRPr>
          </a:p>
          <a:p>
            <a:pPr>
              <a:buFont typeface="Arial"/>
              <a:buChar char="•"/>
            </a:pPr>
            <a:endParaRPr lang="en-US" sz="2000">
              <a:solidFill>
                <a:srgbClr val="000000"/>
              </a:solidFill>
              <a:ea typeface="Calibri"/>
              <a:cs typeface="Calibri"/>
            </a:endParaRPr>
          </a:p>
          <a:p>
            <a:pPr>
              <a:lnSpc>
                <a:spcPct val="90000"/>
              </a:lnSpc>
              <a:spcAft>
                <a:spcPts val="0"/>
              </a:spcAft>
            </a:pPr>
            <a:endParaRPr lang="en-US" sz="2400">
              <a:solidFill>
                <a:srgbClr val="015391"/>
              </a:solidFill>
              <a:latin typeface="Calibri"/>
              <a:ea typeface="Calibri"/>
              <a:cs typeface="Calibri"/>
            </a:endParaRPr>
          </a:p>
          <a:p>
            <a:pPr>
              <a:lnSpc>
                <a:spcPct val="90000"/>
              </a:lnSpc>
              <a:spcAft>
                <a:spcPts val="0"/>
              </a:spcAft>
            </a:pPr>
            <a:endParaRPr lang="en-US" sz="2800">
              <a:solidFill>
                <a:srgbClr val="015391"/>
              </a:solidFill>
              <a:latin typeface="Calibri"/>
              <a:ea typeface="Calibri"/>
              <a:cs typeface="Calibri"/>
            </a:endParaRPr>
          </a:p>
          <a:p>
            <a:endParaRPr lang="en-US" sz="1700"/>
          </a:p>
          <a:p>
            <a:endParaRPr lang="en-US" b="1"/>
          </a:p>
          <a:p>
            <a:endParaRPr lang="en-US"/>
          </a:p>
          <a:p>
            <a:endParaRPr lang="en-US"/>
          </a:p>
          <a:p>
            <a:endParaRPr lang="en-US"/>
          </a:p>
          <a:p>
            <a:endParaRPr lang="en-US"/>
          </a:p>
          <a:p>
            <a:endParaRPr lang="en-US"/>
          </a:p>
          <a:p>
            <a:endParaRPr lang="en-US"/>
          </a:p>
          <a:p>
            <a:endParaRPr lang="en-US" sz="1700"/>
          </a:p>
          <a:p>
            <a:endParaRPr lang="en-US" sz="1700"/>
          </a:p>
          <a:p>
            <a:endParaRPr lang="en-US" sz="1700"/>
          </a:p>
          <a:p>
            <a:endParaRPr lang="en-US" sz="1700"/>
          </a:p>
          <a:p>
            <a:endParaRPr lang="en-US"/>
          </a:p>
          <a:p>
            <a:endParaRPr lang="en-US"/>
          </a:p>
          <a:p>
            <a:endParaRPr lang="en-US"/>
          </a:p>
          <a:p>
            <a:endParaRPr lang="en-US"/>
          </a:p>
          <a:p>
            <a:endParaRPr lang="en-US"/>
          </a:p>
          <a:p>
            <a:endParaRPr lang="en-US"/>
          </a:p>
          <a:p>
            <a:endParaRPr lang="en-US"/>
          </a:p>
          <a:p>
            <a:endParaRPr lang="en-US"/>
          </a:p>
        </p:txBody>
      </p:sp>
      <p:pic>
        <p:nvPicPr>
          <p:cNvPr id="3" name="Graphic 2">
            <a:extLst>
              <a:ext uri="{FF2B5EF4-FFF2-40B4-BE49-F238E27FC236}">
                <a16:creationId xmlns:a16="http://schemas.microsoft.com/office/drawing/2014/main" id="{9CF012EE-9949-527A-3307-B40BE2D9BB4B}"/>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266533" y="5482456"/>
            <a:ext cx="914400" cy="914400"/>
          </a:xfrm>
          <a:prstGeom prst="rect">
            <a:avLst/>
          </a:prstGeom>
        </p:spPr>
      </p:pic>
    </p:spTree>
    <p:extLst>
      <p:ext uri="{BB962C8B-B14F-4D97-AF65-F5344CB8AC3E}">
        <p14:creationId xmlns:p14="http://schemas.microsoft.com/office/powerpoint/2010/main" val="42853936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85E74E-E15E-F07F-98C4-44ECB08EE4EF}"/>
            </a:ext>
          </a:extLst>
        </p:cNvPr>
        <p:cNvGrpSpPr/>
        <p:nvPr/>
      </p:nvGrpSpPr>
      <p:grpSpPr>
        <a:xfrm>
          <a:off x="0" y="0"/>
          <a:ext cx="0" cy="0"/>
          <a:chOff x="0" y="0"/>
          <a:chExt cx="0" cy="0"/>
        </a:xfrm>
      </p:grpSpPr>
      <p:sp>
        <p:nvSpPr>
          <p:cNvPr id="10" name="Title 9">
            <a:extLst>
              <a:ext uri="{FF2B5EF4-FFF2-40B4-BE49-F238E27FC236}">
                <a16:creationId xmlns:a16="http://schemas.microsoft.com/office/drawing/2014/main" id="{EA439257-A1CC-4062-739B-A90533210839}"/>
              </a:ext>
            </a:extLst>
          </p:cNvPr>
          <p:cNvSpPr>
            <a:spLocks noGrp="1"/>
          </p:cNvSpPr>
          <p:nvPr>
            <p:ph type="title"/>
          </p:nvPr>
        </p:nvSpPr>
        <p:spPr>
          <a:xfrm>
            <a:off x="592264" y="1496291"/>
            <a:ext cx="3579214" cy="430887"/>
          </a:xfrm>
        </p:spPr>
        <p:txBody>
          <a:bodyPr wrap="square" lIns="0" tIns="0" rIns="0" bIns="0" anchor="t">
            <a:spAutoFit/>
          </a:bodyPr>
          <a:lstStyle/>
          <a:p>
            <a:r>
              <a:rPr lang="en-US">
                <a:latin typeface="Montserrat SemiBold"/>
              </a:rPr>
              <a:t>Closing Remarks </a:t>
            </a:r>
          </a:p>
        </p:txBody>
      </p:sp>
      <p:sp>
        <p:nvSpPr>
          <p:cNvPr id="11" name="Text Placeholder 10">
            <a:extLst>
              <a:ext uri="{FF2B5EF4-FFF2-40B4-BE49-F238E27FC236}">
                <a16:creationId xmlns:a16="http://schemas.microsoft.com/office/drawing/2014/main" id="{C066728E-5137-8B56-049C-F92D4B5FCBFE}"/>
              </a:ext>
            </a:extLst>
          </p:cNvPr>
          <p:cNvSpPr>
            <a:spLocks noGrp="1"/>
          </p:cNvSpPr>
          <p:nvPr>
            <p:ph type="body" sz="quarter" idx="15"/>
          </p:nvPr>
        </p:nvSpPr>
        <p:spPr/>
        <p:txBody>
          <a:bodyPr lIns="0" tIns="45720" rIns="91440" bIns="45720" anchor="t"/>
          <a:lstStyle/>
          <a:p>
            <a:r>
              <a:rPr lang="en-US" sz="1300">
                <a:latin typeface="Montserrat"/>
              </a:rPr>
              <a:t>Support</a:t>
            </a:r>
            <a:endParaRPr lang="en-US"/>
          </a:p>
        </p:txBody>
      </p:sp>
      <p:pic>
        <p:nvPicPr>
          <p:cNvPr id="3" name="Graphic 2">
            <a:extLst>
              <a:ext uri="{FF2B5EF4-FFF2-40B4-BE49-F238E27FC236}">
                <a16:creationId xmlns:a16="http://schemas.microsoft.com/office/drawing/2014/main" id="{B14139A3-87B6-F4FB-0F46-330019C9A18E}"/>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266533" y="5482456"/>
            <a:ext cx="914400" cy="914400"/>
          </a:xfrm>
          <a:prstGeom prst="rect">
            <a:avLst/>
          </a:prstGeom>
        </p:spPr>
      </p:pic>
    </p:spTree>
    <p:extLst>
      <p:ext uri="{BB962C8B-B14F-4D97-AF65-F5344CB8AC3E}">
        <p14:creationId xmlns:p14="http://schemas.microsoft.com/office/powerpoint/2010/main" val="37494625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 name="GENSWF_SLIDE_UID" val="{04FB4B2B-0DC3-4C62-9B47-3C196878323E}:542"/>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 name="GENSWF_SLIDE_UID" val="{1F8E8051-07FE-45EF-8CED-9324E01976A5}:599"/>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 name="GENSWF_SLIDE_UID" val="{1F8E8051-07FE-45EF-8CED-9324E01976A5}:599"/>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 name="GENSWF_SLIDE_UID" val="{0FD891B8-5328-4EAA-94DC-4A8A8F7592A0}:506"/>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 name="GENSWF_SLIDE_UID" val="{C0D9E3A0-F21B-4E6C-BE8D-4E65C65EEF64}:533"/>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 name="GENSWF_SLIDE_UID" val="{0FD891B8-5328-4EAA-94DC-4A8A8F7592A0}:506"/>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 name="GENSWF_SLIDE_UID" val="{6FAC41FB-B225-4C8F-B708-043711CF9017}:543"/>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 name="GENSWF_SLIDE_UID" val="{253969FD-66BD-49B8-B306-255D03CDAA43}:503"/>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 name="GENSWF_SLIDE_UID" val="{396F9E96-4153-4E08-BEAB-0B9468B89E16}:489"/>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 name="GENSWF_SLIDE_UID" val="{418ED1D3-10E8-4D90-9F64-3CCB2D365827}:43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 name="GENSWF_SLIDE_UID" val="{AD92B787-48B6-4D15-89CB-FF44EF8E1678}:490"/>
</p:tagLst>
</file>

<file path=ppt/theme/theme1.xml><?xml version="1.0" encoding="utf-8"?>
<a:theme xmlns:a="http://schemas.openxmlformats.org/drawingml/2006/main" name="0-Cover/Title Slide">
  <a:themeElements>
    <a:clrScheme name="MSDE 2024 Maryland Colors">
      <a:dk1>
        <a:srgbClr val="000000"/>
      </a:dk1>
      <a:lt1>
        <a:srgbClr val="FFFFFF"/>
      </a:lt1>
      <a:dk2>
        <a:srgbClr val="424242"/>
      </a:dk2>
      <a:lt2>
        <a:srgbClr val="EBE5EB"/>
      </a:lt2>
      <a:accent1>
        <a:srgbClr val="C50C3D"/>
      </a:accent1>
      <a:accent2>
        <a:srgbClr val="000000"/>
      </a:accent2>
      <a:accent3>
        <a:srgbClr val="FEC031"/>
      </a:accent3>
      <a:accent4>
        <a:srgbClr val="91959A"/>
      </a:accent4>
      <a:accent5>
        <a:srgbClr val="000000"/>
      </a:accent5>
      <a:accent6>
        <a:srgbClr val="303030"/>
      </a:accent6>
      <a:hlink>
        <a:srgbClr val="03589C"/>
      </a:hlink>
      <a:folHlink>
        <a:srgbClr val="03589C"/>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SDE_State-Board-MD-Flag-PPT-Template_9.2023_v4" id="{62A190A3-829F-854F-A587-DA80F13BE384}" vid="{83FD7159-D6DA-D340-BD52-85947496E67E}"/>
    </a:ext>
  </a:extLst>
</a:theme>
</file>

<file path=ppt/theme/theme2.xml><?xml version="1.0" encoding="utf-8"?>
<a:theme xmlns:a="http://schemas.openxmlformats.org/drawingml/2006/main" name="2-Chapter Slide Templates">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3-Full Image (if needed)">
  <a:themeElements>
    <a:clrScheme name="MSDE 2024 Maryland Colors">
      <a:dk1>
        <a:srgbClr val="000000"/>
      </a:dk1>
      <a:lt1>
        <a:srgbClr val="FFFFFF"/>
      </a:lt1>
      <a:dk2>
        <a:srgbClr val="424242"/>
      </a:dk2>
      <a:lt2>
        <a:srgbClr val="EBE5EB"/>
      </a:lt2>
      <a:accent1>
        <a:srgbClr val="C50C3D"/>
      </a:accent1>
      <a:accent2>
        <a:srgbClr val="000000"/>
      </a:accent2>
      <a:accent3>
        <a:srgbClr val="FEC031"/>
      </a:accent3>
      <a:accent4>
        <a:srgbClr val="91959A"/>
      </a:accent4>
      <a:accent5>
        <a:srgbClr val="000000"/>
      </a:accent5>
      <a:accent6>
        <a:srgbClr val="303030"/>
      </a:accent6>
      <a:hlink>
        <a:srgbClr val="03589C"/>
      </a:hlink>
      <a:folHlink>
        <a:srgbClr val="03589C"/>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SDE_State-Board-MD-Flag-PPT-Template_9.2023_v4" id="{62A190A3-829F-854F-A587-DA80F13BE384}" vid="{E9358E0A-F224-BA40-BDF6-E7A6B4DDB944}"/>
    </a:ext>
  </a:extLst>
</a:theme>
</file>

<file path=ppt/theme/theme4.xml><?xml version="1.0" encoding="utf-8"?>
<a:theme xmlns:a="http://schemas.openxmlformats.org/drawingml/2006/main" name="3-Interior Slide Templates">
  <a:themeElements>
    <a:clrScheme name="MSDE 2021 Template Theme">
      <a:dk1>
        <a:srgbClr val="015391"/>
      </a:dk1>
      <a:lt1>
        <a:srgbClr val="FFFFFF"/>
      </a:lt1>
      <a:dk2>
        <a:srgbClr val="424242"/>
      </a:dk2>
      <a:lt2>
        <a:srgbClr val="EEECE1"/>
      </a:lt2>
      <a:accent1>
        <a:srgbClr val="015391"/>
      </a:accent1>
      <a:accent2>
        <a:srgbClr val="006CB1"/>
      </a:accent2>
      <a:accent3>
        <a:srgbClr val="9BBB59"/>
      </a:accent3>
      <a:accent4>
        <a:srgbClr val="FBD820"/>
      </a:accent4>
      <a:accent5>
        <a:srgbClr val="005FA7"/>
      </a:accent5>
      <a:accent6>
        <a:srgbClr val="F79646"/>
      </a:accent6>
      <a:hlink>
        <a:srgbClr val="01599A"/>
      </a:hlink>
      <a:folHlink>
        <a:srgbClr val="01599A"/>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SDE_State-Board-MD-Flag-PPT-Template_9.2023_v4" id="{62A190A3-829F-854F-A587-DA80F13BE384}" vid="{3E134465-9D56-0D45-B5FA-F0BB0DBC570A}"/>
    </a:ext>
  </a:extLst>
</a:theme>
</file>

<file path=ppt/theme/theme5.xml><?xml version="1.0" encoding="utf-8"?>
<a:theme xmlns:a="http://schemas.openxmlformats.org/drawingml/2006/main" name="2_3-Interior Slide Templates">
  <a:themeElements>
    <a:clrScheme name="MSDE 2021 Template Theme">
      <a:dk1>
        <a:srgbClr val="015391"/>
      </a:dk1>
      <a:lt1>
        <a:srgbClr val="FFFFFF"/>
      </a:lt1>
      <a:dk2>
        <a:srgbClr val="424242"/>
      </a:dk2>
      <a:lt2>
        <a:srgbClr val="EEECE1"/>
      </a:lt2>
      <a:accent1>
        <a:srgbClr val="015391"/>
      </a:accent1>
      <a:accent2>
        <a:srgbClr val="006CB1"/>
      </a:accent2>
      <a:accent3>
        <a:srgbClr val="9BBB59"/>
      </a:accent3>
      <a:accent4>
        <a:srgbClr val="FBD820"/>
      </a:accent4>
      <a:accent5>
        <a:srgbClr val="005FA7"/>
      </a:accent5>
      <a:accent6>
        <a:srgbClr val="F79646"/>
      </a:accent6>
      <a:hlink>
        <a:srgbClr val="01599A"/>
      </a:hlink>
      <a:folHlink>
        <a:srgbClr val="01599A"/>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SDE_State-Board-MD-Flag-PPT-Template_9.2023_v4" id="{62A190A3-829F-854F-A587-DA80F13BE384}" vid="{3E134465-9D56-0D45-B5FA-F0BB0DBC570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MSDE 2021 Template Theme">
    <a:dk1>
      <a:srgbClr val="015391"/>
    </a:dk1>
    <a:lt1>
      <a:srgbClr val="FFFFFF"/>
    </a:lt1>
    <a:dk2>
      <a:srgbClr val="424242"/>
    </a:dk2>
    <a:lt2>
      <a:srgbClr val="EEECE1"/>
    </a:lt2>
    <a:accent1>
      <a:srgbClr val="015391"/>
    </a:accent1>
    <a:accent2>
      <a:srgbClr val="006CB1"/>
    </a:accent2>
    <a:accent3>
      <a:srgbClr val="9BBB59"/>
    </a:accent3>
    <a:accent4>
      <a:srgbClr val="FBD820"/>
    </a:accent4>
    <a:accent5>
      <a:srgbClr val="005FA7"/>
    </a:accent5>
    <a:accent6>
      <a:srgbClr val="F79646"/>
    </a:accent6>
    <a:hlink>
      <a:srgbClr val="01599A"/>
    </a:hlink>
    <a:folHlink>
      <a:srgbClr val="01599A"/>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8E306AD78CFFB249AB441C29BFEDC657" ma:contentTypeVersion="31" ma:contentTypeDescription="Create a new document." ma:contentTypeScope="" ma:versionID="8bddb150fb216013a7b4a200e513d15f">
  <xsd:schema xmlns:xsd="http://www.w3.org/2001/XMLSchema" xmlns:xs="http://www.w3.org/2001/XMLSchema" xmlns:p="http://schemas.microsoft.com/office/2006/metadata/properties" xmlns:ns1="http://schemas.microsoft.com/sharepoint/v3" xmlns:ns2="26b9d9cd-b4d9-4564-97fa-e5cbfe881d3b" xmlns:ns3="729dc432-0383-484f-8052-489d70abc8a9" targetNamespace="http://schemas.microsoft.com/office/2006/metadata/properties" ma:root="true" ma:fieldsID="234ee71cc511bcfd9eab498bce5d93f0" ns1:_="" ns2:_="" ns3:_="">
    <xsd:import namespace="http://schemas.microsoft.com/sharepoint/v3"/>
    <xsd:import namespace="26b9d9cd-b4d9-4564-97fa-e5cbfe881d3b"/>
    <xsd:import namespace="729dc432-0383-484f-8052-489d70abc8a9"/>
    <xsd:element name="properties">
      <xsd:complexType>
        <xsd:sequence>
          <xsd:element name="documentManagement">
            <xsd:complexType>
              <xsd:all>
                <xsd:element ref="ns2:AdminCycle" minOccurs="0"/>
                <xsd:element ref="ns2:Project" minOccurs="0"/>
                <xsd:element ref="ns2:Admin" minOccurs="0"/>
                <xsd:element ref="ns2:Project_x0020_Documentation" minOccurs="0"/>
                <xsd:element ref="ns2:Delivery_x0020_Area" minOccurs="0"/>
                <xsd:element ref="ns2:Date" minOccurs="0"/>
                <xsd:element ref="ns2:Meeting_x0020_Name" minOccurs="0"/>
                <xsd:element ref="ns2:Archive" minOccurs="0"/>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Location" minOccurs="0"/>
                <xsd:element ref="ns2:lcf76f155ced4ddcb4097134ff3c332f" minOccurs="0"/>
                <xsd:element ref="ns3:TaxCatchAll" minOccurs="0"/>
                <xsd:element ref="ns2:MediaServiceObjectDetectorVersions" minOccurs="0"/>
                <xsd:element ref="ns2:MediaServiceSearchProperties"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37" nillable="true" ma:displayName="Unified Compliance Policy Properties" ma:hidden="true" ma:internalName="_ip_UnifiedCompliancePolicyProperties">
      <xsd:simpleType>
        <xsd:restriction base="dms:Note"/>
      </xsd:simpleType>
    </xsd:element>
    <xsd:element name="_ip_UnifiedCompliancePolicyUIAction" ma:index="38"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6b9d9cd-b4d9-4564-97fa-e5cbfe881d3b" elementFormDefault="qualified">
    <xsd:import namespace="http://schemas.microsoft.com/office/2006/documentManagement/types"/>
    <xsd:import namespace="http://schemas.microsoft.com/office/infopath/2007/PartnerControls"/>
    <xsd:element name="AdminCycle" ma:index="2" nillable="true" ma:displayName="Year" ma:description="Admin cycle/academic years" ma:format="Dropdown" ma:internalName="AdminCycle">
      <xsd:simpleType>
        <xsd:restriction base="dms:Choice">
          <xsd:enumeration value="20/21"/>
          <xsd:enumeration value="21/22"/>
          <xsd:enumeration value="22/23"/>
          <xsd:enumeration value="23/24"/>
          <xsd:enumeration value="24/25"/>
        </xsd:restriction>
      </xsd:simpleType>
    </xsd:element>
    <xsd:element name="Project" ma:index="3" nillable="true" ma:displayName="Project" ma:default="MCAP ASR" ma:description="Creates project view. MCAP ASR or PGCPS." ma:internalName="Project">
      <xsd:simpleType>
        <xsd:restriction base="dms:Text">
          <xsd:maxLength value="255"/>
        </xsd:restriction>
      </xsd:simpleType>
    </xsd:element>
    <xsd:element name="Admin" ma:index="4" nillable="true" ma:displayName="Admin" ma:description="Fall/Spring/Summer" ma:format="Dropdown" ma:internalName="Admin">
      <xsd:simpleType>
        <xsd:restriction base="dms:Choice">
          <xsd:enumeration value="Early Fall"/>
          <xsd:enumeration value="Fall Block"/>
          <xsd:enumeration value="Spring"/>
          <xsd:enumeration value="Summer"/>
        </xsd:restriction>
      </xsd:simpleType>
    </xsd:element>
    <xsd:element name="Project_x0020_Documentation" ma:index="5" nillable="true" ma:displayName="Project Documentation" ma:format="Dropdown" ma:indexed="true" ma:internalName="Project_x0020_Documentation">
      <xsd:simpleType>
        <xsd:restriction base="dms:Choice">
          <xsd:enumeration value="Contract Documents"/>
          <xsd:enumeration value="Change Request"/>
          <xsd:enumeration value="Project Meetings"/>
          <xsd:enumeration value="Post Project/Phase End"/>
          <xsd:enumeration value="Project Management"/>
          <xsd:enumeration value="Team Information"/>
        </xsd:restriction>
      </xsd:simpleType>
    </xsd:element>
    <xsd:element name="Delivery_x0020_Area" ma:index="6" nillable="true" ma:displayName="Delivery Area" ma:description="Specifies areas across SA that may need to access." ma:format="Dropdown" ma:indexed="true" ma:internalName="Delivery_x0020_Area">
      <xsd:simpleType>
        <xsd:restriction base="dms:Choice">
          <xsd:enumeration value="ABBI Support"/>
          <xsd:enumeration value="Content/Item Development"/>
          <xsd:enumeration value="Forms and Publishing"/>
          <xsd:enumeration value="Manuals and Trainings"/>
          <xsd:enumeration value="Packaging and Delivery"/>
          <xsd:enumeration value="Processing"/>
          <xsd:enumeration value="Pearson Access/Test Nav"/>
          <xsd:enumeration value="OPM"/>
          <xsd:enumeration value="Psychometrics"/>
          <xsd:enumeration value="Scoring and Reporting"/>
          <xsd:enumeration value="Service Center/Support"/>
          <xsd:enumeration value="Team Information"/>
        </xsd:restriction>
      </xsd:simpleType>
    </xsd:element>
    <xsd:element name="Date" ma:index="7" nillable="true" ma:displayName="Date" ma:default="[today]" ma:description="Optional field used to record date of meeting or date document was sent/received." ma:format="DateOnly" ma:indexed="true" ma:internalName="Date">
      <xsd:simpleType>
        <xsd:restriction base="dms:DateTime"/>
      </xsd:simpleType>
    </xsd:element>
    <xsd:element name="Meeting_x0020_Name" ma:index="8" nillable="true" ma:displayName="Meeting Name" ma:format="Dropdown" ma:internalName="Meeting_x0020_Name">
      <xsd:simpleType>
        <xsd:restriction base="dms:Choice">
          <xsd:enumeration value="MD Internal"/>
          <xsd:enumeration value="Joint ETS-MSDE"/>
          <xsd:enumeration value="MSDE"/>
          <xsd:enumeration value="ETS"/>
          <xsd:enumeration value="PA Leadership"/>
          <xsd:enumeration value="CSS"/>
          <xsd:enumeration value="Reporting"/>
          <xsd:enumeration value="Pubs"/>
          <xsd:enumeration value="LAC Office Hours"/>
        </xsd:restriction>
      </xsd:simpleType>
    </xsd:element>
    <xsd:element name="Archive" ma:index="12" nillable="true" ma:displayName="Archive" ma:default="0" ma:description="Filters outdated documentation." ma:internalName="Archive">
      <xsd:simpleType>
        <xsd:restriction base="dms:Boolean"/>
      </xsd:simpleType>
    </xsd:element>
    <xsd:element name="MediaServiceMetadata" ma:index="16" nillable="true" ma:displayName="MediaServiceMetadata" ma:hidden="true" ma:internalName="MediaServiceMetadata" ma:readOnly="true">
      <xsd:simpleType>
        <xsd:restriction base="dms:Note"/>
      </xsd:simpleType>
    </xsd:element>
    <xsd:element name="MediaServiceFastMetadata" ma:index="17" nillable="true" ma:displayName="MediaServiceFastMetadata" ma:hidden="true" ma:internalName="MediaServiceFastMetadata" ma:readOnly="true">
      <xsd:simpleType>
        <xsd:restriction base="dms:Note"/>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ServiceAutoTags" ma:index="22" nillable="true" ma:displayName="Tags" ma:internalName="MediaServiceAutoTags" ma:readOnly="true">
      <xsd:simpleType>
        <xsd:restriction base="dms:Text"/>
      </xsd:simpleType>
    </xsd:element>
    <xsd:element name="MediaServiceOCR" ma:index="23" nillable="true" ma:displayName="Extracted Text" ma:internalName="MediaServiceOCR" ma:readOnly="true">
      <xsd:simpleType>
        <xsd:restriction base="dms:Note">
          <xsd:maxLength value="255"/>
        </xsd:restriction>
      </xsd:simpleType>
    </xsd:element>
    <xsd:element name="MediaServiceGenerationTime" ma:index="24" nillable="true" ma:displayName="MediaServiceGenerationTime" ma:hidden="true" ma:internalName="MediaServiceGenerationTime" ma:readOnly="true">
      <xsd:simpleType>
        <xsd:restriction base="dms:Text"/>
      </xsd:simpleType>
    </xsd:element>
    <xsd:element name="MediaServiceEventHashCode" ma:index="25" nillable="true" ma:displayName="MediaServiceEventHashCode" ma:hidden="true" ma:internalName="MediaServiceEventHashCode" ma:readOnly="true">
      <xsd:simpleType>
        <xsd:restriction base="dms:Text"/>
      </xsd:simpleType>
    </xsd:element>
    <xsd:element name="MediaServiceDateTaken" ma:index="26" nillable="true" ma:displayName="MediaServiceDateTaken" ma:hidden="true" ma:internalName="MediaServiceDateTaken" ma:readOnly="true">
      <xsd:simpleType>
        <xsd:restriction base="dms:Text"/>
      </xsd:simpleType>
    </xsd:element>
    <xsd:element name="MediaLengthInSeconds" ma:index="27" nillable="true" ma:displayName="Length (seconds)" ma:internalName="MediaLengthInSeconds" ma:readOnly="true">
      <xsd:simpleType>
        <xsd:restriction base="dms:Unknown"/>
      </xsd:simpleType>
    </xsd:element>
    <xsd:element name="MediaServiceLocation" ma:index="31" nillable="true" ma:displayName="Location" ma:internalName="MediaServiceLocation" ma:readOnly="true">
      <xsd:simpleType>
        <xsd:restriction base="dms:Text"/>
      </xsd:simpleType>
    </xsd:element>
    <xsd:element name="lcf76f155ced4ddcb4097134ff3c332f" ma:index="33" nillable="true" ma:taxonomy="true" ma:internalName="lcf76f155ced4ddcb4097134ff3c332f" ma:taxonomyFieldName="MediaServiceImageTags" ma:displayName="Image Tags" ma:readOnly="false" ma:fieldId="{5cf76f15-5ced-4ddc-b409-7134ff3c332f}" ma:taxonomyMulti="true" ma:sspId="46342d94-4a90-4c9b-8c88-cb4c8647e98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35" nillable="true" ma:displayName="MediaServiceObjectDetectorVersions" ma:hidden="true" ma:indexed="true" ma:internalName="MediaServiceObjectDetectorVersions" ma:readOnly="true">
      <xsd:simpleType>
        <xsd:restriction base="dms:Text"/>
      </xsd:simpleType>
    </xsd:element>
    <xsd:element name="MediaServiceSearchProperties" ma:index="36"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29dc432-0383-484f-8052-489d70abc8a9" elementFormDefault="qualified">
    <xsd:import namespace="http://schemas.microsoft.com/office/2006/documentManagement/types"/>
    <xsd:import namespace="http://schemas.microsoft.com/office/infopath/2007/PartnerControls"/>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element name="TaxCatchAll" ma:index="34" nillable="true" ma:displayName="Taxonomy Catch All Column" ma:hidden="true" ma:list="{aded8e83-08c1-4654-8bcd-b469ca35639e}" ma:internalName="TaxCatchAll" ma:showField="CatchAllData" ma:web="729dc432-0383-484f-8052-489d70abc8a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8"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729dc432-0383-484f-8052-489d70abc8a9" xsi:nil="true"/>
    <_ip_UnifiedCompliancePolicyUIAction xmlns="http://schemas.microsoft.com/sharepoint/v3" xsi:nil="true"/>
    <_ip_UnifiedCompliancePolicyProperties xmlns="http://schemas.microsoft.com/sharepoint/v3" xsi:nil="true"/>
    <lcf76f155ced4ddcb4097134ff3c332f xmlns="26b9d9cd-b4d9-4564-97fa-e5cbfe881d3b">
      <Terms xmlns="http://schemas.microsoft.com/office/infopath/2007/PartnerControls"/>
    </lcf76f155ced4ddcb4097134ff3c332f>
    <Delivery_x0020_Area xmlns="26b9d9cd-b4d9-4564-97fa-e5cbfe881d3b" xsi:nil="true"/>
    <AdminCycle xmlns="26b9d9cd-b4d9-4564-97fa-e5cbfe881d3b" xsi:nil="true"/>
    <Project_x0020_Documentation xmlns="26b9d9cd-b4d9-4564-97fa-e5cbfe881d3b" xsi:nil="true"/>
    <Date xmlns="26b9d9cd-b4d9-4564-97fa-e5cbfe881d3b">2026-09-15T20:02:00+00:00</Date>
    <Meeting_x0020_Name xmlns="26b9d9cd-b4d9-4564-97fa-e5cbfe881d3b" xsi:nil="true"/>
    <Admin xmlns="26b9d9cd-b4d9-4564-97fa-e5cbfe881d3b" xsi:nil="true"/>
    <Archive xmlns="26b9d9cd-b4d9-4564-97fa-e5cbfe881d3b">false</Archive>
    <Project xmlns="26b9d9cd-b4d9-4564-97fa-e5cbfe881d3b">MCAP ASR</Project>
  </documentManagement>
</p:properties>
</file>

<file path=customXml/itemProps1.xml><?xml version="1.0" encoding="utf-8"?>
<ds:datastoreItem xmlns:ds="http://schemas.openxmlformats.org/officeDocument/2006/customXml" ds:itemID="{7AF3FA5A-153E-4755-A728-BE7AD397CCA7}">
  <ds:schemaRefs>
    <ds:schemaRef ds:uri="http://schemas.microsoft.com/sharepoint/v3/contenttype/forms"/>
  </ds:schemaRefs>
</ds:datastoreItem>
</file>

<file path=customXml/itemProps2.xml><?xml version="1.0" encoding="utf-8"?>
<ds:datastoreItem xmlns:ds="http://schemas.openxmlformats.org/officeDocument/2006/customXml" ds:itemID="{CA10D2DE-6FA5-456B-9676-C2DEB3C9FCCC}"/>
</file>

<file path=customXml/itemProps3.xml><?xml version="1.0" encoding="utf-8"?>
<ds:datastoreItem xmlns:ds="http://schemas.openxmlformats.org/officeDocument/2006/customXml" ds:itemID="{D3AA30FB-6B36-4E2F-AF7B-BE47EFED3E5E}">
  <ds:schemaRefs>
    <ds:schemaRef ds:uri="201a48ce-0538-46d2-a968-355cf6fd6aa3"/>
    <ds:schemaRef ds:uri="729dc432-0383-484f-8052-489d70abc8a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docMetadata/LabelInfo.xml><?xml version="1.0" encoding="utf-8"?>
<clbl:labelList xmlns:clbl="http://schemas.microsoft.com/office/2020/mipLabelMetadata">
  <clbl:label id="{509bb729-2cda-4423-b908-bf0eec8e8a06}" enabled="1" method="Standard" siteId="{5769b52a-7b03-4c0d-8f28-8b086606617a}" removed="0"/>
  <clbl:label id="{552cc353-c3e3-4e56-94b2-98f4d41ba18c}" enabled="0" method="" siteId="{552cc353-c3e3-4e56-94b2-98f4d41ba18c}" removed="1"/>
  <clbl:label id="{8cc434d7-97d0-47d3-b5c5-14fe0e33e34b}" enabled="0" method="" siteId="{8cc434d7-97d0-47d3-b5c5-14fe0e33e34b}" removed="1"/>
</clbl:labelList>
</file>

<file path=docProps/app.xml><?xml version="1.0" encoding="utf-8"?>
<Properties xmlns="http://schemas.openxmlformats.org/officeDocument/2006/extended-properties" xmlns:vt="http://schemas.openxmlformats.org/officeDocument/2006/docPropsVTypes">
  <Template/>
  <TotalTime>3</TotalTime>
  <Words>17842</Words>
  <Application>Microsoft Office PowerPoint</Application>
  <PresentationFormat>Widescreen</PresentationFormat>
  <Paragraphs>1926</Paragraphs>
  <Slides>158</Slides>
  <Notes>157</Notes>
  <HiddenSlides>0</HiddenSlides>
  <MMClips>0</MMClips>
  <ScaleCrop>false</ScaleCrop>
  <HeadingPairs>
    <vt:vector size="6" baseType="variant">
      <vt:variant>
        <vt:lpstr>Fonts Used</vt:lpstr>
      </vt:variant>
      <vt:variant>
        <vt:i4>20</vt:i4>
      </vt:variant>
      <vt:variant>
        <vt:lpstr>Theme</vt:lpstr>
      </vt:variant>
      <vt:variant>
        <vt:i4>5</vt:i4>
      </vt:variant>
      <vt:variant>
        <vt:lpstr>Slide Titles</vt:lpstr>
      </vt:variant>
      <vt:variant>
        <vt:i4>158</vt:i4>
      </vt:variant>
    </vt:vector>
  </HeadingPairs>
  <TitlesOfParts>
    <vt:vector size="183" baseType="lpstr">
      <vt:lpstr>Roboto</vt:lpstr>
      <vt:lpstr>Plus Jakarta Sans</vt:lpstr>
      <vt:lpstr>Arial,Sans-Serif</vt:lpstr>
      <vt:lpstr>Calibri Light</vt:lpstr>
      <vt:lpstr>Lato Black</vt:lpstr>
      <vt:lpstr>Arial</vt:lpstr>
      <vt:lpstr>Lato Light</vt:lpstr>
      <vt:lpstr>Lato</vt:lpstr>
      <vt:lpstr>Montserrat</vt:lpstr>
      <vt:lpstr>Wingdings,sans-serif</vt:lpstr>
      <vt:lpstr>Aptos</vt:lpstr>
      <vt:lpstr>Courier New,monospace</vt:lpstr>
      <vt:lpstr>Verdana</vt:lpstr>
      <vt:lpstr>Wingdings</vt:lpstr>
      <vt:lpstr>Courier New</vt:lpstr>
      <vt:lpstr>Montserrat SemiBold</vt:lpstr>
      <vt:lpstr>Noto Sans Symbols</vt:lpstr>
      <vt:lpstr>Calibri</vt:lpstr>
      <vt:lpstr>Aptos Light</vt:lpstr>
      <vt:lpstr>Segoe Sans</vt:lpstr>
      <vt:lpstr>0-Cover/Title Slide</vt:lpstr>
      <vt:lpstr>2-Chapter Slide Templates</vt:lpstr>
      <vt:lpstr>3-Full Image (if needed)</vt:lpstr>
      <vt:lpstr>3-Interior Slide Templates</vt:lpstr>
      <vt:lpstr>2_3-Interior Slide Templates</vt:lpstr>
      <vt:lpstr>PowerPoint Presentation</vt:lpstr>
      <vt:lpstr>PowerPoint Presentation</vt:lpstr>
      <vt:lpstr>PowerPoint Presentation</vt:lpstr>
      <vt:lpstr>Transition to</vt:lpstr>
      <vt:lpstr>Agenda, Day 1</vt:lpstr>
      <vt:lpstr>Winter 2026 Administration </vt:lpstr>
      <vt:lpstr>Winter 2026 Administration Dates</vt:lpstr>
      <vt:lpstr>Winter 2026 Reporting Dates</vt:lpstr>
      <vt:lpstr>2026-2027 Winter Government &amp; LS MISA Rolling Dates</vt:lpstr>
      <vt:lpstr>Winter Milestones</vt:lpstr>
      <vt:lpstr>New for SY26-27!</vt:lpstr>
      <vt:lpstr>Administration Requirements</vt:lpstr>
      <vt:lpstr>SY26-27 MSTAR Systems</vt:lpstr>
      <vt:lpstr>Preparing for Test Administration with Launchpad </vt:lpstr>
      <vt:lpstr>Launchpad</vt:lpstr>
      <vt:lpstr>Launchpad Select option</vt:lpstr>
      <vt:lpstr>Launchpad: Logging in</vt:lpstr>
      <vt:lpstr>Launchpad: Home Page</vt:lpstr>
      <vt:lpstr>User Accounts: General Information</vt:lpstr>
      <vt:lpstr>User Role Mapping – Launchpad and TIDE </vt:lpstr>
      <vt:lpstr>PowerPoint Presentation</vt:lpstr>
      <vt:lpstr>PowerPoint Presentation</vt:lpstr>
      <vt:lpstr>PowerPoint Presentation</vt:lpstr>
      <vt:lpstr>PowerPoint Presentation</vt:lpstr>
      <vt:lpstr>PowerPoint Presentation</vt:lpstr>
      <vt:lpstr>Required Fields: Reminder </vt:lpstr>
      <vt:lpstr>Fields Available but not Required</vt:lpstr>
      <vt:lpstr>Primary Disability Type (Valid Values)</vt:lpstr>
      <vt:lpstr>Guide to Importing Users</vt:lpstr>
      <vt:lpstr>Creating Non-Student Users (UI)</vt:lpstr>
      <vt:lpstr>Creating Non-Student Users Same Role (Import)</vt:lpstr>
      <vt:lpstr>**NEW Creating Non-Student Users Multiple Roles (Import)</vt:lpstr>
      <vt:lpstr>Creating Non-Student Users (Import Updates)</vt:lpstr>
      <vt:lpstr>Creating Student Users (UI)</vt:lpstr>
      <vt:lpstr>**NEW Creating Student Users (Update)</vt:lpstr>
      <vt:lpstr>Creating Student Users (Import)</vt:lpstr>
      <vt:lpstr>Error Message Example</vt:lpstr>
      <vt:lpstr>Welcome Emails</vt:lpstr>
      <vt:lpstr>Initiating a Transfer Request (LAC Only)</vt:lpstr>
      <vt:lpstr>Steps to Request Student Transfer (LAC Only)</vt:lpstr>
      <vt:lpstr>Transfer Requests Continued (LAC Only)</vt:lpstr>
      <vt:lpstr>Search Transfer Requests (LAC Only)</vt:lpstr>
      <vt:lpstr>Transfer Requests Email Notification (LAC Only)</vt:lpstr>
      <vt:lpstr>Launchpad</vt:lpstr>
      <vt:lpstr>Launchpad will continue to be used for:</vt:lpstr>
      <vt:lpstr>MSTAR: Introduction to TIDE</vt:lpstr>
      <vt:lpstr>MSTAR: TIDE Dashboard</vt:lpstr>
      <vt:lpstr>TIDE: Preparing for Testing</vt:lpstr>
      <vt:lpstr>TIDE: Preparing for Testing</vt:lpstr>
      <vt:lpstr>TIDE: User Roles and Permissions</vt:lpstr>
      <vt:lpstr>PowerPoint Presentation</vt:lpstr>
      <vt:lpstr>LAC &amp; STC Preparing for Testing Responsibilities</vt:lpstr>
      <vt:lpstr>TIDE: IEP/ML Coordinator (SPED)  Preparing for Testing Responsibility</vt:lpstr>
      <vt:lpstr>TIDE: TA Preparing for Testing Responsibilities</vt:lpstr>
      <vt:lpstr>TIDE: Student Assignment Tags</vt:lpstr>
      <vt:lpstr>TIDE: Test Settings and Tools</vt:lpstr>
      <vt:lpstr>TIDE: Rosters</vt:lpstr>
      <vt:lpstr>TIDE: Orders </vt:lpstr>
      <vt:lpstr>TIDE: Additional Orders</vt:lpstr>
      <vt:lpstr>TIDE: Approval Thresholds </vt:lpstr>
      <vt:lpstr>TIDE: Additional Orders</vt:lpstr>
      <vt:lpstr>TIDE: Additional Orders</vt:lpstr>
      <vt:lpstr>TIDE: Additional Orders</vt:lpstr>
      <vt:lpstr>TIDE: Order History</vt:lpstr>
      <vt:lpstr>TIDE: Order Summary</vt:lpstr>
      <vt:lpstr>PowerPoint Presentation</vt:lpstr>
      <vt:lpstr>TIDE: Initial Order Deadlines and Additional Order Windows</vt:lpstr>
      <vt:lpstr>Accommodations and Accessibility Features </vt:lpstr>
      <vt:lpstr>PowerPoint Presentation</vt:lpstr>
      <vt:lpstr>PowerPoint Presentation</vt:lpstr>
      <vt:lpstr>TIDE: Selectable Non-Embedded Accessibility Features  </vt:lpstr>
      <vt:lpstr>TIDE: Selectable Embedded Designated Supports    </vt:lpstr>
      <vt:lpstr>TIDE: Selectable Language and Text to Speech</vt:lpstr>
      <vt:lpstr>TIDE: Selectable Human Reader and Human Signer</vt:lpstr>
      <vt:lpstr>PowerPoint Presentation</vt:lpstr>
      <vt:lpstr>TIDE: Selectable Non-Embedded Administration Considerations</vt:lpstr>
      <vt:lpstr>PowerPoint Presentation</vt:lpstr>
      <vt:lpstr>TIDE: Selectable Presentation Accommodations</vt:lpstr>
      <vt:lpstr>PowerPoint Presentation</vt:lpstr>
      <vt:lpstr>TIDE: Selectable Non-Embedded Response Accommodations</vt:lpstr>
      <vt:lpstr>TIDE: Selectable Embedded Response Accommodations</vt:lpstr>
      <vt:lpstr>PowerPoint Presentation</vt:lpstr>
      <vt:lpstr>TIDE: Selectable Scheduling &amp; Timing Accommodations</vt:lpstr>
      <vt:lpstr>PowerPoint Presentation</vt:lpstr>
      <vt:lpstr>TIDE: Selectable Accessibility &amp; Accommodations for ML Learners</vt:lpstr>
      <vt:lpstr>TIDE: Selectable Accessibility &amp; Accommodations for ML Learners</vt:lpstr>
      <vt:lpstr>MSTAR: Day of Testing </vt:lpstr>
      <vt:lpstr>Test Administrator: Day of Testing </vt:lpstr>
      <vt:lpstr>Test Administrator: Day of Testing </vt:lpstr>
      <vt:lpstr>School Test Coordinator: Day of Testing </vt:lpstr>
      <vt:lpstr>Local Accountability Coordinator: Day of Testing </vt:lpstr>
      <vt:lpstr>Test Delivery System: Administering Tests</vt:lpstr>
      <vt:lpstr>Test Delivery System </vt:lpstr>
      <vt:lpstr>PowerPoint Presentation</vt:lpstr>
      <vt:lpstr>PowerPoint Presentation</vt:lpstr>
      <vt:lpstr>Assessment Timing – </vt:lpstr>
      <vt:lpstr>Student 5 Experience</vt:lpstr>
      <vt:lpstr>TDS: Test Administrator (TA) Interface</vt:lpstr>
      <vt:lpstr>TDS: Starting a Test Session (TA Interface)</vt:lpstr>
      <vt:lpstr>TDS: Selecting Tests to Add to Session (TA Interface)</vt:lpstr>
      <vt:lpstr>TDS: Student Login (Student Interface)</vt:lpstr>
      <vt:lpstr>TDS: Session ID (TA and Student Interface View)</vt:lpstr>
      <vt:lpstr>TDS: Selecting a Test and Waiting for Approval (Student Interface)</vt:lpstr>
      <vt:lpstr>TDS: Approving Students to Enter Test Session (TA Interface)</vt:lpstr>
      <vt:lpstr>TDS: Reviewing Test Settings and Accommodations (TA Interface) </vt:lpstr>
      <vt:lpstr>TDS: Entering the Test (Student Interface)</vt:lpstr>
      <vt:lpstr>TDS: Monitoring the Test Session (TA Interface)</vt:lpstr>
      <vt:lpstr>TDS: Monitoring the Test Session (TA Interface)</vt:lpstr>
      <vt:lpstr>TDS: Possible Test Statuses (TA Interface)</vt:lpstr>
      <vt:lpstr>TDS: Pausing and Ending Test Sessions (TA Interface)</vt:lpstr>
      <vt:lpstr>TDS Demonstration: Student and TA Interface </vt:lpstr>
      <vt:lpstr>TIDE: During Testing</vt:lpstr>
      <vt:lpstr>TIDE: During Testing </vt:lpstr>
      <vt:lpstr>TIDE: During Test Administration Tasks</vt:lpstr>
      <vt:lpstr>TIDE: Printing Test Access Materials</vt:lpstr>
      <vt:lpstr>LAC, STC, and/or TA: Print from Student List</vt:lpstr>
      <vt:lpstr>LAC, STC, and/or TA: Print from Student List</vt:lpstr>
      <vt:lpstr>LAC, STC, and/or TA: Print from Roster List</vt:lpstr>
      <vt:lpstr>LAC, STC, and/or TA: Print Test Tickets</vt:lpstr>
      <vt:lpstr>LAC and STC: Plan and Manage Testing: Basic Search</vt:lpstr>
      <vt:lpstr>LAC and STC: Plan and Manage Testing: Advanced Search</vt:lpstr>
      <vt:lpstr>STC and TA: Identify Students to Complete Testing</vt:lpstr>
      <vt:lpstr>LAC and STC: Monitoring Test Progress </vt:lpstr>
      <vt:lpstr>LAC and STC: Participation Search by SASID</vt:lpstr>
      <vt:lpstr>LAC and STC: Test Completion Rates</vt:lpstr>
      <vt:lpstr>LAC and STC: Test Session Status Report</vt:lpstr>
      <vt:lpstr>LAC and STC: Test Status Code Report</vt:lpstr>
      <vt:lpstr>LACs and STCs: Resets and Invalidations</vt:lpstr>
      <vt:lpstr>Types of Resets and Invalidations</vt:lpstr>
      <vt:lpstr>Types of Resets and Invalidations, continued</vt:lpstr>
      <vt:lpstr>STC: Create Resets and Invalidations</vt:lpstr>
      <vt:lpstr>LAC: View and Approve Resets and Invalidations</vt:lpstr>
      <vt:lpstr>LAC: View and Approve Reset and Invalidations Results</vt:lpstr>
      <vt:lpstr>TIDE: After Testing</vt:lpstr>
      <vt:lpstr>STC: Resolving Paper-Pencil Discrepancies and Data Cleanup </vt:lpstr>
      <vt:lpstr>Discrepancy Resolution Types </vt:lpstr>
      <vt:lpstr>Discrepancy Resolution Types </vt:lpstr>
      <vt:lpstr>Reason Not Assessed</vt:lpstr>
      <vt:lpstr>Reporting: After Testing</vt:lpstr>
      <vt:lpstr>Centralized Reporting System (CRS) </vt:lpstr>
      <vt:lpstr>CRS: Online Home Page</vt:lpstr>
      <vt:lpstr>CRS: MCAP Winter EOC Dashboard</vt:lpstr>
      <vt:lpstr>CRS: MCAP Winter EOC – District Performance on a Test </vt:lpstr>
      <vt:lpstr>CRS: District Performance on Test – Reporting Categories </vt:lpstr>
      <vt:lpstr>CRS: MCAP Winter EOC – Student Result Generator</vt:lpstr>
      <vt:lpstr>CRS: Individual Score Report (ISR) – MCAP Winter EOC</vt:lpstr>
      <vt:lpstr>The New MSTAR Customer Support</vt:lpstr>
      <vt:lpstr>New MSTAR Technology Readiness</vt:lpstr>
      <vt:lpstr>New MSTAR Portal</vt:lpstr>
      <vt:lpstr>Learning Management System (LMS)</vt:lpstr>
      <vt:lpstr>New MSTAR Customer Support</vt:lpstr>
      <vt:lpstr>New MSTASR Service Center</vt:lpstr>
      <vt:lpstr>Customer Support Reminders</vt:lpstr>
      <vt:lpstr>Examples of Tier 1 calls</vt:lpstr>
      <vt:lpstr>Customer Support Example of Tier 2 – TIDE, TDS, CRS</vt:lpstr>
      <vt:lpstr>PowerPoint Presentation</vt:lpstr>
      <vt:lpstr>Key MSTAR Touchpoints &amp; Resources</vt:lpstr>
      <vt:lpstr>Closing Remarks </vt:lpstr>
    </vt:vector>
  </TitlesOfParts>
  <Manager/>
  <Company>Maryland State Department of Education</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State Board MD Flag PowerPoint Template 9.2023</dc:title>
  <dc:subject>State Board MD Flag PowerPoint Template 9.2023</dc:subject>
  <dc:creator>Suzanne Huston</dc:creator>
  <cp:keywords/>
  <dc:description/>
  <cp:lastModifiedBy>Brianna Creed</cp:lastModifiedBy>
  <cp:revision>1</cp:revision>
  <cp:lastPrinted>2021-09-23T15:58:33Z</cp:lastPrinted>
  <dcterms:created xsi:type="dcterms:W3CDTF">2026-08-31T13:08:18Z</dcterms:created>
  <dcterms:modified xsi:type="dcterms:W3CDTF">2026-09-15T16:17:46Z</dcterms:modified>
  <cp:category/>
  <dc:identifier>DAEpo2S8YWA</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0x0101008E306AD78CFFB249AB441C29BFEDC657</vt:lpwstr>
  </property>
  <property fmtid="{D5CDD505-2E9C-101B-9397-08002B2CF9AE}" pid="3" name="MediaServiceImageTags">
    <vt:lpwstr/>
  </property>
</Properties>
</file>