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75" r:id="rId4"/>
    <p:sldMasterId id="2147483933" r:id="rId5"/>
    <p:sldMasterId id="2147483885" r:id="rId6"/>
    <p:sldMasterId id="2147483839" r:id="rId7"/>
    <p:sldMasterId id="2147483916" r:id="rId8"/>
  </p:sldMasterIdLst>
  <p:notesMasterIdLst>
    <p:notesMasterId r:id="rId32"/>
  </p:notesMasterIdLst>
  <p:handoutMasterIdLst>
    <p:handoutMasterId r:id="rId33"/>
  </p:handoutMasterIdLst>
  <p:sldIdLst>
    <p:sldId id="403" r:id="rId9"/>
    <p:sldId id="4472" r:id="rId10"/>
    <p:sldId id="4412" r:id="rId11"/>
    <p:sldId id="4486" r:id="rId12"/>
    <p:sldId id="4359" r:id="rId13"/>
    <p:sldId id="571" r:id="rId14"/>
    <p:sldId id="565" r:id="rId15"/>
    <p:sldId id="569" r:id="rId16"/>
    <p:sldId id="4527" r:id="rId17"/>
    <p:sldId id="4389" r:id="rId18"/>
    <p:sldId id="4522" r:id="rId19"/>
    <p:sldId id="4525" r:id="rId20"/>
    <p:sldId id="4523" r:id="rId21"/>
    <p:sldId id="4524" r:id="rId22"/>
    <p:sldId id="4519" r:id="rId23"/>
    <p:sldId id="4526" r:id="rId24"/>
    <p:sldId id="4528" r:id="rId25"/>
    <p:sldId id="4521" r:id="rId26"/>
    <p:sldId id="4530" r:id="rId27"/>
    <p:sldId id="4531" r:id="rId28"/>
    <p:sldId id="4532" r:id="rId29"/>
    <p:sldId id="4562" r:id="rId30"/>
    <p:sldId id="4561" r:id="rId31"/>
  </p:sldIdLst>
  <p:sldSz cx="12192000" cy="6858000"/>
  <p:notesSz cx="6858000" cy="9144000"/>
  <p:embeddedFontLst>
    <p:embeddedFont>
      <p:font typeface="Aptos Light" panose="020B0004020202020204" pitchFamily="34" charset="0"/>
      <p:regular r:id="rId34"/>
      <p:italic r:id="rId35"/>
    </p:embeddedFont>
    <p:embeddedFont>
      <p:font typeface="Franklin Gothic Book" panose="020B0503020102020204" pitchFamily="34" charset="0"/>
      <p:regular r:id="rId36"/>
      <p:italic r:id="rId37"/>
    </p:embeddedFont>
    <p:embeddedFont>
      <p:font typeface="Lato" panose="020F0502020204030203" pitchFamily="34" charset="0"/>
      <p:regular r:id="rId38"/>
      <p:bold r:id="rId39"/>
      <p:italic r:id="rId40"/>
      <p:boldItalic r:id="rId41"/>
    </p:embeddedFont>
    <p:embeddedFont>
      <p:font typeface="Lato Black" panose="020F0502020204030203" pitchFamily="34" charset="0"/>
      <p:bold r:id="rId42"/>
      <p:boldItalic r:id="rId43"/>
    </p:embeddedFont>
    <p:embeddedFont>
      <p:font typeface="Lato Light" panose="020F0502020204030203" pitchFamily="34" charset="0"/>
      <p:regular r:id="rId44"/>
      <p:italic r:id="rId45"/>
    </p:embeddedFont>
    <p:embeddedFont>
      <p:font typeface="Montserrat" panose="00000500000000000000" pitchFamily="2" charset="0"/>
      <p:regular r:id="rId46"/>
      <p:bold r:id="rId47"/>
      <p:italic r:id="rId48"/>
      <p:boldItalic r:id="rId49"/>
    </p:embeddedFont>
    <p:embeddedFont>
      <p:font typeface="Montserrat SemiBold" panose="00000700000000000000" pitchFamily="2" charset="0"/>
      <p:regular r:id="rId50"/>
      <p:bold r:id="rId51"/>
      <p:italic r:id="rId52"/>
      <p:boldItalic r:id="rId53"/>
    </p:embeddedFont>
    <p:embeddedFont>
      <p:font typeface="Open Sans" panose="020B0606030504020204" pitchFamily="34" charset="0"/>
      <p:regular r:id="rId54"/>
      <p:bold r:id="rId55"/>
      <p:italic r:id="rId56"/>
      <p:boldItalic r:id="rId57"/>
    </p:embeddedFont>
    <p:embeddedFont>
      <p:font typeface="Roboto" panose="02000000000000000000" pitchFamily="2" charset="0"/>
      <p:regular r:id="rId58"/>
      <p:bold r:id="rId59"/>
      <p:italic r:id="rId60"/>
      <p:boldItalic r:id="rId61"/>
    </p:embeddedFont>
  </p:embeddedFontLst>
  <p:defaultTex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13909F2-824E-7E4A-8858-AB97E0114213}">
          <p14:sldIdLst>
            <p14:sldId id="403"/>
          </p14:sldIdLst>
        </p14:section>
        <p14:section name="TIDE During Tesing " id="{4F0F5FBF-9559-4A01-A2A6-E18E4EA34777}">
          <p14:sldIdLst>
            <p14:sldId id="4472"/>
            <p14:sldId id="4412"/>
            <p14:sldId id="4486"/>
            <p14:sldId id="4359"/>
            <p14:sldId id="571"/>
            <p14:sldId id="565"/>
            <p14:sldId id="569"/>
            <p14:sldId id="4527"/>
            <p14:sldId id="4389"/>
            <p14:sldId id="4522"/>
            <p14:sldId id="4525"/>
            <p14:sldId id="4523"/>
            <p14:sldId id="4524"/>
            <p14:sldId id="4519"/>
            <p14:sldId id="4526"/>
            <p14:sldId id="4528"/>
            <p14:sldId id="4521"/>
            <p14:sldId id="4530"/>
            <p14:sldId id="4531"/>
            <p14:sldId id="4532"/>
          </p14:sldIdLst>
        </p14:section>
        <p14:section name="Mini PT Working Session" id="{8ED5A18F-96C2-4DE4-8891-F0DEBD381B40}">
          <p14:sldIdLst>
            <p14:sldId id="4562"/>
            <p14:sldId id="4561"/>
          </p14:sldIdLst>
        </p14:section>
      </p14:sectionLst>
    </p:ext>
    <p:ext uri="{EFAFB233-063F-42B5-8137-9DF3F51BA10A}">
      <p15:sldGuideLst xmlns:p15="http://schemas.microsoft.com/office/powerpoint/2012/main">
        <p15:guide id="1" orient="horz" pos="1440"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F0F01C-2D55-C832-7877-543C572FD90C}" name="Ibi Adisa-Ajibowo" initials="IA" userId="S::ibi.adisa-ajibowo1@pearson.com::0da6a44a-c374-4cf0-80aa-41ca051b8fbe" providerId="AD"/>
  <p188:author id="{E57A082E-1526-CA4B-7C81-2EC4822637CE}" name="Sandy Gaber" initials="" userId="S::sandy.gaber@pearson.com::0f46ca93-19a6-40f9-b227-48e0e52007a9" providerId="AD"/>
  <p188:author id="{46A9DF31-8A93-7354-E512-1204A5E1E330}" name="Mary Anderson" initials="MA" userId="S::mary.anderson@pearson.com::d97ce383-d921-4e62-b57d-60ad355d2948" providerId="AD"/>
  <p188:author id="{89AB7234-73E5-C4E2-807A-33EDA797FBCA}" name="Miranda Pasturczak" initials="" userId="S::miranda.pasturczak@pearson.com::28cc5e96-62df-4c6a-9e54-b8fe8c6832b7" providerId="AD"/>
  <p188:author id="{067B723A-558F-D6D3-CB5E-3D1129A250A1}" name="Brianna Creed" initials="BC" userId="S::brianna.creed@pearson.com::c1eedb40-6501-490b-80e7-395fdd097153" providerId="AD"/>
  <p188:author id="{C213F441-28D3-87EA-0724-0DB6ED8F8981}" name="Kim Carson" initials="KC" userId="S::Kim.Carson@pearson.com::de14b135-9c66-41a3-89f5-901129e83cf1" providerId="AD"/>
  <p188:author id="{0904684D-A2D7-63D5-6F21-C65E361D327E}" name="Kim Leaver" initials="KL" userId="S::kim.leaver@pearson.com::edcdd521-a8e1-40ed-ae69-6c7855d71b26" providerId="AD"/>
  <p188:author id="{6B02F85B-EB77-09B3-ED75-DAE465AF9CEE}" name="Kim Carson" initials="KC" userId="S::kim.carson@pearson.com::de14b135-9c66-41a3-89f5-901129e83cf1" providerId="AD"/>
  <p188:author id="{2BC0DD60-9251-0608-697B-553FD38435C4}" name="Suzanne Huston" initials="SH" userId="S::suzanne.huston_cambiumassessment.com#ext#@pearsoneducationinc.onmicrosoft.com::3f1c7aac-a158-4bf9-af25-a62d6884fdae" providerId="AD"/>
  <p188:author id="{F42FC482-03A9-03AA-9FD6-3DCB9C2766FC}" name="celine.bryan@cambiumassessment.com" initials="ce" userId="S::urn:spo:guest#celine.bryan@cambiumassessment.com::" providerId="AD"/>
  <p188:author id="{9229099B-BE74-BD88-DC76-B8094CE07B43}" name="Lisa Hathaway" initials="LH" userId="S::lisa.hathaway@pearson.com::6f092f1a-6150-4a82-86c6-347f04f31832" providerId="AD"/>
  <p188:author id="{280B2A9D-6258-0582-107B-B09480FBBFB2}" name="Celine Bryan" initials="CB" userId="S::celine.bryan@cambiumassessment.com::36195edd-aa2e-4413-8cb0-65d8fbed9e44" providerId="AD"/>
  <p188:author id="{EA2B1DA0-E1C9-60D3-4177-F81B2B6B6909}" name="Mercedes Winters" initials="" userId="S::Mercedes.Winters@pearson.com::7fe4f5a5-e8ac-46f9-87d9-1bd50a3514f7" providerId="AD"/>
  <p188:author id="{F352D8B0-D3E9-F437-E4C0-BCAA29B1E982}" name="Julie Downey" initials="" userId="S::Julie.Downey@pearson.com::aba2e340-f7f6-48c4-b7f8-2331da53eba9" providerId="AD"/>
  <p188:author id="{4B3F35B9-AA92-1C56-8D58-4B0997B0A039}" name="Suzanne Huston" initials="SH" userId="S::suzanne.huston@cambiumassessment.com::c14e9b82-3e25-4922-b9c5-2a975e29ed3b" providerId="AD"/>
  <p188:author id="{9676F3C1-5C96-5A7C-A700-99601BE0CE7A}" name="simeon.sanders@maryland.gov" initials="si" userId="S::urn:spo:guest#simeon.sanders@maryland.gov::"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24B5A"/>
    <a:srgbClr val="C50C3D"/>
    <a:srgbClr val="C40A3D"/>
    <a:srgbClr val="FFC231"/>
    <a:srgbClr val="C40D3D"/>
    <a:srgbClr val="015391"/>
    <a:srgbClr val="FFC22F"/>
    <a:srgbClr val="014A84"/>
    <a:srgbClr val="015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144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font" Target="fonts/font28.fntdata"/><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 Id="rId67" Type="http://schemas.microsoft.com/office/2018/10/relationships/authors" Target="authors.xml"/><Relationship Id="rId20" Type="http://schemas.openxmlformats.org/officeDocument/2006/relationships/slide" Target="slides/slide12.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na Creed" userId="c1eedb40-6501-490b-80e7-395fdd097153" providerId="ADAL" clId="{E2120112-F79A-4512-975A-D40AFC1DA6A8}"/>
    <pc:docChg chg="delSld modSld delSection modSection">
      <pc:chgData name="Brianna Creed" userId="c1eedb40-6501-490b-80e7-395fdd097153" providerId="ADAL" clId="{E2120112-F79A-4512-975A-D40AFC1DA6A8}" dt="2026-09-09T21:05:48.905" v="32" actId="17851"/>
      <pc:docMkLst>
        <pc:docMk/>
      </pc:docMkLst>
      <pc:sldChg chg="modSp mod">
        <pc:chgData name="Brianna Creed" userId="c1eedb40-6501-490b-80e7-395fdd097153" providerId="ADAL" clId="{E2120112-F79A-4512-975A-D40AFC1DA6A8}" dt="2026-09-09T21:05:00.697" v="19" actId="20577"/>
        <pc:sldMkLst>
          <pc:docMk/>
          <pc:sldMk cId="3776737767" sldId="403"/>
        </pc:sldMkLst>
        <pc:spChg chg="mod">
          <ac:chgData name="Brianna Creed" userId="c1eedb40-6501-490b-80e7-395fdd097153" providerId="ADAL" clId="{E2120112-F79A-4512-975A-D40AFC1DA6A8}" dt="2026-09-09T21:05:00.697" v="19" actId="20577"/>
          <ac:spMkLst>
            <pc:docMk/>
            <pc:sldMk cId="3776737767" sldId="403"/>
            <ac:spMk id="2" creationId="{30838919-65CB-D67F-D198-D8DF2954DE4B}"/>
          </ac:spMkLst>
        </pc:spChg>
        <pc:spChg chg="mod">
          <ac:chgData name="Brianna Creed" userId="c1eedb40-6501-490b-80e7-395fdd097153" providerId="ADAL" clId="{E2120112-F79A-4512-975A-D40AFC1DA6A8}" dt="2026-09-09T21:04:55.092" v="2" actId="20577"/>
          <ac:spMkLst>
            <pc:docMk/>
            <pc:sldMk cId="3776737767" sldId="403"/>
            <ac:spMk id="4" creationId="{C7349A34-49D3-B133-AC98-54EEC24D23FD}"/>
          </ac:spMkLst>
        </pc:spChg>
      </pc:sldChg>
      <pc:sldChg chg="del">
        <pc:chgData name="Brianna Creed" userId="c1eedb40-6501-490b-80e7-395fdd097153" providerId="ADAL" clId="{E2120112-F79A-4512-975A-D40AFC1DA6A8}" dt="2026-09-09T21:04:47.633" v="1" actId="2696"/>
        <pc:sldMkLst>
          <pc:docMk/>
          <pc:sldMk cId="3664421689" sldId="404"/>
        </pc:sldMkLst>
      </pc:sldChg>
      <pc:sldChg chg="del">
        <pc:chgData name="Brianna Creed" userId="c1eedb40-6501-490b-80e7-395fdd097153" providerId="ADAL" clId="{E2120112-F79A-4512-975A-D40AFC1DA6A8}" dt="2026-09-09T21:04:39.762" v="0" actId="2696"/>
        <pc:sldMkLst>
          <pc:docMk/>
          <pc:sldMk cId="2452414381" sldId="416"/>
        </pc:sldMkLst>
      </pc:sldChg>
      <pc:sldChg chg="del">
        <pc:chgData name="Brianna Creed" userId="c1eedb40-6501-490b-80e7-395fdd097153" providerId="ADAL" clId="{E2120112-F79A-4512-975A-D40AFC1DA6A8}" dt="2026-09-09T21:05:34.269" v="29" actId="2696"/>
        <pc:sldMkLst>
          <pc:docMk/>
          <pc:sldMk cId="2900537850" sldId="429"/>
        </pc:sldMkLst>
      </pc:sldChg>
      <pc:sldChg chg="del">
        <pc:chgData name="Brianna Creed" userId="c1eedb40-6501-490b-80e7-395fdd097153" providerId="ADAL" clId="{E2120112-F79A-4512-975A-D40AFC1DA6A8}" dt="2026-09-09T21:04:39.762" v="0" actId="2696"/>
        <pc:sldMkLst>
          <pc:docMk/>
          <pc:sldMk cId="3923460343" sldId="447"/>
        </pc:sldMkLst>
      </pc:sldChg>
      <pc:sldChg chg="del">
        <pc:chgData name="Brianna Creed" userId="c1eedb40-6501-490b-80e7-395fdd097153" providerId="ADAL" clId="{E2120112-F79A-4512-975A-D40AFC1DA6A8}" dt="2026-09-09T21:04:39.762" v="0" actId="2696"/>
        <pc:sldMkLst>
          <pc:docMk/>
          <pc:sldMk cId="3466079784" sldId="486"/>
        </pc:sldMkLst>
      </pc:sldChg>
      <pc:sldChg chg="del">
        <pc:chgData name="Brianna Creed" userId="c1eedb40-6501-490b-80e7-395fdd097153" providerId="ADAL" clId="{E2120112-F79A-4512-975A-D40AFC1DA6A8}" dt="2026-09-09T21:04:39.762" v="0" actId="2696"/>
        <pc:sldMkLst>
          <pc:docMk/>
          <pc:sldMk cId="916825946" sldId="497"/>
        </pc:sldMkLst>
      </pc:sldChg>
      <pc:sldChg chg="del">
        <pc:chgData name="Brianna Creed" userId="c1eedb40-6501-490b-80e7-395fdd097153" providerId="ADAL" clId="{E2120112-F79A-4512-975A-D40AFC1DA6A8}" dt="2026-09-09T21:04:39.762" v="0" actId="2696"/>
        <pc:sldMkLst>
          <pc:docMk/>
          <pc:sldMk cId="1438019693" sldId="503"/>
        </pc:sldMkLst>
      </pc:sldChg>
      <pc:sldChg chg="del">
        <pc:chgData name="Brianna Creed" userId="c1eedb40-6501-490b-80e7-395fdd097153" providerId="ADAL" clId="{E2120112-F79A-4512-975A-D40AFC1DA6A8}" dt="2026-09-09T21:04:39.762" v="0" actId="2696"/>
        <pc:sldMkLst>
          <pc:docMk/>
          <pc:sldMk cId="149491615" sldId="504"/>
        </pc:sldMkLst>
      </pc:sldChg>
      <pc:sldChg chg="del">
        <pc:chgData name="Brianna Creed" userId="c1eedb40-6501-490b-80e7-395fdd097153" providerId="ADAL" clId="{E2120112-F79A-4512-975A-D40AFC1DA6A8}" dt="2026-09-09T21:05:34.269" v="29" actId="2696"/>
        <pc:sldMkLst>
          <pc:docMk/>
          <pc:sldMk cId="1255285924" sldId="505"/>
        </pc:sldMkLst>
      </pc:sldChg>
      <pc:sldChg chg="del">
        <pc:chgData name="Brianna Creed" userId="c1eedb40-6501-490b-80e7-395fdd097153" providerId="ADAL" clId="{E2120112-F79A-4512-975A-D40AFC1DA6A8}" dt="2026-09-09T21:04:39.762" v="0" actId="2696"/>
        <pc:sldMkLst>
          <pc:docMk/>
          <pc:sldMk cId="334240864" sldId="506"/>
        </pc:sldMkLst>
      </pc:sldChg>
      <pc:sldChg chg="del">
        <pc:chgData name="Brianna Creed" userId="c1eedb40-6501-490b-80e7-395fdd097153" providerId="ADAL" clId="{E2120112-F79A-4512-975A-D40AFC1DA6A8}" dt="2026-09-09T21:05:34.269" v="29" actId="2696"/>
        <pc:sldMkLst>
          <pc:docMk/>
          <pc:sldMk cId="1043099945" sldId="531"/>
        </pc:sldMkLst>
      </pc:sldChg>
      <pc:sldChg chg="del">
        <pc:chgData name="Brianna Creed" userId="c1eedb40-6501-490b-80e7-395fdd097153" providerId="ADAL" clId="{E2120112-F79A-4512-975A-D40AFC1DA6A8}" dt="2026-09-09T21:04:39.762" v="0" actId="2696"/>
        <pc:sldMkLst>
          <pc:docMk/>
          <pc:sldMk cId="905305719" sldId="533"/>
        </pc:sldMkLst>
      </pc:sldChg>
      <pc:sldChg chg="del">
        <pc:chgData name="Brianna Creed" userId="c1eedb40-6501-490b-80e7-395fdd097153" providerId="ADAL" clId="{E2120112-F79A-4512-975A-D40AFC1DA6A8}" dt="2026-09-09T21:04:39.762" v="0" actId="2696"/>
        <pc:sldMkLst>
          <pc:docMk/>
          <pc:sldMk cId="187062816" sldId="534"/>
        </pc:sldMkLst>
      </pc:sldChg>
      <pc:sldChg chg="del">
        <pc:chgData name="Brianna Creed" userId="c1eedb40-6501-490b-80e7-395fdd097153" providerId="ADAL" clId="{E2120112-F79A-4512-975A-D40AFC1DA6A8}" dt="2026-09-09T21:04:39.762" v="0" actId="2696"/>
        <pc:sldMkLst>
          <pc:docMk/>
          <pc:sldMk cId="3261239491" sldId="535"/>
        </pc:sldMkLst>
      </pc:sldChg>
      <pc:sldChg chg="del">
        <pc:chgData name="Brianna Creed" userId="c1eedb40-6501-490b-80e7-395fdd097153" providerId="ADAL" clId="{E2120112-F79A-4512-975A-D40AFC1DA6A8}" dt="2026-09-09T21:04:39.762" v="0" actId="2696"/>
        <pc:sldMkLst>
          <pc:docMk/>
          <pc:sldMk cId="551574759" sldId="542"/>
        </pc:sldMkLst>
      </pc:sldChg>
      <pc:sldChg chg="del">
        <pc:chgData name="Brianna Creed" userId="c1eedb40-6501-490b-80e7-395fdd097153" providerId="ADAL" clId="{E2120112-F79A-4512-975A-D40AFC1DA6A8}" dt="2026-09-09T21:04:39.762" v="0" actId="2696"/>
        <pc:sldMkLst>
          <pc:docMk/>
          <pc:sldMk cId="107223505" sldId="543"/>
        </pc:sldMkLst>
      </pc:sldChg>
      <pc:sldChg chg="del">
        <pc:chgData name="Brianna Creed" userId="c1eedb40-6501-490b-80e7-395fdd097153" providerId="ADAL" clId="{E2120112-F79A-4512-975A-D40AFC1DA6A8}" dt="2026-09-09T21:05:34.269" v="29" actId="2696"/>
        <pc:sldMkLst>
          <pc:docMk/>
          <pc:sldMk cId="3170263914" sldId="549"/>
        </pc:sldMkLst>
      </pc:sldChg>
      <pc:sldChg chg="del">
        <pc:chgData name="Brianna Creed" userId="c1eedb40-6501-490b-80e7-395fdd097153" providerId="ADAL" clId="{E2120112-F79A-4512-975A-D40AFC1DA6A8}" dt="2026-09-09T21:04:39.762" v="0" actId="2696"/>
        <pc:sldMkLst>
          <pc:docMk/>
          <pc:sldMk cId="2891726772" sldId="551"/>
        </pc:sldMkLst>
      </pc:sldChg>
      <pc:sldChg chg="del">
        <pc:chgData name="Brianna Creed" userId="c1eedb40-6501-490b-80e7-395fdd097153" providerId="ADAL" clId="{E2120112-F79A-4512-975A-D40AFC1DA6A8}" dt="2026-09-09T21:05:34.269" v="29" actId="2696"/>
        <pc:sldMkLst>
          <pc:docMk/>
          <pc:sldMk cId="3188033778" sldId="554"/>
        </pc:sldMkLst>
      </pc:sldChg>
      <pc:sldChg chg="del">
        <pc:chgData name="Brianna Creed" userId="c1eedb40-6501-490b-80e7-395fdd097153" providerId="ADAL" clId="{E2120112-F79A-4512-975A-D40AFC1DA6A8}" dt="2026-09-09T21:05:34.269" v="29" actId="2696"/>
        <pc:sldMkLst>
          <pc:docMk/>
          <pc:sldMk cId="3473236117" sldId="557"/>
        </pc:sldMkLst>
      </pc:sldChg>
      <pc:sldChg chg="del">
        <pc:chgData name="Brianna Creed" userId="c1eedb40-6501-490b-80e7-395fdd097153" providerId="ADAL" clId="{E2120112-F79A-4512-975A-D40AFC1DA6A8}" dt="2026-09-09T21:05:34.269" v="29" actId="2696"/>
        <pc:sldMkLst>
          <pc:docMk/>
          <pc:sldMk cId="1401266732" sldId="566"/>
        </pc:sldMkLst>
      </pc:sldChg>
      <pc:sldChg chg="del">
        <pc:chgData name="Brianna Creed" userId="c1eedb40-6501-490b-80e7-395fdd097153" providerId="ADAL" clId="{E2120112-F79A-4512-975A-D40AFC1DA6A8}" dt="2026-09-09T21:05:34.269" v="29" actId="2696"/>
        <pc:sldMkLst>
          <pc:docMk/>
          <pc:sldMk cId="3024272872" sldId="567"/>
        </pc:sldMkLst>
      </pc:sldChg>
      <pc:sldChg chg="del">
        <pc:chgData name="Brianna Creed" userId="c1eedb40-6501-490b-80e7-395fdd097153" providerId="ADAL" clId="{E2120112-F79A-4512-975A-D40AFC1DA6A8}" dt="2026-09-09T21:05:34.269" v="29" actId="2696"/>
        <pc:sldMkLst>
          <pc:docMk/>
          <pc:sldMk cId="2352390577" sldId="568"/>
        </pc:sldMkLst>
      </pc:sldChg>
      <pc:sldChg chg="del">
        <pc:chgData name="Brianna Creed" userId="c1eedb40-6501-490b-80e7-395fdd097153" providerId="ADAL" clId="{E2120112-F79A-4512-975A-D40AFC1DA6A8}" dt="2026-09-09T21:04:39.762" v="0" actId="2696"/>
        <pc:sldMkLst>
          <pc:docMk/>
          <pc:sldMk cId="2696767588" sldId="572"/>
        </pc:sldMkLst>
      </pc:sldChg>
      <pc:sldChg chg="del">
        <pc:chgData name="Brianna Creed" userId="c1eedb40-6501-490b-80e7-395fdd097153" providerId="ADAL" clId="{E2120112-F79A-4512-975A-D40AFC1DA6A8}" dt="2026-09-09T21:04:39.762" v="0" actId="2696"/>
        <pc:sldMkLst>
          <pc:docMk/>
          <pc:sldMk cId="3686378426" sldId="573"/>
        </pc:sldMkLst>
      </pc:sldChg>
      <pc:sldChg chg="del">
        <pc:chgData name="Brianna Creed" userId="c1eedb40-6501-490b-80e7-395fdd097153" providerId="ADAL" clId="{E2120112-F79A-4512-975A-D40AFC1DA6A8}" dt="2026-09-09T21:04:39.762" v="0" actId="2696"/>
        <pc:sldMkLst>
          <pc:docMk/>
          <pc:sldMk cId="624010158" sldId="574"/>
        </pc:sldMkLst>
      </pc:sldChg>
      <pc:sldChg chg="del">
        <pc:chgData name="Brianna Creed" userId="c1eedb40-6501-490b-80e7-395fdd097153" providerId="ADAL" clId="{E2120112-F79A-4512-975A-D40AFC1DA6A8}" dt="2026-09-09T21:04:39.762" v="0" actId="2696"/>
        <pc:sldMkLst>
          <pc:docMk/>
          <pc:sldMk cId="2454815716" sldId="599"/>
        </pc:sldMkLst>
      </pc:sldChg>
      <pc:sldChg chg="del">
        <pc:chgData name="Brianna Creed" userId="c1eedb40-6501-490b-80e7-395fdd097153" providerId="ADAL" clId="{E2120112-F79A-4512-975A-D40AFC1DA6A8}" dt="2026-09-09T21:04:39.762" v="0" actId="2696"/>
        <pc:sldMkLst>
          <pc:docMk/>
          <pc:sldMk cId="2410420949" sldId="4249"/>
        </pc:sldMkLst>
      </pc:sldChg>
      <pc:sldChg chg="del">
        <pc:chgData name="Brianna Creed" userId="c1eedb40-6501-490b-80e7-395fdd097153" providerId="ADAL" clId="{E2120112-F79A-4512-975A-D40AFC1DA6A8}" dt="2026-09-09T21:04:39.762" v="0" actId="2696"/>
        <pc:sldMkLst>
          <pc:docMk/>
          <pc:sldMk cId="3172042912" sldId="4251"/>
        </pc:sldMkLst>
      </pc:sldChg>
      <pc:sldChg chg="del">
        <pc:chgData name="Brianna Creed" userId="c1eedb40-6501-490b-80e7-395fdd097153" providerId="ADAL" clId="{E2120112-F79A-4512-975A-D40AFC1DA6A8}" dt="2026-09-09T21:04:39.762" v="0" actId="2696"/>
        <pc:sldMkLst>
          <pc:docMk/>
          <pc:sldMk cId="1745176420" sldId="4354"/>
        </pc:sldMkLst>
      </pc:sldChg>
      <pc:sldChg chg="del">
        <pc:chgData name="Brianna Creed" userId="c1eedb40-6501-490b-80e7-395fdd097153" providerId="ADAL" clId="{E2120112-F79A-4512-975A-D40AFC1DA6A8}" dt="2026-09-09T21:04:39.762" v="0" actId="2696"/>
        <pc:sldMkLst>
          <pc:docMk/>
          <pc:sldMk cId="1312018763" sldId="4356"/>
        </pc:sldMkLst>
      </pc:sldChg>
      <pc:sldChg chg="del">
        <pc:chgData name="Brianna Creed" userId="c1eedb40-6501-490b-80e7-395fdd097153" providerId="ADAL" clId="{E2120112-F79A-4512-975A-D40AFC1DA6A8}" dt="2026-09-09T21:04:39.762" v="0" actId="2696"/>
        <pc:sldMkLst>
          <pc:docMk/>
          <pc:sldMk cId="3128835812" sldId="4357"/>
        </pc:sldMkLst>
      </pc:sldChg>
      <pc:sldChg chg="del">
        <pc:chgData name="Brianna Creed" userId="c1eedb40-6501-490b-80e7-395fdd097153" providerId="ADAL" clId="{E2120112-F79A-4512-975A-D40AFC1DA6A8}" dt="2026-09-09T21:04:39.762" v="0" actId="2696"/>
        <pc:sldMkLst>
          <pc:docMk/>
          <pc:sldMk cId="4109452085" sldId="4363"/>
        </pc:sldMkLst>
      </pc:sldChg>
      <pc:sldChg chg="del">
        <pc:chgData name="Brianna Creed" userId="c1eedb40-6501-490b-80e7-395fdd097153" providerId="ADAL" clId="{E2120112-F79A-4512-975A-D40AFC1DA6A8}" dt="2026-09-09T21:04:39.762" v="0" actId="2696"/>
        <pc:sldMkLst>
          <pc:docMk/>
          <pc:sldMk cId="1889642781" sldId="4365"/>
        </pc:sldMkLst>
      </pc:sldChg>
      <pc:sldChg chg="del">
        <pc:chgData name="Brianna Creed" userId="c1eedb40-6501-490b-80e7-395fdd097153" providerId="ADAL" clId="{E2120112-F79A-4512-975A-D40AFC1DA6A8}" dt="2026-09-09T21:04:39.762" v="0" actId="2696"/>
        <pc:sldMkLst>
          <pc:docMk/>
          <pc:sldMk cId="444292430" sldId="4366"/>
        </pc:sldMkLst>
      </pc:sldChg>
      <pc:sldChg chg="del">
        <pc:chgData name="Brianna Creed" userId="c1eedb40-6501-490b-80e7-395fdd097153" providerId="ADAL" clId="{E2120112-F79A-4512-975A-D40AFC1DA6A8}" dt="2026-09-09T21:04:39.762" v="0" actId="2696"/>
        <pc:sldMkLst>
          <pc:docMk/>
          <pc:sldMk cId="1658326834" sldId="4368"/>
        </pc:sldMkLst>
      </pc:sldChg>
      <pc:sldChg chg="del">
        <pc:chgData name="Brianna Creed" userId="c1eedb40-6501-490b-80e7-395fdd097153" providerId="ADAL" clId="{E2120112-F79A-4512-975A-D40AFC1DA6A8}" dt="2026-09-09T21:04:39.762" v="0" actId="2696"/>
        <pc:sldMkLst>
          <pc:docMk/>
          <pc:sldMk cId="156153067" sldId="4371"/>
        </pc:sldMkLst>
      </pc:sldChg>
      <pc:sldChg chg="del">
        <pc:chgData name="Brianna Creed" userId="c1eedb40-6501-490b-80e7-395fdd097153" providerId="ADAL" clId="{E2120112-F79A-4512-975A-D40AFC1DA6A8}" dt="2026-09-09T21:04:39.762" v="0" actId="2696"/>
        <pc:sldMkLst>
          <pc:docMk/>
          <pc:sldMk cId="2732768733" sldId="4372"/>
        </pc:sldMkLst>
      </pc:sldChg>
      <pc:sldChg chg="del">
        <pc:chgData name="Brianna Creed" userId="c1eedb40-6501-490b-80e7-395fdd097153" providerId="ADAL" clId="{E2120112-F79A-4512-975A-D40AFC1DA6A8}" dt="2026-09-09T21:04:39.762" v="0" actId="2696"/>
        <pc:sldMkLst>
          <pc:docMk/>
          <pc:sldMk cId="2004998362" sldId="4373"/>
        </pc:sldMkLst>
      </pc:sldChg>
      <pc:sldChg chg="del">
        <pc:chgData name="Brianna Creed" userId="c1eedb40-6501-490b-80e7-395fdd097153" providerId="ADAL" clId="{E2120112-F79A-4512-975A-D40AFC1DA6A8}" dt="2026-09-09T21:04:39.762" v="0" actId="2696"/>
        <pc:sldMkLst>
          <pc:docMk/>
          <pc:sldMk cId="4010378717" sldId="4374"/>
        </pc:sldMkLst>
      </pc:sldChg>
      <pc:sldChg chg="del">
        <pc:chgData name="Brianna Creed" userId="c1eedb40-6501-490b-80e7-395fdd097153" providerId="ADAL" clId="{E2120112-F79A-4512-975A-D40AFC1DA6A8}" dt="2026-09-09T21:04:39.762" v="0" actId="2696"/>
        <pc:sldMkLst>
          <pc:docMk/>
          <pc:sldMk cId="2726965236" sldId="4375"/>
        </pc:sldMkLst>
      </pc:sldChg>
      <pc:sldChg chg="del">
        <pc:chgData name="Brianna Creed" userId="c1eedb40-6501-490b-80e7-395fdd097153" providerId="ADAL" clId="{E2120112-F79A-4512-975A-D40AFC1DA6A8}" dt="2026-09-09T21:04:39.762" v="0" actId="2696"/>
        <pc:sldMkLst>
          <pc:docMk/>
          <pc:sldMk cId="3453093042" sldId="4385"/>
        </pc:sldMkLst>
      </pc:sldChg>
      <pc:sldChg chg="del">
        <pc:chgData name="Brianna Creed" userId="c1eedb40-6501-490b-80e7-395fdd097153" providerId="ADAL" clId="{E2120112-F79A-4512-975A-D40AFC1DA6A8}" dt="2026-09-09T21:04:39.762" v="0" actId="2696"/>
        <pc:sldMkLst>
          <pc:docMk/>
          <pc:sldMk cId="1849131660" sldId="4386"/>
        </pc:sldMkLst>
      </pc:sldChg>
      <pc:sldChg chg="del">
        <pc:chgData name="Brianna Creed" userId="c1eedb40-6501-490b-80e7-395fdd097153" providerId="ADAL" clId="{E2120112-F79A-4512-975A-D40AFC1DA6A8}" dt="2026-09-09T21:04:39.762" v="0" actId="2696"/>
        <pc:sldMkLst>
          <pc:docMk/>
          <pc:sldMk cId="893453913" sldId="4387"/>
        </pc:sldMkLst>
      </pc:sldChg>
      <pc:sldChg chg="del">
        <pc:chgData name="Brianna Creed" userId="c1eedb40-6501-490b-80e7-395fdd097153" providerId="ADAL" clId="{E2120112-F79A-4512-975A-D40AFC1DA6A8}" dt="2026-09-09T21:04:39.762" v="0" actId="2696"/>
        <pc:sldMkLst>
          <pc:docMk/>
          <pc:sldMk cId="3351632351" sldId="4396"/>
        </pc:sldMkLst>
      </pc:sldChg>
      <pc:sldChg chg="del">
        <pc:chgData name="Brianna Creed" userId="c1eedb40-6501-490b-80e7-395fdd097153" providerId="ADAL" clId="{E2120112-F79A-4512-975A-D40AFC1DA6A8}" dt="2026-09-09T21:04:39.762" v="0" actId="2696"/>
        <pc:sldMkLst>
          <pc:docMk/>
          <pc:sldMk cId="3004549043" sldId="4398"/>
        </pc:sldMkLst>
      </pc:sldChg>
      <pc:sldChg chg="del">
        <pc:chgData name="Brianna Creed" userId="c1eedb40-6501-490b-80e7-395fdd097153" providerId="ADAL" clId="{E2120112-F79A-4512-975A-D40AFC1DA6A8}" dt="2026-09-09T21:04:39.762" v="0" actId="2696"/>
        <pc:sldMkLst>
          <pc:docMk/>
          <pc:sldMk cId="1872585126" sldId="4399"/>
        </pc:sldMkLst>
      </pc:sldChg>
      <pc:sldChg chg="del">
        <pc:chgData name="Brianna Creed" userId="c1eedb40-6501-490b-80e7-395fdd097153" providerId="ADAL" clId="{E2120112-F79A-4512-975A-D40AFC1DA6A8}" dt="2026-09-09T21:04:39.762" v="0" actId="2696"/>
        <pc:sldMkLst>
          <pc:docMk/>
          <pc:sldMk cId="2373305691" sldId="4400"/>
        </pc:sldMkLst>
      </pc:sldChg>
      <pc:sldChg chg="del">
        <pc:chgData name="Brianna Creed" userId="c1eedb40-6501-490b-80e7-395fdd097153" providerId="ADAL" clId="{E2120112-F79A-4512-975A-D40AFC1DA6A8}" dt="2026-09-09T21:04:39.762" v="0" actId="2696"/>
        <pc:sldMkLst>
          <pc:docMk/>
          <pc:sldMk cId="1361841024" sldId="4402"/>
        </pc:sldMkLst>
      </pc:sldChg>
      <pc:sldChg chg="del">
        <pc:chgData name="Brianna Creed" userId="c1eedb40-6501-490b-80e7-395fdd097153" providerId="ADAL" clId="{E2120112-F79A-4512-975A-D40AFC1DA6A8}" dt="2026-09-09T21:05:34.269" v="29" actId="2696"/>
        <pc:sldMkLst>
          <pc:docMk/>
          <pc:sldMk cId="1339859061" sldId="4414"/>
        </pc:sldMkLst>
      </pc:sldChg>
      <pc:sldChg chg="del">
        <pc:chgData name="Brianna Creed" userId="c1eedb40-6501-490b-80e7-395fdd097153" providerId="ADAL" clId="{E2120112-F79A-4512-975A-D40AFC1DA6A8}" dt="2026-09-09T21:05:34.269" v="29" actId="2696"/>
        <pc:sldMkLst>
          <pc:docMk/>
          <pc:sldMk cId="681523052" sldId="4416"/>
        </pc:sldMkLst>
      </pc:sldChg>
      <pc:sldChg chg="del">
        <pc:chgData name="Brianna Creed" userId="c1eedb40-6501-490b-80e7-395fdd097153" providerId="ADAL" clId="{E2120112-F79A-4512-975A-D40AFC1DA6A8}" dt="2026-09-09T21:04:39.762" v="0" actId="2696"/>
        <pc:sldMkLst>
          <pc:docMk/>
          <pc:sldMk cId="3866730761" sldId="4421"/>
        </pc:sldMkLst>
      </pc:sldChg>
      <pc:sldChg chg="del">
        <pc:chgData name="Brianna Creed" userId="c1eedb40-6501-490b-80e7-395fdd097153" providerId="ADAL" clId="{E2120112-F79A-4512-975A-D40AFC1DA6A8}" dt="2026-09-09T21:04:39.762" v="0" actId="2696"/>
        <pc:sldMkLst>
          <pc:docMk/>
          <pc:sldMk cId="2504387616" sldId="4424"/>
        </pc:sldMkLst>
      </pc:sldChg>
      <pc:sldChg chg="del">
        <pc:chgData name="Brianna Creed" userId="c1eedb40-6501-490b-80e7-395fdd097153" providerId="ADAL" clId="{E2120112-F79A-4512-975A-D40AFC1DA6A8}" dt="2026-09-09T21:04:39.762" v="0" actId="2696"/>
        <pc:sldMkLst>
          <pc:docMk/>
          <pc:sldMk cId="2236400459" sldId="4427"/>
        </pc:sldMkLst>
      </pc:sldChg>
      <pc:sldChg chg="del">
        <pc:chgData name="Brianna Creed" userId="c1eedb40-6501-490b-80e7-395fdd097153" providerId="ADAL" clId="{E2120112-F79A-4512-975A-D40AFC1DA6A8}" dt="2026-09-09T21:04:39.762" v="0" actId="2696"/>
        <pc:sldMkLst>
          <pc:docMk/>
          <pc:sldMk cId="1100448656" sldId="4442"/>
        </pc:sldMkLst>
      </pc:sldChg>
      <pc:sldChg chg="del">
        <pc:chgData name="Brianna Creed" userId="c1eedb40-6501-490b-80e7-395fdd097153" providerId="ADAL" clId="{E2120112-F79A-4512-975A-D40AFC1DA6A8}" dt="2026-09-09T21:04:39.762" v="0" actId="2696"/>
        <pc:sldMkLst>
          <pc:docMk/>
          <pc:sldMk cId="3536115762" sldId="4445"/>
        </pc:sldMkLst>
      </pc:sldChg>
      <pc:sldChg chg="del">
        <pc:chgData name="Brianna Creed" userId="c1eedb40-6501-490b-80e7-395fdd097153" providerId="ADAL" clId="{E2120112-F79A-4512-975A-D40AFC1DA6A8}" dt="2026-09-09T21:04:39.762" v="0" actId="2696"/>
        <pc:sldMkLst>
          <pc:docMk/>
          <pc:sldMk cId="1298035122" sldId="4446"/>
        </pc:sldMkLst>
      </pc:sldChg>
      <pc:sldChg chg="del">
        <pc:chgData name="Brianna Creed" userId="c1eedb40-6501-490b-80e7-395fdd097153" providerId="ADAL" clId="{E2120112-F79A-4512-975A-D40AFC1DA6A8}" dt="2026-09-09T21:04:39.762" v="0" actId="2696"/>
        <pc:sldMkLst>
          <pc:docMk/>
          <pc:sldMk cId="731707566" sldId="4447"/>
        </pc:sldMkLst>
      </pc:sldChg>
      <pc:sldChg chg="del">
        <pc:chgData name="Brianna Creed" userId="c1eedb40-6501-490b-80e7-395fdd097153" providerId="ADAL" clId="{E2120112-F79A-4512-975A-D40AFC1DA6A8}" dt="2026-09-09T21:04:39.762" v="0" actId="2696"/>
        <pc:sldMkLst>
          <pc:docMk/>
          <pc:sldMk cId="2668041222" sldId="4448"/>
        </pc:sldMkLst>
      </pc:sldChg>
      <pc:sldChg chg="del">
        <pc:chgData name="Brianna Creed" userId="c1eedb40-6501-490b-80e7-395fdd097153" providerId="ADAL" clId="{E2120112-F79A-4512-975A-D40AFC1DA6A8}" dt="2026-09-09T21:04:39.762" v="0" actId="2696"/>
        <pc:sldMkLst>
          <pc:docMk/>
          <pc:sldMk cId="2861860817" sldId="4450"/>
        </pc:sldMkLst>
      </pc:sldChg>
      <pc:sldChg chg="del">
        <pc:chgData name="Brianna Creed" userId="c1eedb40-6501-490b-80e7-395fdd097153" providerId="ADAL" clId="{E2120112-F79A-4512-975A-D40AFC1DA6A8}" dt="2026-09-09T21:05:34.269" v="29" actId="2696"/>
        <pc:sldMkLst>
          <pc:docMk/>
          <pc:sldMk cId="452499357" sldId="4454"/>
        </pc:sldMkLst>
      </pc:sldChg>
      <pc:sldChg chg="del">
        <pc:chgData name="Brianna Creed" userId="c1eedb40-6501-490b-80e7-395fdd097153" providerId="ADAL" clId="{E2120112-F79A-4512-975A-D40AFC1DA6A8}" dt="2026-09-09T21:05:34.269" v="29" actId="2696"/>
        <pc:sldMkLst>
          <pc:docMk/>
          <pc:sldMk cId="4285393602" sldId="4455"/>
        </pc:sldMkLst>
      </pc:sldChg>
      <pc:sldChg chg="del">
        <pc:chgData name="Brianna Creed" userId="c1eedb40-6501-490b-80e7-395fdd097153" providerId="ADAL" clId="{E2120112-F79A-4512-975A-D40AFC1DA6A8}" dt="2026-09-09T21:05:46.448" v="31" actId="2696"/>
        <pc:sldMkLst>
          <pc:docMk/>
          <pc:sldMk cId="3749462503" sldId="4456"/>
        </pc:sldMkLst>
      </pc:sldChg>
      <pc:sldChg chg="del">
        <pc:chgData name="Brianna Creed" userId="c1eedb40-6501-490b-80e7-395fdd097153" providerId="ADAL" clId="{E2120112-F79A-4512-975A-D40AFC1DA6A8}" dt="2026-09-09T21:05:34.269" v="29" actId="2696"/>
        <pc:sldMkLst>
          <pc:docMk/>
          <pc:sldMk cId="2348415329" sldId="4457"/>
        </pc:sldMkLst>
      </pc:sldChg>
      <pc:sldChg chg="del">
        <pc:chgData name="Brianna Creed" userId="c1eedb40-6501-490b-80e7-395fdd097153" providerId="ADAL" clId="{E2120112-F79A-4512-975A-D40AFC1DA6A8}" dt="2026-09-09T21:04:39.762" v="0" actId="2696"/>
        <pc:sldMkLst>
          <pc:docMk/>
          <pc:sldMk cId="3537404623" sldId="4458"/>
        </pc:sldMkLst>
      </pc:sldChg>
      <pc:sldChg chg="del">
        <pc:chgData name="Brianna Creed" userId="c1eedb40-6501-490b-80e7-395fdd097153" providerId="ADAL" clId="{E2120112-F79A-4512-975A-D40AFC1DA6A8}" dt="2026-09-09T21:04:39.762" v="0" actId="2696"/>
        <pc:sldMkLst>
          <pc:docMk/>
          <pc:sldMk cId="2178353258" sldId="4459"/>
        </pc:sldMkLst>
      </pc:sldChg>
      <pc:sldChg chg="del">
        <pc:chgData name="Brianna Creed" userId="c1eedb40-6501-490b-80e7-395fdd097153" providerId="ADAL" clId="{E2120112-F79A-4512-975A-D40AFC1DA6A8}" dt="2026-09-09T21:04:39.762" v="0" actId="2696"/>
        <pc:sldMkLst>
          <pc:docMk/>
          <pc:sldMk cId="1094692777" sldId="4460"/>
        </pc:sldMkLst>
      </pc:sldChg>
      <pc:sldChg chg="del">
        <pc:chgData name="Brianna Creed" userId="c1eedb40-6501-490b-80e7-395fdd097153" providerId="ADAL" clId="{E2120112-F79A-4512-975A-D40AFC1DA6A8}" dt="2026-09-09T21:04:39.762" v="0" actId="2696"/>
        <pc:sldMkLst>
          <pc:docMk/>
          <pc:sldMk cId="2456524558" sldId="4461"/>
        </pc:sldMkLst>
      </pc:sldChg>
      <pc:sldChg chg="del">
        <pc:chgData name="Brianna Creed" userId="c1eedb40-6501-490b-80e7-395fdd097153" providerId="ADAL" clId="{E2120112-F79A-4512-975A-D40AFC1DA6A8}" dt="2026-09-09T21:04:39.762" v="0" actId="2696"/>
        <pc:sldMkLst>
          <pc:docMk/>
          <pc:sldMk cId="4281771887" sldId="4462"/>
        </pc:sldMkLst>
      </pc:sldChg>
      <pc:sldChg chg="del">
        <pc:chgData name="Brianna Creed" userId="c1eedb40-6501-490b-80e7-395fdd097153" providerId="ADAL" clId="{E2120112-F79A-4512-975A-D40AFC1DA6A8}" dt="2026-09-09T21:04:39.762" v="0" actId="2696"/>
        <pc:sldMkLst>
          <pc:docMk/>
          <pc:sldMk cId="826820747" sldId="4463"/>
        </pc:sldMkLst>
      </pc:sldChg>
      <pc:sldChg chg="del">
        <pc:chgData name="Brianna Creed" userId="c1eedb40-6501-490b-80e7-395fdd097153" providerId="ADAL" clId="{E2120112-F79A-4512-975A-D40AFC1DA6A8}" dt="2026-09-09T21:04:39.762" v="0" actId="2696"/>
        <pc:sldMkLst>
          <pc:docMk/>
          <pc:sldMk cId="2014229762" sldId="4464"/>
        </pc:sldMkLst>
      </pc:sldChg>
      <pc:sldChg chg="del">
        <pc:chgData name="Brianna Creed" userId="c1eedb40-6501-490b-80e7-395fdd097153" providerId="ADAL" clId="{E2120112-F79A-4512-975A-D40AFC1DA6A8}" dt="2026-09-09T21:04:39.762" v="0" actId="2696"/>
        <pc:sldMkLst>
          <pc:docMk/>
          <pc:sldMk cId="1491624893" sldId="4465"/>
        </pc:sldMkLst>
      </pc:sldChg>
      <pc:sldChg chg="del">
        <pc:chgData name="Brianna Creed" userId="c1eedb40-6501-490b-80e7-395fdd097153" providerId="ADAL" clId="{E2120112-F79A-4512-975A-D40AFC1DA6A8}" dt="2026-09-09T21:04:39.762" v="0" actId="2696"/>
        <pc:sldMkLst>
          <pc:docMk/>
          <pc:sldMk cId="550149901" sldId="4466"/>
        </pc:sldMkLst>
      </pc:sldChg>
      <pc:sldChg chg="del">
        <pc:chgData name="Brianna Creed" userId="c1eedb40-6501-490b-80e7-395fdd097153" providerId="ADAL" clId="{E2120112-F79A-4512-975A-D40AFC1DA6A8}" dt="2026-09-09T21:04:39.762" v="0" actId="2696"/>
        <pc:sldMkLst>
          <pc:docMk/>
          <pc:sldMk cId="1244744605" sldId="4467"/>
        </pc:sldMkLst>
      </pc:sldChg>
      <pc:sldChg chg="del">
        <pc:chgData name="Brianna Creed" userId="c1eedb40-6501-490b-80e7-395fdd097153" providerId="ADAL" clId="{E2120112-F79A-4512-975A-D40AFC1DA6A8}" dt="2026-09-09T21:04:39.762" v="0" actId="2696"/>
        <pc:sldMkLst>
          <pc:docMk/>
          <pc:sldMk cId="1514043049" sldId="4469"/>
        </pc:sldMkLst>
      </pc:sldChg>
      <pc:sldChg chg="del">
        <pc:chgData name="Brianna Creed" userId="c1eedb40-6501-490b-80e7-395fdd097153" providerId="ADAL" clId="{E2120112-F79A-4512-975A-D40AFC1DA6A8}" dt="2026-09-09T21:04:39.762" v="0" actId="2696"/>
        <pc:sldMkLst>
          <pc:docMk/>
          <pc:sldMk cId="982821926" sldId="4471"/>
        </pc:sldMkLst>
      </pc:sldChg>
      <pc:sldChg chg="del">
        <pc:chgData name="Brianna Creed" userId="c1eedb40-6501-490b-80e7-395fdd097153" providerId="ADAL" clId="{E2120112-F79A-4512-975A-D40AFC1DA6A8}" dt="2026-09-09T21:04:39.762" v="0" actId="2696"/>
        <pc:sldMkLst>
          <pc:docMk/>
          <pc:sldMk cId="3345803241" sldId="4473"/>
        </pc:sldMkLst>
      </pc:sldChg>
      <pc:sldChg chg="del">
        <pc:chgData name="Brianna Creed" userId="c1eedb40-6501-490b-80e7-395fdd097153" providerId="ADAL" clId="{E2120112-F79A-4512-975A-D40AFC1DA6A8}" dt="2026-09-09T21:04:39.762" v="0" actId="2696"/>
        <pc:sldMkLst>
          <pc:docMk/>
          <pc:sldMk cId="2926639082" sldId="4474"/>
        </pc:sldMkLst>
      </pc:sldChg>
      <pc:sldChg chg="del">
        <pc:chgData name="Brianna Creed" userId="c1eedb40-6501-490b-80e7-395fdd097153" providerId="ADAL" clId="{E2120112-F79A-4512-975A-D40AFC1DA6A8}" dt="2026-09-09T21:04:39.762" v="0" actId="2696"/>
        <pc:sldMkLst>
          <pc:docMk/>
          <pc:sldMk cId="4041424220" sldId="4475"/>
        </pc:sldMkLst>
      </pc:sldChg>
      <pc:sldChg chg="del">
        <pc:chgData name="Brianna Creed" userId="c1eedb40-6501-490b-80e7-395fdd097153" providerId="ADAL" clId="{E2120112-F79A-4512-975A-D40AFC1DA6A8}" dt="2026-09-09T21:04:39.762" v="0" actId="2696"/>
        <pc:sldMkLst>
          <pc:docMk/>
          <pc:sldMk cId="3563613735" sldId="4477"/>
        </pc:sldMkLst>
      </pc:sldChg>
      <pc:sldChg chg="del">
        <pc:chgData name="Brianna Creed" userId="c1eedb40-6501-490b-80e7-395fdd097153" providerId="ADAL" clId="{E2120112-F79A-4512-975A-D40AFC1DA6A8}" dt="2026-09-09T21:04:39.762" v="0" actId="2696"/>
        <pc:sldMkLst>
          <pc:docMk/>
          <pc:sldMk cId="821808824" sldId="4480"/>
        </pc:sldMkLst>
      </pc:sldChg>
      <pc:sldChg chg="del">
        <pc:chgData name="Brianna Creed" userId="c1eedb40-6501-490b-80e7-395fdd097153" providerId="ADAL" clId="{E2120112-F79A-4512-975A-D40AFC1DA6A8}" dt="2026-09-09T21:04:39.762" v="0" actId="2696"/>
        <pc:sldMkLst>
          <pc:docMk/>
          <pc:sldMk cId="968893453" sldId="4481"/>
        </pc:sldMkLst>
      </pc:sldChg>
      <pc:sldChg chg="del">
        <pc:chgData name="Brianna Creed" userId="c1eedb40-6501-490b-80e7-395fdd097153" providerId="ADAL" clId="{E2120112-F79A-4512-975A-D40AFC1DA6A8}" dt="2026-09-09T21:04:39.762" v="0" actId="2696"/>
        <pc:sldMkLst>
          <pc:docMk/>
          <pc:sldMk cId="4073924352" sldId="4482"/>
        </pc:sldMkLst>
      </pc:sldChg>
      <pc:sldChg chg="del">
        <pc:chgData name="Brianna Creed" userId="c1eedb40-6501-490b-80e7-395fdd097153" providerId="ADAL" clId="{E2120112-F79A-4512-975A-D40AFC1DA6A8}" dt="2026-09-09T21:04:39.762" v="0" actId="2696"/>
        <pc:sldMkLst>
          <pc:docMk/>
          <pc:sldMk cId="2315605630" sldId="4483"/>
        </pc:sldMkLst>
      </pc:sldChg>
      <pc:sldChg chg="del">
        <pc:chgData name="Brianna Creed" userId="c1eedb40-6501-490b-80e7-395fdd097153" providerId="ADAL" clId="{E2120112-F79A-4512-975A-D40AFC1DA6A8}" dt="2026-09-09T21:04:39.762" v="0" actId="2696"/>
        <pc:sldMkLst>
          <pc:docMk/>
          <pc:sldMk cId="2644015803" sldId="4484"/>
        </pc:sldMkLst>
      </pc:sldChg>
      <pc:sldChg chg="del">
        <pc:chgData name="Brianna Creed" userId="c1eedb40-6501-490b-80e7-395fdd097153" providerId="ADAL" clId="{E2120112-F79A-4512-975A-D40AFC1DA6A8}" dt="2026-09-09T21:04:39.762" v="0" actId="2696"/>
        <pc:sldMkLst>
          <pc:docMk/>
          <pc:sldMk cId="3369629538" sldId="4485"/>
        </pc:sldMkLst>
      </pc:sldChg>
      <pc:sldChg chg="del">
        <pc:chgData name="Brianna Creed" userId="c1eedb40-6501-490b-80e7-395fdd097153" providerId="ADAL" clId="{E2120112-F79A-4512-975A-D40AFC1DA6A8}" dt="2026-09-09T21:04:39.762" v="0" actId="2696"/>
        <pc:sldMkLst>
          <pc:docMk/>
          <pc:sldMk cId="2672529723" sldId="4487"/>
        </pc:sldMkLst>
      </pc:sldChg>
      <pc:sldChg chg="del">
        <pc:chgData name="Brianna Creed" userId="c1eedb40-6501-490b-80e7-395fdd097153" providerId="ADAL" clId="{E2120112-F79A-4512-975A-D40AFC1DA6A8}" dt="2026-09-09T21:04:39.762" v="0" actId="2696"/>
        <pc:sldMkLst>
          <pc:docMk/>
          <pc:sldMk cId="3669857894" sldId="4489"/>
        </pc:sldMkLst>
      </pc:sldChg>
      <pc:sldChg chg="del">
        <pc:chgData name="Brianna Creed" userId="c1eedb40-6501-490b-80e7-395fdd097153" providerId="ADAL" clId="{E2120112-F79A-4512-975A-D40AFC1DA6A8}" dt="2026-09-09T21:04:39.762" v="0" actId="2696"/>
        <pc:sldMkLst>
          <pc:docMk/>
          <pc:sldMk cId="2902028861" sldId="4490"/>
        </pc:sldMkLst>
      </pc:sldChg>
      <pc:sldChg chg="del">
        <pc:chgData name="Brianna Creed" userId="c1eedb40-6501-490b-80e7-395fdd097153" providerId="ADAL" clId="{E2120112-F79A-4512-975A-D40AFC1DA6A8}" dt="2026-09-09T21:04:39.762" v="0" actId="2696"/>
        <pc:sldMkLst>
          <pc:docMk/>
          <pc:sldMk cId="106830935" sldId="4492"/>
        </pc:sldMkLst>
      </pc:sldChg>
      <pc:sldChg chg="del">
        <pc:chgData name="Brianna Creed" userId="c1eedb40-6501-490b-80e7-395fdd097153" providerId="ADAL" clId="{E2120112-F79A-4512-975A-D40AFC1DA6A8}" dt="2026-09-09T21:04:39.762" v="0" actId="2696"/>
        <pc:sldMkLst>
          <pc:docMk/>
          <pc:sldMk cId="787881742" sldId="4493"/>
        </pc:sldMkLst>
      </pc:sldChg>
      <pc:sldChg chg="del">
        <pc:chgData name="Brianna Creed" userId="c1eedb40-6501-490b-80e7-395fdd097153" providerId="ADAL" clId="{E2120112-F79A-4512-975A-D40AFC1DA6A8}" dt="2026-09-09T21:04:39.762" v="0" actId="2696"/>
        <pc:sldMkLst>
          <pc:docMk/>
          <pc:sldMk cId="3263375232" sldId="4494"/>
        </pc:sldMkLst>
      </pc:sldChg>
      <pc:sldChg chg="del">
        <pc:chgData name="Brianna Creed" userId="c1eedb40-6501-490b-80e7-395fdd097153" providerId="ADAL" clId="{E2120112-F79A-4512-975A-D40AFC1DA6A8}" dt="2026-09-09T21:04:39.762" v="0" actId="2696"/>
        <pc:sldMkLst>
          <pc:docMk/>
          <pc:sldMk cId="181362382" sldId="4496"/>
        </pc:sldMkLst>
      </pc:sldChg>
      <pc:sldChg chg="del">
        <pc:chgData name="Brianna Creed" userId="c1eedb40-6501-490b-80e7-395fdd097153" providerId="ADAL" clId="{E2120112-F79A-4512-975A-D40AFC1DA6A8}" dt="2026-09-09T21:04:39.762" v="0" actId="2696"/>
        <pc:sldMkLst>
          <pc:docMk/>
          <pc:sldMk cId="776759106" sldId="4497"/>
        </pc:sldMkLst>
      </pc:sldChg>
      <pc:sldChg chg="del">
        <pc:chgData name="Brianna Creed" userId="c1eedb40-6501-490b-80e7-395fdd097153" providerId="ADAL" clId="{E2120112-F79A-4512-975A-D40AFC1DA6A8}" dt="2026-09-09T21:04:39.762" v="0" actId="2696"/>
        <pc:sldMkLst>
          <pc:docMk/>
          <pc:sldMk cId="3157003508" sldId="4498"/>
        </pc:sldMkLst>
      </pc:sldChg>
      <pc:sldChg chg="del">
        <pc:chgData name="Brianna Creed" userId="c1eedb40-6501-490b-80e7-395fdd097153" providerId="ADAL" clId="{E2120112-F79A-4512-975A-D40AFC1DA6A8}" dt="2026-09-09T21:04:39.762" v="0" actId="2696"/>
        <pc:sldMkLst>
          <pc:docMk/>
          <pc:sldMk cId="3846525941" sldId="4499"/>
        </pc:sldMkLst>
      </pc:sldChg>
      <pc:sldChg chg="del">
        <pc:chgData name="Brianna Creed" userId="c1eedb40-6501-490b-80e7-395fdd097153" providerId="ADAL" clId="{E2120112-F79A-4512-975A-D40AFC1DA6A8}" dt="2026-09-09T21:04:39.762" v="0" actId="2696"/>
        <pc:sldMkLst>
          <pc:docMk/>
          <pc:sldMk cId="2425730532" sldId="4500"/>
        </pc:sldMkLst>
      </pc:sldChg>
      <pc:sldChg chg="del">
        <pc:chgData name="Brianna Creed" userId="c1eedb40-6501-490b-80e7-395fdd097153" providerId="ADAL" clId="{E2120112-F79A-4512-975A-D40AFC1DA6A8}" dt="2026-09-09T21:04:39.762" v="0" actId="2696"/>
        <pc:sldMkLst>
          <pc:docMk/>
          <pc:sldMk cId="2298819848" sldId="4501"/>
        </pc:sldMkLst>
      </pc:sldChg>
      <pc:sldChg chg="del">
        <pc:chgData name="Brianna Creed" userId="c1eedb40-6501-490b-80e7-395fdd097153" providerId="ADAL" clId="{E2120112-F79A-4512-975A-D40AFC1DA6A8}" dt="2026-09-09T21:04:39.762" v="0" actId="2696"/>
        <pc:sldMkLst>
          <pc:docMk/>
          <pc:sldMk cId="706583558" sldId="4503"/>
        </pc:sldMkLst>
      </pc:sldChg>
      <pc:sldChg chg="del">
        <pc:chgData name="Brianna Creed" userId="c1eedb40-6501-490b-80e7-395fdd097153" providerId="ADAL" clId="{E2120112-F79A-4512-975A-D40AFC1DA6A8}" dt="2026-09-09T21:04:39.762" v="0" actId="2696"/>
        <pc:sldMkLst>
          <pc:docMk/>
          <pc:sldMk cId="3598721928" sldId="4504"/>
        </pc:sldMkLst>
      </pc:sldChg>
      <pc:sldChg chg="del">
        <pc:chgData name="Brianna Creed" userId="c1eedb40-6501-490b-80e7-395fdd097153" providerId="ADAL" clId="{E2120112-F79A-4512-975A-D40AFC1DA6A8}" dt="2026-09-09T21:04:39.762" v="0" actId="2696"/>
        <pc:sldMkLst>
          <pc:docMk/>
          <pc:sldMk cId="1858182931" sldId="4505"/>
        </pc:sldMkLst>
      </pc:sldChg>
      <pc:sldChg chg="del">
        <pc:chgData name="Brianna Creed" userId="c1eedb40-6501-490b-80e7-395fdd097153" providerId="ADAL" clId="{E2120112-F79A-4512-975A-D40AFC1DA6A8}" dt="2026-09-09T21:04:39.762" v="0" actId="2696"/>
        <pc:sldMkLst>
          <pc:docMk/>
          <pc:sldMk cId="821363398" sldId="4506"/>
        </pc:sldMkLst>
      </pc:sldChg>
      <pc:sldChg chg="del">
        <pc:chgData name="Brianna Creed" userId="c1eedb40-6501-490b-80e7-395fdd097153" providerId="ADAL" clId="{E2120112-F79A-4512-975A-D40AFC1DA6A8}" dt="2026-09-09T21:04:39.762" v="0" actId="2696"/>
        <pc:sldMkLst>
          <pc:docMk/>
          <pc:sldMk cId="2042272952" sldId="4507"/>
        </pc:sldMkLst>
      </pc:sldChg>
      <pc:sldChg chg="del">
        <pc:chgData name="Brianna Creed" userId="c1eedb40-6501-490b-80e7-395fdd097153" providerId="ADAL" clId="{E2120112-F79A-4512-975A-D40AFC1DA6A8}" dt="2026-09-09T21:04:39.762" v="0" actId="2696"/>
        <pc:sldMkLst>
          <pc:docMk/>
          <pc:sldMk cId="1375554976" sldId="4510"/>
        </pc:sldMkLst>
      </pc:sldChg>
      <pc:sldChg chg="del">
        <pc:chgData name="Brianna Creed" userId="c1eedb40-6501-490b-80e7-395fdd097153" providerId="ADAL" clId="{E2120112-F79A-4512-975A-D40AFC1DA6A8}" dt="2026-09-09T21:04:39.762" v="0" actId="2696"/>
        <pc:sldMkLst>
          <pc:docMk/>
          <pc:sldMk cId="1672737131" sldId="4511"/>
        </pc:sldMkLst>
      </pc:sldChg>
      <pc:sldChg chg="del">
        <pc:chgData name="Brianna Creed" userId="c1eedb40-6501-490b-80e7-395fdd097153" providerId="ADAL" clId="{E2120112-F79A-4512-975A-D40AFC1DA6A8}" dt="2026-09-09T21:04:39.762" v="0" actId="2696"/>
        <pc:sldMkLst>
          <pc:docMk/>
          <pc:sldMk cId="2511296824" sldId="4512"/>
        </pc:sldMkLst>
      </pc:sldChg>
      <pc:sldChg chg="del">
        <pc:chgData name="Brianna Creed" userId="c1eedb40-6501-490b-80e7-395fdd097153" providerId="ADAL" clId="{E2120112-F79A-4512-975A-D40AFC1DA6A8}" dt="2026-09-09T21:04:39.762" v="0" actId="2696"/>
        <pc:sldMkLst>
          <pc:docMk/>
          <pc:sldMk cId="3175522942" sldId="4513"/>
        </pc:sldMkLst>
      </pc:sldChg>
      <pc:sldChg chg="del">
        <pc:chgData name="Brianna Creed" userId="c1eedb40-6501-490b-80e7-395fdd097153" providerId="ADAL" clId="{E2120112-F79A-4512-975A-D40AFC1DA6A8}" dt="2026-09-09T21:04:39.762" v="0" actId="2696"/>
        <pc:sldMkLst>
          <pc:docMk/>
          <pc:sldMk cId="3829910266" sldId="4514"/>
        </pc:sldMkLst>
      </pc:sldChg>
      <pc:sldChg chg="del">
        <pc:chgData name="Brianna Creed" userId="c1eedb40-6501-490b-80e7-395fdd097153" providerId="ADAL" clId="{E2120112-F79A-4512-975A-D40AFC1DA6A8}" dt="2026-09-09T21:04:39.762" v="0" actId="2696"/>
        <pc:sldMkLst>
          <pc:docMk/>
          <pc:sldMk cId="1126184327" sldId="4515"/>
        </pc:sldMkLst>
      </pc:sldChg>
      <pc:sldChg chg="del">
        <pc:chgData name="Brianna Creed" userId="c1eedb40-6501-490b-80e7-395fdd097153" providerId="ADAL" clId="{E2120112-F79A-4512-975A-D40AFC1DA6A8}" dt="2026-09-09T21:04:39.762" v="0" actId="2696"/>
        <pc:sldMkLst>
          <pc:docMk/>
          <pc:sldMk cId="1097854822" sldId="4517"/>
        </pc:sldMkLst>
      </pc:sldChg>
      <pc:sldChg chg="del">
        <pc:chgData name="Brianna Creed" userId="c1eedb40-6501-490b-80e7-395fdd097153" providerId="ADAL" clId="{E2120112-F79A-4512-975A-D40AFC1DA6A8}" dt="2026-09-09T21:04:39.762" v="0" actId="2696"/>
        <pc:sldMkLst>
          <pc:docMk/>
          <pc:sldMk cId="269099465" sldId="4518"/>
        </pc:sldMkLst>
      </pc:sldChg>
      <pc:sldChg chg="del">
        <pc:chgData name="Brianna Creed" userId="c1eedb40-6501-490b-80e7-395fdd097153" providerId="ADAL" clId="{E2120112-F79A-4512-975A-D40AFC1DA6A8}" dt="2026-09-09T21:04:39.762" v="0" actId="2696"/>
        <pc:sldMkLst>
          <pc:docMk/>
          <pc:sldMk cId="829886038" sldId="4533"/>
        </pc:sldMkLst>
      </pc:sldChg>
      <pc:sldChg chg="del">
        <pc:chgData name="Brianna Creed" userId="c1eedb40-6501-490b-80e7-395fdd097153" providerId="ADAL" clId="{E2120112-F79A-4512-975A-D40AFC1DA6A8}" dt="2026-09-09T21:04:39.762" v="0" actId="2696"/>
        <pc:sldMkLst>
          <pc:docMk/>
          <pc:sldMk cId="2516926839" sldId="4534"/>
        </pc:sldMkLst>
      </pc:sldChg>
      <pc:sldChg chg="del">
        <pc:chgData name="Brianna Creed" userId="c1eedb40-6501-490b-80e7-395fdd097153" providerId="ADAL" clId="{E2120112-F79A-4512-975A-D40AFC1DA6A8}" dt="2026-09-09T21:04:39.762" v="0" actId="2696"/>
        <pc:sldMkLst>
          <pc:docMk/>
          <pc:sldMk cId="346615406" sldId="4535"/>
        </pc:sldMkLst>
      </pc:sldChg>
      <pc:sldChg chg="del">
        <pc:chgData name="Brianna Creed" userId="c1eedb40-6501-490b-80e7-395fdd097153" providerId="ADAL" clId="{E2120112-F79A-4512-975A-D40AFC1DA6A8}" dt="2026-09-09T21:04:39.762" v="0" actId="2696"/>
        <pc:sldMkLst>
          <pc:docMk/>
          <pc:sldMk cId="2738376125" sldId="4536"/>
        </pc:sldMkLst>
      </pc:sldChg>
      <pc:sldChg chg="del">
        <pc:chgData name="Brianna Creed" userId="c1eedb40-6501-490b-80e7-395fdd097153" providerId="ADAL" clId="{E2120112-F79A-4512-975A-D40AFC1DA6A8}" dt="2026-09-09T21:04:39.762" v="0" actId="2696"/>
        <pc:sldMkLst>
          <pc:docMk/>
          <pc:sldMk cId="310813511" sldId="4537"/>
        </pc:sldMkLst>
      </pc:sldChg>
      <pc:sldChg chg="del">
        <pc:chgData name="Brianna Creed" userId="c1eedb40-6501-490b-80e7-395fdd097153" providerId="ADAL" clId="{E2120112-F79A-4512-975A-D40AFC1DA6A8}" dt="2026-09-09T21:04:39.762" v="0" actId="2696"/>
        <pc:sldMkLst>
          <pc:docMk/>
          <pc:sldMk cId="3681128104" sldId="4538"/>
        </pc:sldMkLst>
      </pc:sldChg>
      <pc:sldChg chg="del">
        <pc:chgData name="Brianna Creed" userId="c1eedb40-6501-490b-80e7-395fdd097153" providerId="ADAL" clId="{E2120112-F79A-4512-975A-D40AFC1DA6A8}" dt="2026-09-09T21:04:39.762" v="0" actId="2696"/>
        <pc:sldMkLst>
          <pc:docMk/>
          <pc:sldMk cId="773299203" sldId="4539"/>
        </pc:sldMkLst>
      </pc:sldChg>
      <pc:sldChg chg="del">
        <pc:chgData name="Brianna Creed" userId="c1eedb40-6501-490b-80e7-395fdd097153" providerId="ADAL" clId="{E2120112-F79A-4512-975A-D40AFC1DA6A8}" dt="2026-09-09T21:04:39.762" v="0" actId="2696"/>
        <pc:sldMkLst>
          <pc:docMk/>
          <pc:sldMk cId="1388179214" sldId="4540"/>
        </pc:sldMkLst>
      </pc:sldChg>
      <pc:sldChg chg="del">
        <pc:chgData name="Brianna Creed" userId="c1eedb40-6501-490b-80e7-395fdd097153" providerId="ADAL" clId="{E2120112-F79A-4512-975A-D40AFC1DA6A8}" dt="2026-09-09T21:04:39.762" v="0" actId="2696"/>
        <pc:sldMkLst>
          <pc:docMk/>
          <pc:sldMk cId="2126291548" sldId="4541"/>
        </pc:sldMkLst>
      </pc:sldChg>
      <pc:sldChg chg="del">
        <pc:chgData name="Brianna Creed" userId="c1eedb40-6501-490b-80e7-395fdd097153" providerId="ADAL" clId="{E2120112-F79A-4512-975A-D40AFC1DA6A8}" dt="2026-09-09T21:04:39.762" v="0" actId="2696"/>
        <pc:sldMkLst>
          <pc:docMk/>
          <pc:sldMk cId="4164254458" sldId="4542"/>
        </pc:sldMkLst>
      </pc:sldChg>
      <pc:sldChg chg="del">
        <pc:chgData name="Brianna Creed" userId="c1eedb40-6501-490b-80e7-395fdd097153" providerId="ADAL" clId="{E2120112-F79A-4512-975A-D40AFC1DA6A8}" dt="2026-09-09T21:04:39.762" v="0" actId="2696"/>
        <pc:sldMkLst>
          <pc:docMk/>
          <pc:sldMk cId="2199883075" sldId="4543"/>
        </pc:sldMkLst>
      </pc:sldChg>
      <pc:sldChg chg="del">
        <pc:chgData name="Brianna Creed" userId="c1eedb40-6501-490b-80e7-395fdd097153" providerId="ADAL" clId="{E2120112-F79A-4512-975A-D40AFC1DA6A8}" dt="2026-09-09T21:04:39.762" v="0" actId="2696"/>
        <pc:sldMkLst>
          <pc:docMk/>
          <pc:sldMk cId="269589" sldId="4546"/>
        </pc:sldMkLst>
      </pc:sldChg>
      <pc:sldChg chg="del">
        <pc:chgData name="Brianna Creed" userId="c1eedb40-6501-490b-80e7-395fdd097153" providerId="ADAL" clId="{E2120112-F79A-4512-975A-D40AFC1DA6A8}" dt="2026-09-09T21:04:39.762" v="0" actId="2696"/>
        <pc:sldMkLst>
          <pc:docMk/>
          <pc:sldMk cId="185218180" sldId="4547"/>
        </pc:sldMkLst>
      </pc:sldChg>
      <pc:sldChg chg="del">
        <pc:chgData name="Brianna Creed" userId="c1eedb40-6501-490b-80e7-395fdd097153" providerId="ADAL" clId="{E2120112-F79A-4512-975A-D40AFC1DA6A8}" dt="2026-09-09T21:04:39.762" v="0" actId="2696"/>
        <pc:sldMkLst>
          <pc:docMk/>
          <pc:sldMk cId="259298976" sldId="4548"/>
        </pc:sldMkLst>
      </pc:sldChg>
      <pc:sldChg chg="del">
        <pc:chgData name="Brianna Creed" userId="c1eedb40-6501-490b-80e7-395fdd097153" providerId="ADAL" clId="{E2120112-F79A-4512-975A-D40AFC1DA6A8}" dt="2026-09-09T21:04:39.762" v="0" actId="2696"/>
        <pc:sldMkLst>
          <pc:docMk/>
          <pc:sldMk cId="2062891504" sldId="4549"/>
        </pc:sldMkLst>
      </pc:sldChg>
      <pc:sldChg chg="del">
        <pc:chgData name="Brianna Creed" userId="c1eedb40-6501-490b-80e7-395fdd097153" providerId="ADAL" clId="{E2120112-F79A-4512-975A-D40AFC1DA6A8}" dt="2026-09-09T21:04:39.762" v="0" actId="2696"/>
        <pc:sldMkLst>
          <pc:docMk/>
          <pc:sldMk cId="3936751532" sldId="4550"/>
        </pc:sldMkLst>
      </pc:sldChg>
      <pc:sldChg chg="del">
        <pc:chgData name="Brianna Creed" userId="c1eedb40-6501-490b-80e7-395fdd097153" providerId="ADAL" clId="{E2120112-F79A-4512-975A-D40AFC1DA6A8}" dt="2026-09-09T21:04:39.762" v="0" actId="2696"/>
        <pc:sldMkLst>
          <pc:docMk/>
          <pc:sldMk cId="2500340963" sldId="4551"/>
        </pc:sldMkLst>
      </pc:sldChg>
      <pc:sldChg chg="del">
        <pc:chgData name="Brianna Creed" userId="c1eedb40-6501-490b-80e7-395fdd097153" providerId="ADAL" clId="{E2120112-F79A-4512-975A-D40AFC1DA6A8}" dt="2026-09-09T21:04:39.762" v="0" actId="2696"/>
        <pc:sldMkLst>
          <pc:docMk/>
          <pc:sldMk cId="2150530977" sldId="4552"/>
        </pc:sldMkLst>
      </pc:sldChg>
      <pc:sldChg chg="del">
        <pc:chgData name="Brianna Creed" userId="c1eedb40-6501-490b-80e7-395fdd097153" providerId="ADAL" clId="{E2120112-F79A-4512-975A-D40AFC1DA6A8}" dt="2026-09-09T21:04:39.762" v="0" actId="2696"/>
        <pc:sldMkLst>
          <pc:docMk/>
          <pc:sldMk cId="1501729464" sldId="4553"/>
        </pc:sldMkLst>
      </pc:sldChg>
      <pc:sldChg chg="del">
        <pc:chgData name="Brianna Creed" userId="c1eedb40-6501-490b-80e7-395fdd097153" providerId="ADAL" clId="{E2120112-F79A-4512-975A-D40AFC1DA6A8}" dt="2026-09-09T21:04:39.762" v="0" actId="2696"/>
        <pc:sldMkLst>
          <pc:docMk/>
          <pc:sldMk cId="3322734963" sldId="4554"/>
        </pc:sldMkLst>
      </pc:sldChg>
      <pc:sldChg chg="del">
        <pc:chgData name="Brianna Creed" userId="c1eedb40-6501-490b-80e7-395fdd097153" providerId="ADAL" clId="{E2120112-F79A-4512-975A-D40AFC1DA6A8}" dt="2026-09-09T21:04:39.762" v="0" actId="2696"/>
        <pc:sldMkLst>
          <pc:docMk/>
          <pc:sldMk cId="2673381374" sldId="4555"/>
        </pc:sldMkLst>
      </pc:sldChg>
      <pc:sldChg chg="del">
        <pc:chgData name="Brianna Creed" userId="c1eedb40-6501-490b-80e7-395fdd097153" providerId="ADAL" clId="{E2120112-F79A-4512-975A-D40AFC1DA6A8}" dt="2026-09-09T21:04:39.762" v="0" actId="2696"/>
        <pc:sldMkLst>
          <pc:docMk/>
          <pc:sldMk cId="1594255274" sldId="4556"/>
        </pc:sldMkLst>
      </pc:sldChg>
      <pc:sldChg chg="del">
        <pc:chgData name="Brianna Creed" userId="c1eedb40-6501-490b-80e7-395fdd097153" providerId="ADAL" clId="{E2120112-F79A-4512-975A-D40AFC1DA6A8}" dt="2026-09-09T21:04:39.762" v="0" actId="2696"/>
        <pc:sldMkLst>
          <pc:docMk/>
          <pc:sldMk cId="3297279837" sldId="4558"/>
        </pc:sldMkLst>
      </pc:sldChg>
      <pc:sldChg chg="del">
        <pc:chgData name="Brianna Creed" userId="c1eedb40-6501-490b-80e7-395fdd097153" providerId="ADAL" clId="{E2120112-F79A-4512-975A-D40AFC1DA6A8}" dt="2026-09-09T21:04:39.762" v="0" actId="2696"/>
        <pc:sldMkLst>
          <pc:docMk/>
          <pc:sldMk cId="693056644" sldId="4560"/>
        </pc:sldMkLst>
      </pc:sldChg>
      <pc:sldChg chg="del">
        <pc:chgData name="Brianna Creed" userId="c1eedb40-6501-490b-80e7-395fdd097153" providerId="ADAL" clId="{E2120112-F79A-4512-975A-D40AFC1DA6A8}" dt="2026-09-09T21:04:39.762" v="0" actId="2696"/>
        <pc:sldMkLst>
          <pc:docMk/>
          <pc:sldMk cId="3935547655" sldId="4563"/>
        </pc:sldMkLst>
      </pc:sldChg>
      <pc:sldChg chg="del">
        <pc:chgData name="Brianna Creed" userId="c1eedb40-6501-490b-80e7-395fdd097153" providerId="ADAL" clId="{E2120112-F79A-4512-975A-D40AFC1DA6A8}" dt="2026-09-09T21:04:39.762" v="0" actId="2696"/>
        <pc:sldMkLst>
          <pc:docMk/>
          <pc:sldMk cId="3279575180" sldId="4564"/>
        </pc:sldMkLst>
      </pc:sldChg>
      <pc:sldMasterChg chg="delSldLayout">
        <pc:chgData name="Brianna Creed" userId="c1eedb40-6501-490b-80e7-395fdd097153" providerId="ADAL" clId="{E2120112-F79A-4512-975A-D40AFC1DA6A8}" dt="2026-09-09T21:05:34.269" v="29" actId="2696"/>
        <pc:sldMasterMkLst>
          <pc:docMk/>
          <pc:sldMasterMk cId="3148875320" sldId="2147483839"/>
        </pc:sldMasterMkLst>
        <pc:sldLayoutChg chg="del">
          <pc:chgData name="Brianna Creed" userId="c1eedb40-6501-490b-80e7-395fdd097153" providerId="ADAL" clId="{E2120112-F79A-4512-975A-D40AFC1DA6A8}" dt="2026-09-09T21:04:39.762" v="0" actId="2696"/>
          <pc:sldLayoutMkLst>
            <pc:docMk/>
            <pc:sldMasterMk cId="3148875320" sldId="2147483839"/>
            <pc:sldLayoutMk cId="2011809284" sldId="2147483938"/>
          </pc:sldLayoutMkLst>
        </pc:sldLayoutChg>
        <pc:sldLayoutChg chg="del">
          <pc:chgData name="Brianna Creed" userId="c1eedb40-6501-490b-80e7-395fdd097153" providerId="ADAL" clId="{E2120112-F79A-4512-975A-D40AFC1DA6A8}" dt="2026-09-09T21:04:39.762" v="0" actId="2696"/>
          <pc:sldLayoutMkLst>
            <pc:docMk/>
            <pc:sldMasterMk cId="3148875320" sldId="2147483839"/>
            <pc:sldLayoutMk cId="2673438511" sldId="2147483939"/>
          </pc:sldLayoutMkLst>
        </pc:sldLayoutChg>
        <pc:sldLayoutChg chg="del">
          <pc:chgData name="Brianna Creed" userId="c1eedb40-6501-490b-80e7-395fdd097153" providerId="ADAL" clId="{E2120112-F79A-4512-975A-D40AFC1DA6A8}" dt="2026-09-09T21:04:39.762" v="0" actId="2696"/>
          <pc:sldLayoutMkLst>
            <pc:docMk/>
            <pc:sldMasterMk cId="3148875320" sldId="2147483839"/>
            <pc:sldLayoutMk cId="896548532" sldId="2147483942"/>
          </pc:sldLayoutMkLst>
        </pc:sldLayoutChg>
        <pc:sldLayoutChg chg="del">
          <pc:chgData name="Brianna Creed" userId="c1eedb40-6501-490b-80e7-395fdd097153" providerId="ADAL" clId="{E2120112-F79A-4512-975A-D40AFC1DA6A8}" dt="2026-09-09T21:05:34.269" v="29" actId="2696"/>
          <pc:sldLayoutMkLst>
            <pc:docMk/>
            <pc:sldMasterMk cId="3148875320" sldId="2147483839"/>
            <pc:sldLayoutMk cId="2602550475" sldId="2147483943"/>
          </pc:sldLayoutMkLst>
        </pc:sldLayoutChg>
      </pc:sldMasterChg>
      <pc:sldMasterChg chg="delSldLayout">
        <pc:chgData name="Brianna Creed" userId="c1eedb40-6501-490b-80e7-395fdd097153" providerId="ADAL" clId="{E2120112-F79A-4512-975A-D40AFC1DA6A8}" dt="2026-09-09T21:04:47.633" v="1" actId="2696"/>
        <pc:sldMasterMkLst>
          <pc:docMk/>
          <pc:sldMasterMk cId="3932684289" sldId="2147483875"/>
        </pc:sldMasterMkLst>
        <pc:sldLayoutChg chg="del">
          <pc:chgData name="Brianna Creed" userId="c1eedb40-6501-490b-80e7-395fdd097153" providerId="ADAL" clId="{E2120112-F79A-4512-975A-D40AFC1DA6A8}" dt="2026-09-09T21:04:47.633" v="1" actId="2696"/>
          <pc:sldLayoutMkLst>
            <pc:docMk/>
            <pc:sldMasterMk cId="3932684289" sldId="2147483875"/>
            <pc:sldLayoutMk cId="1409741598" sldId="214748393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326AE0-3663-DE57-9B8D-0D97898D69D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6804C0-14B2-661E-D7E1-44B627997C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4263BD-83BF-B14A-84DC-AA909B1DB644}" type="datetimeFigureOut">
              <a:rPr lang="en-US" smtClean="0"/>
              <a:t>9/9/2026</a:t>
            </a:fld>
            <a:endParaRPr lang="en-US"/>
          </a:p>
        </p:txBody>
      </p:sp>
      <p:sp>
        <p:nvSpPr>
          <p:cNvPr id="4" name="Footer Placeholder 3">
            <a:extLst>
              <a:ext uri="{FF2B5EF4-FFF2-40B4-BE49-F238E27FC236}">
                <a16:creationId xmlns:a16="http://schemas.microsoft.com/office/drawing/2014/main" id="{0B4832AC-A0A1-F5DC-3FA5-039687CCBA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2F780A-C1EC-B9DB-6CAB-F30CA25E58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D395BD-5FFF-A44F-8662-452D3493098B}" type="slidenum">
              <a:rPr lang="en-US" smtClean="0"/>
              <a:t>‹#›</a:t>
            </a:fld>
            <a:endParaRPr lang="en-US"/>
          </a:p>
        </p:txBody>
      </p:sp>
    </p:spTree>
    <p:extLst>
      <p:ext uri="{BB962C8B-B14F-4D97-AF65-F5344CB8AC3E}">
        <p14:creationId xmlns:p14="http://schemas.microsoft.com/office/powerpoint/2010/main" val="2843009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Lato" panose="020F0502020204030203"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Lato" panose="020F0502020204030203" pitchFamily="34" charset="0"/>
              </a:defRPr>
            </a:lvl1pPr>
          </a:lstStyle>
          <a:p>
            <a:fld id="{427FF617-59ED-D048-A913-55B8E8D35029}" type="datetimeFigureOut">
              <a:rPr lang="en-US" smtClean="0"/>
              <a:pPr/>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Lato" panose="020F0502020204030203"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Lato" panose="020F0502020204030203" pitchFamily="34" charset="0"/>
              </a:defRPr>
            </a:lvl1pPr>
          </a:lstStyle>
          <a:p>
            <a:fld id="{3A28F8F6-267A-3448-91BA-B192467F4970}" type="slidenum">
              <a:rPr lang="en-US" smtClean="0"/>
              <a:pPr/>
              <a:t>‹#›</a:t>
            </a:fld>
            <a:endParaRPr lang="en-US"/>
          </a:p>
        </p:txBody>
      </p:sp>
    </p:spTree>
    <p:extLst>
      <p:ext uri="{BB962C8B-B14F-4D97-AF65-F5344CB8AC3E}">
        <p14:creationId xmlns:p14="http://schemas.microsoft.com/office/powerpoint/2010/main" val="2876796531"/>
      </p:ext>
    </p:extLst>
  </p:cSld>
  <p:clrMap bg1="lt1" tx1="dk1" bg2="lt2" tx2="dk2" accent1="accent1" accent2="accent2" accent3="accent3" accent4="accent4" accent5="accent5" accent6="accent6" hlink="hlink" folHlink="folHlink"/>
  <p:notesStyle>
    <a:lvl1pPr marL="0" algn="l" defTabSz="609539" rtl="0" eaLnBrk="1" latinLnBrk="0" hangingPunct="1">
      <a:defRPr sz="800" b="0" i="0" kern="1200">
        <a:solidFill>
          <a:schemeClr val="tx1"/>
        </a:solidFill>
        <a:latin typeface="Lato" panose="020F0502020204030203" pitchFamily="34" charset="0"/>
        <a:ea typeface="+mn-ea"/>
        <a:cs typeface="+mn-cs"/>
      </a:defRPr>
    </a:lvl1pPr>
    <a:lvl2pPr marL="304770" algn="l" defTabSz="609539" rtl="0" eaLnBrk="1" latinLnBrk="0" hangingPunct="1">
      <a:defRPr sz="800" b="0" i="0" kern="1200">
        <a:solidFill>
          <a:schemeClr val="tx1"/>
        </a:solidFill>
        <a:latin typeface="Lato" panose="020F0502020204030203" pitchFamily="34" charset="0"/>
        <a:ea typeface="+mn-ea"/>
        <a:cs typeface="+mn-cs"/>
      </a:defRPr>
    </a:lvl2pPr>
    <a:lvl3pPr marL="609539" algn="l" defTabSz="609539" rtl="0" eaLnBrk="1" latinLnBrk="0" hangingPunct="1">
      <a:defRPr sz="800" b="0" i="0" kern="1200">
        <a:solidFill>
          <a:schemeClr val="tx1"/>
        </a:solidFill>
        <a:latin typeface="Lato" panose="020F0502020204030203" pitchFamily="34" charset="0"/>
        <a:ea typeface="+mn-ea"/>
        <a:cs typeface="+mn-cs"/>
      </a:defRPr>
    </a:lvl3pPr>
    <a:lvl4pPr marL="914309" algn="l" defTabSz="609539" rtl="0" eaLnBrk="1" latinLnBrk="0" hangingPunct="1">
      <a:defRPr sz="800" b="0" i="0" kern="1200">
        <a:solidFill>
          <a:schemeClr val="tx1"/>
        </a:solidFill>
        <a:latin typeface="Lato" panose="020F0502020204030203" pitchFamily="34" charset="0"/>
        <a:ea typeface="+mn-ea"/>
        <a:cs typeface="+mn-cs"/>
      </a:defRPr>
    </a:lvl4pPr>
    <a:lvl5pPr marL="1219078" algn="l" defTabSz="609539" rtl="0" eaLnBrk="1" latinLnBrk="0" hangingPunct="1">
      <a:defRPr sz="800" b="0" i="0" kern="1200">
        <a:solidFill>
          <a:schemeClr val="tx1"/>
        </a:solidFill>
        <a:latin typeface="Lato" panose="020F0502020204030203"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mdpt.cambiumtds.com/student"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Lato"/>
                <a:ea typeface="Lato"/>
                <a:cs typeface="Lato"/>
              </a:rPr>
              <a:t>Pearson/ MSDE</a:t>
            </a:r>
            <a:endParaRPr lang="en-US"/>
          </a:p>
        </p:txBody>
      </p:sp>
      <p:sp>
        <p:nvSpPr>
          <p:cNvPr id="4" name="Slide Number Placeholder 3"/>
          <p:cNvSpPr>
            <a:spLocks noGrp="1"/>
          </p:cNvSpPr>
          <p:nvPr>
            <p:ph type="sldNum" sz="quarter" idx="5"/>
          </p:nvPr>
        </p:nvSpPr>
        <p:spPr/>
        <p:txBody>
          <a:bodyPr/>
          <a:lstStyle/>
          <a:p>
            <a:fld id="{3A28F8F6-267A-3448-91BA-B192467F4970}" type="slidenum">
              <a:rPr lang="en-US" smtClean="0"/>
              <a:pPr/>
              <a:t>1</a:t>
            </a:fld>
            <a:endParaRPr lang="en-US"/>
          </a:p>
        </p:txBody>
      </p:sp>
    </p:spTree>
    <p:extLst>
      <p:ext uri="{BB962C8B-B14F-4D97-AF65-F5344CB8AC3E}">
        <p14:creationId xmlns:p14="http://schemas.microsoft.com/office/powerpoint/2010/main" val="282055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a:t>
            </a:r>
          </a:p>
        </p:txBody>
      </p:sp>
      <p:sp>
        <p:nvSpPr>
          <p:cNvPr id="4" name="Slide Number Placeholder 3"/>
          <p:cNvSpPr>
            <a:spLocks noGrp="1"/>
          </p:cNvSpPr>
          <p:nvPr>
            <p:ph type="sldNum" sz="quarter" idx="5"/>
          </p:nvPr>
        </p:nvSpPr>
        <p:spPr/>
        <p:txBody>
          <a:bodyPr/>
          <a:lstStyle/>
          <a:p>
            <a:fld id="{3A28F8F6-267A-3448-91BA-B192467F4970}" type="slidenum">
              <a:rPr lang="en-US" smtClean="0"/>
              <a:pPr/>
              <a:t>2</a:t>
            </a:fld>
            <a:endParaRPr lang="en-US"/>
          </a:p>
        </p:txBody>
      </p:sp>
    </p:spTree>
    <p:extLst>
      <p:ext uri="{BB962C8B-B14F-4D97-AF65-F5344CB8AC3E}">
        <p14:creationId xmlns:p14="http://schemas.microsoft.com/office/powerpoint/2010/main" val="2742575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a:t>
            </a:r>
          </a:p>
        </p:txBody>
      </p:sp>
      <p:sp>
        <p:nvSpPr>
          <p:cNvPr id="4" name="Slide Number Placeholder 3"/>
          <p:cNvSpPr>
            <a:spLocks noGrp="1"/>
          </p:cNvSpPr>
          <p:nvPr>
            <p:ph type="sldNum" sz="quarter" idx="5"/>
          </p:nvPr>
        </p:nvSpPr>
        <p:spPr/>
        <p:txBody>
          <a:bodyPr/>
          <a:lstStyle/>
          <a:p>
            <a:fld id="{3A28F8F6-267A-3448-91BA-B192467F4970}" type="slidenum">
              <a:rPr lang="en-US" smtClean="0"/>
              <a:pPr/>
              <a:t>3</a:t>
            </a:fld>
            <a:endParaRPr lang="en-US"/>
          </a:p>
        </p:txBody>
      </p:sp>
    </p:spTree>
    <p:extLst>
      <p:ext uri="{BB962C8B-B14F-4D97-AF65-F5344CB8AC3E}">
        <p14:creationId xmlns:p14="http://schemas.microsoft.com/office/powerpoint/2010/main" val="360196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 </a:t>
            </a:r>
          </a:p>
        </p:txBody>
      </p:sp>
      <p:sp>
        <p:nvSpPr>
          <p:cNvPr id="4" name="Slide Number Placeholder 3"/>
          <p:cNvSpPr>
            <a:spLocks noGrp="1"/>
          </p:cNvSpPr>
          <p:nvPr>
            <p:ph type="sldNum" sz="quarter" idx="5"/>
          </p:nvPr>
        </p:nvSpPr>
        <p:spPr/>
        <p:txBody>
          <a:bodyPr/>
          <a:lstStyle/>
          <a:p>
            <a:fld id="{3A28F8F6-267A-3448-91BA-B192467F4970}" type="slidenum">
              <a:rPr lang="en-US" smtClean="0"/>
              <a:pPr/>
              <a:t>4</a:t>
            </a:fld>
            <a:endParaRPr lang="en-US"/>
          </a:p>
        </p:txBody>
      </p:sp>
    </p:spTree>
    <p:extLst>
      <p:ext uri="{BB962C8B-B14F-4D97-AF65-F5344CB8AC3E}">
        <p14:creationId xmlns:p14="http://schemas.microsoft.com/office/powerpoint/2010/main" val="1859207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r>
              <a:rPr lang="en-US">
                <a:latin typeface="Lato"/>
                <a:ea typeface="Calibri"/>
                <a:cs typeface="Lato"/>
              </a:rPr>
              <a:t>Suzanne</a:t>
            </a:r>
            <a:endParaRPr lang="en-US">
              <a:ea typeface="Calibri"/>
              <a:cs typeface="Calibri"/>
            </a:endParaRPr>
          </a:p>
          <a:p>
            <a:pPr defTabSz="914400">
              <a:defRPr/>
            </a:pPr>
            <a:r>
              <a:rPr lang="en-US">
                <a:latin typeface="Lato"/>
                <a:ea typeface="Calibri"/>
                <a:cs typeface="Lato"/>
              </a:rPr>
              <a:t> - We are going to start today's session with a focus on the role of the Technology Coordinator and their support role with MSTAR testing. We are going to discuss the TDS Secure Browser and where to download it, system technology readiness and requirements, device and support for student testing devices, and network readiness and diagnostics. </a:t>
            </a:r>
            <a:endParaRPr lang="en-US">
              <a:ea typeface="Calibri"/>
              <a:cs typeface="Lato"/>
            </a:endParaRPr>
          </a:p>
          <a:p>
            <a:endParaRPr lang="en-US"/>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5</a:t>
            </a:fld>
            <a:endParaRPr lang="en-US"/>
          </a:p>
        </p:txBody>
      </p:sp>
    </p:spTree>
    <p:extLst>
      <p:ext uri="{BB962C8B-B14F-4D97-AF65-F5344CB8AC3E}">
        <p14:creationId xmlns:p14="http://schemas.microsoft.com/office/powerpoint/2010/main" val="318801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09AE7-1E26-94BA-AAC8-8E88F2982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7D8B-3291-F7AF-CCAF-BDE4FCF20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8A101-ABDA-C63B-DC90-717C61481615}"/>
              </a:ext>
            </a:extLst>
          </p:cNvPr>
          <p:cNvSpPr>
            <a:spLocks noGrp="1"/>
          </p:cNvSpPr>
          <p:nvPr>
            <p:ph type="body" idx="1"/>
          </p:nvPr>
        </p:nvSpPr>
        <p:spPr/>
        <p:txBody>
          <a:bodyPr/>
          <a:lstStyle/>
          <a:p>
            <a:r>
              <a:rPr lang="en-US">
                <a:latin typeface="Calibri"/>
                <a:ea typeface="Calibri"/>
                <a:cs typeface="Calibri"/>
              </a:rPr>
              <a:t>Suzanne</a:t>
            </a:r>
          </a:p>
        </p:txBody>
      </p:sp>
      <p:sp>
        <p:nvSpPr>
          <p:cNvPr id="4" name="Slide Number Placeholder 3">
            <a:extLst>
              <a:ext uri="{FF2B5EF4-FFF2-40B4-BE49-F238E27FC236}">
                <a16:creationId xmlns:a16="http://schemas.microsoft.com/office/drawing/2014/main" id="{DD9F3D7D-144A-0869-6A86-88D7AC05871C}"/>
              </a:ext>
            </a:extLst>
          </p:cNvPr>
          <p:cNvSpPr>
            <a:spLocks noGrp="1"/>
          </p:cNvSpPr>
          <p:nvPr>
            <p:ph type="sldNum" sz="quarter" idx="5"/>
          </p:nvPr>
        </p:nvSpPr>
        <p:spPr/>
        <p:txBody>
          <a:bodyPr/>
          <a:lstStyle/>
          <a:p>
            <a:fld id="{3A28F8F6-267A-3448-91BA-B192467F4970}" type="slidenum">
              <a:rPr lang="en-US" smtClean="0"/>
              <a:pPr/>
              <a:t>6</a:t>
            </a:fld>
            <a:endParaRPr lang="en-US"/>
          </a:p>
        </p:txBody>
      </p:sp>
    </p:spTree>
    <p:extLst>
      <p:ext uri="{BB962C8B-B14F-4D97-AF65-F5344CB8AC3E}">
        <p14:creationId xmlns:p14="http://schemas.microsoft.com/office/powerpoint/2010/main" val="2995959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709D5-808E-F325-2A38-22DD9F550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319CE-2717-78A2-90E2-98D9B2C57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02291-10DD-6EE1-DEDE-3D13F26CFE00}"/>
              </a:ext>
            </a:extLst>
          </p:cNvPr>
          <p:cNvSpPr>
            <a:spLocks noGrp="1"/>
          </p:cNvSpPr>
          <p:nvPr>
            <p:ph type="body" idx="1"/>
          </p:nvPr>
        </p:nvSpPr>
        <p:spPr/>
        <p:txBody>
          <a:bodyPr/>
          <a:lstStyle/>
          <a:p>
            <a:r>
              <a:rPr lang="en-US">
                <a:latin typeface="Calibri"/>
                <a:ea typeface="Calibri"/>
                <a:cs typeface="Calibri"/>
              </a:rPr>
              <a:t>Suzanne</a:t>
            </a:r>
          </a:p>
        </p:txBody>
      </p:sp>
      <p:sp>
        <p:nvSpPr>
          <p:cNvPr id="4" name="Slide Number Placeholder 3">
            <a:extLst>
              <a:ext uri="{FF2B5EF4-FFF2-40B4-BE49-F238E27FC236}">
                <a16:creationId xmlns:a16="http://schemas.microsoft.com/office/drawing/2014/main" id="{290D91B3-B8F3-8465-341D-705CF1C49D7D}"/>
              </a:ext>
            </a:extLst>
          </p:cNvPr>
          <p:cNvSpPr>
            <a:spLocks noGrp="1"/>
          </p:cNvSpPr>
          <p:nvPr>
            <p:ph type="sldNum" sz="quarter" idx="5"/>
          </p:nvPr>
        </p:nvSpPr>
        <p:spPr/>
        <p:txBody>
          <a:bodyPr/>
          <a:lstStyle/>
          <a:p>
            <a:fld id="{3A28F8F6-267A-3448-91BA-B192467F4970}" type="slidenum">
              <a:rPr lang="en-US" smtClean="0"/>
              <a:pPr/>
              <a:t>7</a:t>
            </a:fld>
            <a:endParaRPr lang="en-US"/>
          </a:p>
        </p:txBody>
      </p:sp>
    </p:spTree>
    <p:extLst>
      <p:ext uri="{BB962C8B-B14F-4D97-AF65-F5344CB8AC3E}">
        <p14:creationId xmlns:p14="http://schemas.microsoft.com/office/powerpoint/2010/main" val="4076494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07BD-FA9A-C8E0-4CEF-B48724138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CBDC2-6653-DE4A-38FE-38B2C13446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54AB7-E9F6-AFDE-AC39-3477C2E67A6A}"/>
              </a:ext>
            </a:extLst>
          </p:cNvPr>
          <p:cNvSpPr>
            <a:spLocks noGrp="1"/>
          </p:cNvSpPr>
          <p:nvPr>
            <p:ph type="body" idx="1"/>
          </p:nvPr>
        </p:nvSpPr>
        <p:spPr/>
        <p:txBody>
          <a:bodyPr/>
          <a:lstStyle/>
          <a:p>
            <a:r>
              <a:rPr lang="en-US">
                <a:solidFill>
                  <a:srgbClr val="595959"/>
                </a:solidFill>
                <a:highlight>
                  <a:srgbClr val="FFFFFF"/>
                </a:highlight>
                <a:latin typeface="Lato"/>
                <a:ea typeface="Lato"/>
                <a:cs typeface="Lato"/>
              </a:rPr>
              <a:t>Suzanne</a:t>
            </a:r>
            <a:endParaRPr lang="en-US">
              <a:solidFill>
                <a:srgbClr val="000000"/>
              </a:solidFill>
              <a:latin typeface="Lato"/>
              <a:ea typeface="Lato"/>
              <a:cs typeface="Lato"/>
            </a:endParaRPr>
          </a:p>
          <a:p>
            <a:r>
              <a:rPr lang="en-US">
                <a:solidFill>
                  <a:srgbClr val="595959"/>
                </a:solidFill>
                <a:highlight>
                  <a:srgbClr val="FFFFFF"/>
                </a:highlight>
                <a:latin typeface="Lato"/>
                <a:ea typeface="Lato"/>
                <a:cs typeface="Lato"/>
              </a:rPr>
              <a:t>For each operating system listed below, the Test Delivery System (TDS) supports the latest minor version (generally, the number that appears after the decimal) released to stable channels at the start of each new school year. For example, if the minimum supported version of ChromeOS is 144, that means ChromeOS 148 is supported. Similarly, if macOS 26.0 is supported, that means macOS 26.4 is supported.</a:t>
            </a:r>
            <a:endParaRPr lang="en-US">
              <a:latin typeface="Lato"/>
              <a:ea typeface="Lato"/>
              <a:cs typeface="Lato"/>
            </a:endParaRPr>
          </a:p>
          <a:p>
            <a:r>
              <a:rPr lang="en-US">
                <a:solidFill>
                  <a:srgbClr val="595959"/>
                </a:solidFill>
                <a:highlight>
                  <a:srgbClr val="FFFFFF"/>
                </a:highlight>
                <a:latin typeface="Lato"/>
                <a:ea typeface="Lato"/>
                <a:cs typeface="Lato"/>
              </a:rPr>
              <a:t>Before testing begins in your school or district, be sure to update your devices to at least the version listed on this page. During the school year, feel free to update devices as needed. CAI tests every new version released. If any issues are found in new versions, you will be notified via an announcement and the issue will be resolved as quickly as possible.</a:t>
            </a:r>
            <a:endParaRPr lang="en-US">
              <a:latin typeface="Lato"/>
              <a:ea typeface="Lato"/>
              <a:cs typeface="Lato"/>
            </a:endParaRP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3320549C-F0B4-CCDB-0BB2-B8FD81BAC139}"/>
              </a:ext>
            </a:extLst>
          </p:cNvPr>
          <p:cNvSpPr>
            <a:spLocks noGrp="1"/>
          </p:cNvSpPr>
          <p:nvPr>
            <p:ph type="sldNum" sz="quarter" idx="5"/>
          </p:nvPr>
        </p:nvSpPr>
        <p:spPr/>
        <p:txBody>
          <a:bodyPr/>
          <a:lstStyle/>
          <a:p>
            <a:fld id="{3A28F8F6-267A-3448-91BA-B192467F4970}" type="slidenum">
              <a:rPr lang="en-US" smtClean="0"/>
              <a:pPr/>
              <a:t>8</a:t>
            </a:fld>
            <a:endParaRPr lang="en-US"/>
          </a:p>
        </p:txBody>
      </p:sp>
    </p:spTree>
    <p:extLst>
      <p:ext uri="{BB962C8B-B14F-4D97-AF65-F5344CB8AC3E}">
        <p14:creationId xmlns:p14="http://schemas.microsoft.com/office/powerpoint/2010/main" val="3890623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33B4-F9AD-692B-619F-6746E605C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C6E26-7250-15EA-AE39-E15BD662D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56E4E-C74A-2A0D-8987-F1CF3862BAE0}"/>
              </a:ext>
            </a:extLst>
          </p:cNvPr>
          <p:cNvSpPr>
            <a:spLocks noGrp="1"/>
          </p:cNvSpPr>
          <p:nvPr>
            <p:ph type="body" idx="1"/>
          </p:nvPr>
        </p:nvSpPr>
        <p:spPr/>
        <p:txBody>
          <a:bodyPr/>
          <a:lstStyle/>
          <a:p>
            <a:r>
              <a:rPr lang="en-US"/>
              <a:t>Suzanne</a:t>
            </a:r>
          </a:p>
          <a:p>
            <a:r>
              <a:rPr lang="en-US"/>
              <a:t>This slide provides just an example of the support plan that will be part of the Technology Readiness documentation available to support Maryland school districts. </a:t>
            </a:r>
          </a:p>
        </p:txBody>
      </p:sp>
      <p:sp>
        <p:nvSpPr>
          <p:cNvPr id="4" name="Date Placeholder 3">
            <a:extLst>
              <a:ext uri="{FF2B5EF4-FFF2-40B4-BE49-F238E27FC236}">
                <a16:creationId xmlns:a16="http://schemas.microsoft.com/office/drawing/2014/main" id="{9AB166CE-44BC-B755-4299-3253B9EBC292}"/>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2008774F-30F3-F074-1460-B035265A9EC7}"/>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EE8EB76E-253B-0336-5BDB-EF01637FB0C1}"/>
              </a:ext>
            </a:extLst>
          </p:cNvPr>
          <p:cNvSpPr>
            <a:spLocks noGrp="1"/>
          </p:cNvSpPr>
          <p:nvPr>
            <p:ph type="sldNum" sz="quarter" idx="5"/>
          </p:nvPr>
        </p:nvSpPr>
        <p:spPr/>
        <p:txBody>
          <a:bodyPr/>
          <a:lstStyle/>
          <a:p>
            <a:fld id="{B54DC83E-89B8-4806-9A94-7D2BAA520DC6}" type="slidenum">
              <a:rPr lang="en-US" smtClean="0"/>
              <a:pPr/>
              <a:t>9</a:t>
            </a:fld>
            <a:endParaRPr lang="en-US"/>
          </a:p>
        </p:txBody>
      </p:sp>
    </p:spTree>
    <p:extLst>
      <p:ext uri="{BB962C8B-B14F-4D97-AF65-F5344CB8AC3E}">
        <p14:creationId xmlns:p14="http://schemas.microsoft.com/office/powerpoint/2010/main" val="2682211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Suzanne</a:t>
            </a:r>
          </a:p>
          <a:p>
            <a:r>
              <a:rPr lang="en-US">
                <a:latin typeface="Lato"/>
                <a:ea typeface="Lato"/>
                <a:cs typeface="Lato"/>
              </a:rPr>
              <a:t>This slide provides just an example of the supported operating and devices that is part of the Technology Readiness documentation available to support Maryland school districts. </a:t>
            </a: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10</a:t>
            </a:fld>
            <a:endParaRPr lang="en-US"/>
          </a:p>
        </p:txBody>
      </p:sp>
    </p:spTree>
    <p:extLst>
      <p:ext uri="{BB962C8B-B14F-4D97-AF65-F5344CB8AC3E}">
        <p14:creationId xmlns:p14="http://schemas.microsoft.com/office/powerpoint/2010/main" val="631669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latin typeface="Lato"/>
                <a:ea typeface="Lato"/>
                <a:cs typeface="Lato"/>
              </a:rPr>
              <a:t>Suzanne </a:t>
            </a:r>
            <a:endParaRPr lang="en-US"/>
          </a:p>
          <a:p>
            <a:r>
              <a:rPr lang="en-US">
                <a:latin typeface="Lato"/>
                <a:ea typeface="Lato"/>
                <a:cs typeface="Lato"/>
              </a:rPr>
              <a:t>If</a:t>
            </a:r>
            <a:r>
              <a:rPr lang="en-US" noProof="0">
                <a:latin typeface="Lato"/>
                <a:ea typeface="Lato"/>
                <a:cs typeface="Lato"/>
              </a:rPr>
              <a:t> you are a Technology Coordinator and it is your responsibility to manage a large number of machines across your school or district, you can likely use the same tools with which you are already familiar to push the Secure Browser out to all of your machines at scale. </a:t>
            </a:r>
            <a:endParaRPr lang="en-US"/>
          </a:p>
          <a:p>
            <a:pPr lvl="0"/>
            <a:endParaRPr lang="en-US" noProof="0"/>
          </a:p>
          <a:p>
            <a:pPr lvl="0"/>
            <a:r>
              <a:rPr lang="en-US" noProof="0"/>
              <a:t>If you manage the technology at a small school, you can follow the basic installation instructions on your portal to install the Secure Browser. The Secure Browser is installed the same way as most other software. You will be asked to download a file, open that file, and follow prompts to install the Secure Browser. If you are familiar with installing software, install the Secure Browser the same way.</a:t>
            </a:r>
          </a:p>
          <a:p>
            <a:endParaRPr lang="en-US"/>
          </a:p>
        </p:txBody>
      </p:sp>
      <p:sp>
        <p:nvSpPr>
          <p:cNvPr id="4" name="Slide Number Placeholder 3"/>
          <p:cNvSpPr>
            <a:spLocks noGrp="1"/>
          </p:cNvSpPr>
          <p:nvPr>
            <p:ph type="sldNum" sz="quarter" idx="10"/>
          </p:nvPr>
        </p:nvSpPr>
        <p:spPr/>
        <p:txBody>
          <a:bodyPr/>
          <a:lstStyle/>
          <a:p>
            <a:fld id="{09A30580-D6CB-4865-8704-FECD68EAF559}" type="slidenum">
              <a:rPr lang="en-US" smtClean="0"/>
              <a:pPr/>
              <a:t>11</a:t>
            </a:fld>
            <a:endParaRPr lang="en-US"/>
          </a:p>
        </p:txBody>
      </p:sp>
      <p:sp>
        <p:nvSpPr>
          <p:cNvPr id="7" name="Slide Image Placeholder 6">
            <a:extLst>
              <a:ext uri="{FF2B5EF4-FFF2-40B4-BE49-F238E27FC236}">
                <a16:creationId xmlns:a16="http://schemas.microsoft.com/office/drawing/2014/main" id="{C3E6E43A-9DCA-45F5-A1E0-B4D06F851218}"/>
              </a:ext>
            </a:extLst>
          </p:cNvPr>
          <p:cNvSpPr>
            <a:spLocks noGrp="1" noRot="1" noChangeAspect="1"/>
          </p:cNvSpPr>
          <p:nvPr>
            <p:ph type="sldImg"/>
          </p:nvPr>
        </p:nvSpPr>
        <p:spPr/>
      </p:sp>
    </p:spTree>
    <p:extLst>
      <p:ext uri="{BB962C8B-B14F-4D97-AF65-F5344CB8AC3E}">
        <p14:creationId xmlns:p14="http://schemas.microsoft.com/office/powerpoint/2010/main" val="1696247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EEAC8-01E7-D6EE-F806-76FA2799E7B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CB613D3-329A-9701-E71E-C05BBF8564A6}"/>
              </a:ext>
            </a:extLst>
          </p:cNvPr>
          <p:cNvSpPr>
            <a:spLocks noGrp="1"/>
          </p:cNvSpPr>
          <p:nvPr>
            <p:ph type="body" idx="1"/>
          </p:nvPr>
        </p:nvSpPr>
        <p:spPr/>
        <p:txBody>
          <a:bodyPr/>
          <a:lstStyle/>
          <a:p>
            <a:r>
              <a:rPr lang="en-US">
                <a:solidFill>
                  <a:srgbClr val="595959"/>
                </a:solidFill>
                <a:latin typeface="Lato"/>
                <a:ea typeface="Lato"/>
                <a:cs typeface="Lato"/>
              </a:rPr>
              <a:t>Suzanne</a:t>
            </a:r>
            <a:endParaRPr lang="en-US"/>
          </a:p>
          <a:p>
            <a:r>
              <a:rPr lang="en-US">
                <a:solidFill>
                  <a:srgbClr val="595959"/>
                </a:solidFill>
                <a:latin typeface="Lato"/>
                <a:ea typeface="Lato"/>
                <a:cs typeface="Lato"/>
              </a:rPr>
              <a:t>The SecureBrowser app for iPads </a:t>
            </a:r>
            <a:r>
              <a:rPr lang="en-US" noProof="0">
                <a:solidFill>
                  <a:srgbClr val="595959"/>
                </a:solidFill>
                <a:latin typeface="Lato"/>
                <a:ea typeface="Lato"/>
                <a:cs typeface="Lato"/>
              </a:rPr>
              <a:t>and the </a:t>
            </a:r>
            <a:r>
              <a:rPr lang="en-US" err="1">
                <a:solidFill>
                  <a:srgbClr val="595959"/>
                </a:solidFill>
                <a:latin typeface="Lato"/>
                <a:ea typeface="Lato"/>
                <a:cs typeface="Lato"/>
              </a:rPr>
              <a:t>SecureTest</a:t>
            </a:r>
            <a:r>
              <a:rPr lang="en-US">
                <a:solidFill>
                  <a:srgbClr val="595959"/>
                </a:solidFill>
                <a:latin typeface="Lato"/>
                <a:ea typeface="Lato"/>
                <a:cs typeface="Lato"/>
              </a:rPr>
              <a:t> app for Chromebooks </a:t>
            </a:r>
            <a:r>
              <a:rPr lang="en-US" noProof="0">
                <a:solidFill>
                  <a:srgbClr val="595959"/>
                </a:solidFill>
                <a:latin typeface="Lato"/>
                <a:ea typeface="Lato"/>
                <a:cs typeface="Lato"/>
              </a:rPr>
              <a:t>are </a:t>
            </a:r>
            <a:r>
              <a:rPr lang="en-US">
                <a:solidFill>
                  <a:srgbClr val="595959"/>
                </a:solidFill>
                <a:latin typeface="Lato"/>
                <a:ea typeface="Lato"/>
                <a:cs typeface="Lato"/>
              </a:rPr>
              <a:t>CAI’s mobile versions of </a:t>
            </a:r>
            <a:r>
              <a:rPr lang="en-US" noProof="0">
                <a:solidFill>
                  <a:srgbClr val="595959"/>
                </a:solidFill>
                <a:latin typeface="Lato"/>
                <a:ea typeface="Lato"/>
                <a:cs typeface="Lato"/>
              </a:rPr>
              <a:t>the Secure Browser</a:t>
            </a:r>
            <a:r>
              <a:rPr lang="en-US">
                <a:solidFill>
                  <a:srgbClr val="595959"/>
                </a:solidFill>
                <a:latin typeface="Lato"/>
                <a:ea typeface="Lato"/>
                <a:cs typeface="Lato"/>
              </a:rPr>
              <a:t>. The apps are available in each app store</a:t>
            </a:r>
            <a:r>
              <a:rPr lang="en-US" noProof="0">
                <a:solidFill>
                  <a:srgbClr val="595959"/>
                </a:solidFill>
                <a:latin typeface="Lato"/>
                <a:ea typeface="Lato"/>
                <a:cs typeface="Lato"/>
              </a:rPr>
              <a:t> to </a:t>
            </a:r>
            <a:r>
              <a:rPr lang="en-US">
                <a:solidFill>
                  <a:srgbClr val="595959"/>
                </a:solidFill>
                <a:latin typeface="Lato"/>
                <a:ea typeface="Lato"/>
                <a:cs typeface="Lato"/>
              </a:rPr>
              <a:t>download and install</a:t>
            </a:r>
            <a:r>
              <a:rPr lang="en-US" noProof="0">
                <a:solidFill>
                  <a:srgbClr val="595959"/>
                </a:solidFill>
                <a:latin typeface="Lato"/>
                <a:ea typeface="Lato"/>
                <a:cs typeface="Lato"/>
              </a:rPr>
              <a:t>. </a:t>
            </a:r>
            <a:endParaRPr lang="en-US"/>
          </a:p>
          <a:p>
            <a:r>
              <a:rPr lang="en-US">
                <a:solidFill>
                  <a:srgbClr val="595959"/>
                </a:solidFill>
              </a:rPr>
              <a:t>The first time </a:t>
            </a:r>
            <a:r>
              <a:rPr lang="en-US" noProof="0">
                <a:solidFill>
                  <a:srgbClr val="595959"/>
                </a:solidFill>
              </a:rPr>
              <a:t>you </a:t>
            </a:r>
            <a:r>
              <a:rPr lang="en-US">
                <a:solidFill>
                  <a:srgbClr val="595959"/>
                </a:solidFill>
              </a:rPr>
              <a:t>open </a:t>
            </a:r>
            <a:r>
              <a:rPr lang="en-US" noProof="0">
                <a:solidFill>
                  <a:srgbClr val="595959"/>
                </a:solidFill>
              </a:rPr>
              <a:t>the </a:t>
            </a:r>
            <a:r>
              <a:rPr lang="en-US">
                <a:solidFill>
                  <a:srgbClr val="595959"/>
                </a:solidFill>
              </a:rPr>
              <a:t>app</a:t>
            </a:r>
            <a:r>
              <a:rPr lang="en-US" noProof="0">
                <a:solidFill>
                  <a:srgbClr val="595959"/>
                </a:solidFill>
              </a:rPr>
              <a:t>, </a:t>
            </a:r>
            <a:r>
              <a:rPr lang="en-US">
                <a:solidFill>
                  <a:srgbClr val="595959"/>
                </a:solidFill>
              </a:rPr>
              <a:t>it will ask </a:t>
            </a:r>
            <a:r>
              <a:rPr lang="en-US" noProof="0">
                <a:solidFill>
                  <a:srgbClr val="595959"/>
                </a:solidFill>
              </a:rPr>
              <a:t>you to </a:t>
            </a:r>
            <a:r>
              <a:rPr lang="en-US">
                <a:solidFill>
                  <a:srgbClr val="595959"/>
                </a:solidFill>
              </a:rPr>
              <a:t>choose your state and assessment program</a:t>
            </a:r>
            <a:r>
              <a:rPr lang="en-US" noProof="0">
                <a:solidFill>
                  <a:srgbClr val="595959"/>
                </a:solidFill>
              </a:rPr>
              <a:t>. </a:t>
            </a:r>
            <a:r>
              <a:rPr lang="en-US">
                <a:solidFill>
                  <a:srgbClr val="595959"/>
                </a:solidFill>
              </a:rPr>
              <a:t>Your choice </a:t>
            </a:r>
            <a:r>
              <a:rPr lang="en-US" noProof="0">
                <a:solidFill>
                  <a:srgbClr val="595959"/>
                </a:solidFill>
              </a:rPr>
              <a:t>will be </a:t>
            </a:r>
            <a:r>
              <a:rPr lang="en-US">
                <a:solidFill>
                  <a:srgbClr val="595959"/>
                </a:solidFill>
              </a:rPr>
              <a:t>saved</a:t>
            </a:r>
            <a:r>
              <a:rPr lang="en-US" noProof="0">
                <a:solidFill>
                  <a:srgbClr val="595959"/>
                </a:solidFill>
              </a:rPr>
              <a:t>, and the </a:t>
            </a:r>
            <a:r>
              <a:rPr lang="en-US">
                <a:solidFill>
                  <a:srgbClr val="595959"/>
                </a:solidFill>
              </a:rPr>
              <a:t>mobile </a:t>
            </a:r>
            <a:r>
              <a:rPr lang="en-US" noProof="0">
                <a:solidFill>
                  <a:srgbClr val="595959"/>
                </a:solidFill>
              </a:rPr>
              <a:t>Secure Browser</a:t>
            </a:r>
            <a:r>
              <a:rPr lang="en-US">
                <a:solidFill>
                  <a:srgbClr val="595959"/>
                </a:solidFill>
              </a:rPr>
              <a:t> will perform like the desktop version, allowing </a:t>
            </a:r>
            <a:r>
              <a:rPr lang="en-US" noProof="0">
                <a:solidFill>
                  <a:srgbClr val="595959"/>
                </a:solidFill>
              </a:rPr>
              <a:t>you </a:t>
            </a:r>
            <a:r>
              <a:rPr lang="en-US">
                <a:solidFill>
                  <a:srgbClr val="595959"/>
                </a:solidFill>
              </a:rPr>
              <a:t>to access operational tests, practice tests</a:t>
            </a:r>
            <a:r>
              <a:rPr lang="en-US" noProof="0">
                <a:solidFill>
                  <a:srgbClr val="595959"/>
                </a:solidFill>
              </a:rPr>
              <a:t>, </a:t>
            </a:r>
            <a:r>
              <a:rPr lang="en-US">
                <a:solidFill>
                  <a:srgbClr val="595959"/>
                </a:solidFill>
              </a:rPr>
              <a:t>and the network diagnostic tool. You can also use any mobile device management utility to </a:t>
            </a:r>
            <a:r>
              <a:rPr lang="en-US" noProof="0">
                <a:solidFill>
                  <a:srgbClr val="595959"/>
                </a:solidFill>
              </a:rPr>
              <a:t>install the Secure Browser </a:t>
            </a:r>
            <a:r>
              <a:rPr lang="en-US">
                <a:solidFill>
                  <a:srgbClr val="595959"/>
                </a:solidFill>
              </a:rPr>
              <a:t>on multiple managed devices and configure those devices</a:t>
            </a:r>
            <a:r>
              <a:rPr lang="en-US" noProof="0">
                <a:solidFill>
                  <a:srgbClr val="595959"/>
                </a:solidFill>
              </a:rPr>
              <a:t>.</a:t>
            </a:r>
            <a:endParaRPr lang="en-US">
              <a:solidFill>
                <a:srgbClr val="595959"/>
              </a:solidFill>
            </a:endParaRPr>
          </a:p>
          <a:p>
            <a:endParaRPr lang="en-US">
              <a:ea typeface="Lato"/>
              <a:cs typeface="Lato"/>
            </a:endParaRPr>
          </a:p>
        </p:txBody>
      </p:sp>
      <p:sp>
        <p:nvSpPr>
          <p:cNvPr id="4" name="Slide Number Placeholder 3">
            <a:extLst>
              <a:ext uri="{FF2B5EF4-FFF2-40B4-BE49-F238E27FC236}">
                <a16:creationId xmlns:a16="http://schemas.microsoft.com/office/drawing/2014/main" id="{0CE1DF84-CE36-11F9-FEEE-DCDFFE5EC653}"/>
              </a:ext>
            </a:extLst>
          </p:cNvPr>
          <p:cNvSpPr>
            <a:spLocks noGrp="1"/>
          </p:cNvSpPr>
          <p:nvPr>
            <p:ph type="sldNum" sz="quarter" idx="10"/>
          </p:nvPr>
        </p:nvSpPr>
        <p:spPr/>
        <p:txBody>
          <a:bodyPr/>
          <a:lstStyle/>
          <a:p>
            <a:fld id="{09A30580-D6CB-4865-8704-FECD68EAF559}" type="slidenum">
              <a:rPr lang="en-US" smtClean="0"/>
              <a:pPr/>
              <a:t>12</a:t>
            </a:fld>
            <a:endParaRPr lang="en-US"/>
          </a:p>
        </p:txBody>
      </p:sp>
      <p:sp>
        <p:nvSpPr>
          <p:cNvPr id="7" name="Slide Image Placeholder 6">
            <a:extLst>
              <a:ext uri="{FF2B5EF4-FFF2-40B4-BE49-F238E27FC236}">
                <a16:creationId xmlns:a16="http://schemas.microsoft.com/office/drawing/2014/main" id="{76DC9A3B-9181-BA5D-D038-BF16065D67BF}"/>
              </a:ext>
            </a:extLst>
          </p:cNvPr>
          <p:cNvSpPr>
            <a:spLocks noGrp="1" noRot="1" noChangeAspect="1"/>
          </p:cNvSpPr>
          <p:nvPr>
            <p:ph type="sldImg"/>
          </p:nvPr>
        </p:nvSpPr>
        <p:spPr/>
      </p:sp>
    </p:spTree>
    <p:extLst>
      <p:ext uri="{BB962C8B-B14F-4D97-AF65-F5344CB8AC3E}">
        <p14:creationId xmlns:p14="http://schemas.microsoft.com/office/powerpoint/2010/main" val="3111316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a:t>
            </a:r>
          </a:p>
        </p:txBody>
      </p:sp>
      <p:sp>
        <p:nvSpPr>
          <p:cNvPr id="4" name="Slide Number Placeholder 3"/>
          <p:cNvSpPr>
            <a:spLocks noGrp="1"/>
          </p:cNvSpPr>
          <p:nvPr>
            <p:ph type="sldNum" sz="quarter" idx="5"/>
          </p:nvPr>
        </p:nvSpPr>
        <p:spPr/>
        <p:txBody>
          <a:bodyPr/>
          <a:lstStyle/>
          <a:p>
            <a:fld id="{3A28F8F6-267A-3448-91BA-B192467F4970}" type="slidenum">
              <a:rPr lang="en-US" smtClean="0"/>
              <a:pPr/>
              <a:t>13</a:t>
            </a:fld>
            <a:endParaRPr lang="en-US"/>
          </a:p>
        </p:txBody>
      </p:sp>
    </p:spTree>
    <p:extLst>
      <p:ext uri="{BB962C8B-B14F-4D97-AF65-F5344CB8AC3E}">
        <p14:creationId xmlns:p14="http://schemas.microsoft.com/office/powerpoint/2010/main" val="3723451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a:t>
            </a:r>
          </a:p>
        </p:txBody>
      </p:sp>
      <p:sp>
        <p:nvSpPr>
          <p:cNvPr id="4" name="Slide Number Placeholder 3"/>
          <p:cNvSpPr>
            <a:spLocks noGrp="1"/>
          </p:cNvSpPr>
          <p:nvPr>
            <p:ph type="sldNum" sz="quarter" idx="5"/>
          </p:nvPr>
        </p:nvSpPr>
        <p:spPr/>
        <p:txBody>
          <a:bodyPr/>
          <a:lstStyle/>
          <a:p>
            <a:fld id="{3A28F8F6-267A-3448-91BA-B192467F4970}" type="slidenum">
              <a:rPr lang="en-US" smtClean="0"/>
              <a:pPr/>
              <a:t>14</a:t>
            </a:fld>
            <a:endParaRPr lang="en-US"/>
          </a:p>
        </p:txBody>
      </p:sp>
    </p:spTree>
    <p:extLst>
      <p:ext uri="{BB962C8B-B14F-4D97-AF65-F5344CB8AC3E}">
        <p14:creationId xmlns:p14="http://schemas.microsoft.com/office/powerpoint/2010/main" val="2163251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Lato"/>
              <a:cs typeface="Lato"/>
            </a:endParaRPr>
          </a:p>
          <a:p>
            <a:r>
              <a:rPr lang="en-US">
                <a:latin typeface="Lato"/>
                <a:ea typeface="Lato"/>
                <a:cs typeface="Lato"/>
              </a:rPr>
              <a:t>Suzanne</a:t>
            </a:r>
            <a:endParaRPr lang="en-US"/>
          </a:p>
          <a:p>
            <a:r>
              <a:rPr lang="en-US">
                <a:latin typeface="Lato"/>
                <a:ea typeface="Lato"/>
                <a:cs typeface="Lato"/>
              </a:rPr>
              <a:t>Technology Coordinators and other users can select the test they are going to administer, the number of students they would like to test at one time, and select ‘Run Network Diagnostics Tests’ to test system bandwidth. This allows any bandwidth issues to be identified in advance of testing to ensure a smooth testing experience for students. </a:t>
            </a:r>
          </a:p>
        </p:txBody>
      </p:sp>
      <p:sp>
        <p:nvSpPr>
          <p:cNvPr id="4" name="Date Placeholder 3"/>
          <p:cNvSpPr>
            <a:spLocks noGrp="1"/>
          </p:cNvSpPr>
          <p:nvPr>
            <p:ph type="dt" idx="1"/>
          </p:nvPr>
        </p:nvSpPr>
        <p:spPr/>
        <p:txBody>
          <a:bodyPr/>
          <a:lstStyle/>
          <a:p>
            <a:r>
              <a:rPr lang="en-US"/>
              <a:t>(added from Insert tab, Header &amp; Footer icon, Fixed Date and time)  1/23/2018</a:t>
            </a:r>
          </a:p>
        </p:txBody>
      </p:sp>
      <p:sp>
        <p:nvSpPr>
          <p:cNvPr id="5" name="Footer Placeholder 4"/>
          <p:cNvSpPr>
            <a:spLocks noGrp="1"/>
          </p:cNvSpPr>
          <p:nvPr>
            <p:ph type="ftr" sz="quarter" idx="4"/>
          </p:nvPr>
        </p:nvSpPr>
        <p:spPr/>
        <p:txBody>
          <a:bodyPr/>
          <a:lstStyle/>
          <a:p>
            <a:r>
              <a:rPr lang="en-US"/>
              <a:t>Presentation Title (added from Insert tab, Header &amp; Footer icon)</a:t>
            </a:r>
          </a:p>
        </p:txBody>
      </p:sp>
      <p:sp>
        <p:nvSpPr>
          <p:cNvPr id="6" name="Slide Number Placeholder 5"/>
          <p:cNvSpPr>
            <a:spLocks noGrp="1"/>
          </p:cNvSpPr>
          <p:nvPr>
            <p:ph type="sldNum" sz="quarter" idx="5"/>
          </p:nvPr>
        </p:nvSpPr>
        <p:spPr/>
        <p:txBody>
          <a:bodyPr/>
          <a:lstStyle/>
          <a:p>
            <a:fld id="{B54DC83E-89B8-4806-9A94-7D2BAA520DC6}" type="slidenum">
              <a:rPr lang="en-US" smtClean="0"/>
              <a:pPr/>
              <a:t>15</a:t>
            </a:fld>
            <a:endParaRPr lang="en-US"/>
          </a:p>
        </p:txBody>
      </p:sp>
    </p:spTree>
    <p:extLst>
      <p:ext uri="{BB962C8B-B14F-4D97-AF65-F5344CB8AC3E}">
        <p14:creationId xmlns:p14="http://schemas.microsoft.com/office/powerpoint/2010/main" val="3165784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a:t>
            </a:r>
          </a:p>
        </p:txBody>
      </p:sp>
      <p:sp>
        <p:nvSpPr>
          <p:cNvPr id="4" name="Slide Number Placeholder 3"/>
          <p:cNvSpPr>
            <a:spLocks noGrp="1"/>
          </p:cNvSpPr>
          <p:nvPr>
            <p:ph type="sldNum" sz="quarter" idx="5"/>
          </p:nvPr>
        </p:nvSpPr>
        <p:spPr/>
        <p:txBody>
          <a:bodyPr/>
          <a:lstStyle/>
          <a:p>
            <a:fld id="{3A28F8F6-267A-3448-91BA-B192467F4970}" type="slidenum">
              <a:rPr lang="en-US" smtClean="0"/>
              <a:pPr/>
              <a:t>16</a:t>
            </a:fld>
            <a:endParaRPr lang="en-US"/>
          </a:p>
        </p:txBody>
      </p:sp>
    </p:spTree>
    <p:extLst>
      <p:ext uri="{BB962C8B-B14F-4D97-AF65-F5344CB8AC3E}">
        <p14:creationId xmlns:p14="http://schemas.microsoft.com/office/powerpoint/2010/main" val="3552853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Suzanne</a:t>
            </a:r>
          </a:p>
        </p:txBody>
      </p:sp>
      <p:sp>
        <p:nvSpPr>
          <p:cNvPr id="4" name="Slide Number Placeholder 3"/>
          <p:cNvSpPr>
            <a:spLocks noGrp="1"/>
          </p:cNvSpPr>
          <p:nvPr>
            <p:ph type="sldNum" sz="quarter" idx="5"/>
          </p:nvPr>
        </p:nvSpPr>
        <p:spPr/>
        <p:txBody>
          <a:bodyPr/>
          <a:lstStyle/>
          <a:p>
            <a:fld id="{3A28F8F6-267A-3448-91BA-B192467F4970}" type="slidenum">
              <a:rPr lang="en-US" smtClean="0"/>
              <a:pPr/>
              <a:t>17</a:t>
            </a:fld>
            <a:endParaRPr lang="en-US"/>
          </a:p>
        </p:txBody>
      </p:sp>
    </p:spTree>
    <p:extLst>
      <p:ext uri="{BB962C8B-B14F-4D97-AF65-F5344CB8AC3E}">
        <p14:creationId xmlns:p14="http://schemas.microsoft.com/office/powerpoint/2010/main" val="238892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595959"/>
                </a:solidFill>
                <a:latin typeface="Lato"/>
                <a:ea typeface="Lato"/>
                <a:cs typeface="Lato"/>
              </a:rPr>
              <a:t>Suzanne</a:t>
            </a:r>
            <a:endParaRPr lang="en-US">
              <a:solidFill>
                <a:srgbClr val="000000"/>
              </a:solidFill>
              <a:latin typeface="Lato"/>
              <a:ea typeface="Lato"/>
              <a:cs typeface="Lato"/>
            </a:endParaRPr>
          </a:p>
          <a:p>
            <a:r>
              <a:rPr lang="en-US">
                <a:solidFill>
                  <a:srgbClr val="595959"/>
                </a:solidFill>
                <a:latin typeface="Lato"/>
                <a:ea typeface="Lato"/>
                <a:cs typeface="Lato"/>
              </a:rPr>
              <a:t>The Secure Browser automatically attempts to detect settings for your network’s web proxy server. However, use of web proxies should execute a proxy command once from the command prompt. This command does not need to be added to the Secure Browser shortcut. See the “Configuring the Secure Browser for Proxy Servers” section of the </a:t>
            </a:r>
            <a:r>
              <a:rPr lang="en-US" i="1">
                <a:solidFill>
                  <a:srgbClr val="595959"/>
                </a:solidFill>
                <a:latin typeface="Lato"/>
                <a:ea typeface="Lato"/>
                <a:cs typeface="Lato"/>
              </a:rPr>
              <a:t>Technology Guide </a:t>
            </a:r>
            <a:r>
              <a:rPr lang="en-US">
                <a:solidFill>
                  <a:srgbClr val="595959"/>
                </a:solidFill>
                <a:latin typeface="Lato"/>
                <a:ea typeface="Lato"/>
                <a:cs typeface="Lato"/>
              </a:rPr>
              <a:t>for tables listing the form of the command for different settings and operating systems.</a:t>
            </a:r>
            <a:endParaRPr lang="en-US">
              <a:latin typeface="Lato"/>
              <a:ea typeface="Lato"/>
              <a:cs typeface="Lato"/>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A28F8F6-267A-3448-91BA-B192467F4970}" type="slidenum">
              <a:rPr lang="en-US" smtClean="0"/>
              <a:pPr/>
              <a:t>18</a:t>
            </a:fld>
            <a:endParaRPr lang="en-US"/>
          </a:p>
        </p:txBody>
      </p:sp>
    </p:spTree>
    <p:extLst>
      <p:ext uri="{BB962C8B-B14F-4D97-AF65-F5344CB8AC3E}">
        <p14:creationId xmlns:p14="http://schemas.microsoft.com/office/powerpoint/2010/main" val="1828029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5E3C6-B769-A93B-CF20-BC7CF7D0A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47934-1168-B983-FDFA-186357F50B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1858A-95F3-0166-DC65-1373616986EE}"/>
              </a:ext>
            </a:extLst>
          </p:cNvPr>
          <p:cNvSpPr>
            <a:spLocks noGrp="1"/>
          </p:cNvSpPr>
          <p:nvPr>
            <p:ph type="body" idx="1"/>
          </p:nvPr>
        </p:nvSpPr>
        <p:spPr/>
        <p:txBody>
          <a:bodyPr/>
          <a:lstStyle/>
          <a:p>
            <a:r>
              <a:rPr lang="en-US">
                <a:solidFill>
                  <a:srgbClr val="595959"/>
                </a:solidFill>
                <a:latin typeface="Lato"/>
                <a:ea typeface="Lato"/>
                <a:cs typeface="Lato"/>
              </a:rPr>
              <a:t>Suzanne</a:t>
            </a:r>
            <a:endParaRPr lang="en-US"/>
          </a:p>
          <a:p>
            <a:r>
              <a:rPr lang="en-US">
                <a:solidFill>
                  <a:srgbClr val="595959"/>
                </a:solidFill>
                <a:latin typeface="Lato"/>
                <a:ea typeface="Lato"/>
                <a:cs typeface="Lato"/>
              </a:rPr>
              <a:t>List of assistive technologies embedded in TDS. If a Chromebook is being used, there is a workaround that allows students to highlight a passage of text and have TTS read just that passage, eliminating the need for the pause feature.</a:t>
            </a:r>
            <a:endParaRPr lang="en-US">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E4F8B661-36D3-C4A8-A6A9-E58C8BC915C7}"/>
              </a:ext>
            </a:extLst>
          </p:cNvPr>
          <p:cNvSpPr>
            <a:spLocks noGrp="1"/>
          </p:cNvSpPr>
          <p:nvPr>
            <p:ph type="sldNum" sz="quarter" idx="5"/>
          </p:nvPr>
        </p:nvSpPr>
        <p:spPr/>
        <p:txBody>
          <a:bodyPr/>
          <a:lstStyle/>
          <a:p>
            <a:fld id="{3A28F8F6-267A-3448-91BA-B192467F4970}" type="slidenum">
              <a:rPr lang="en-US" smtClean="0"/>
              <a:pPr/>
              <a:t>19</a:t>
            </a:fld>
            <a:endParaRPr lang="en-US"/>
          </a:p>
        </p:txBody>
      </p:sp>
    </p:spTree>
    <p:extLst>
      <p:ext uri="{BB962C8B-B14F-4D97-AF65-F5344CB8AC3E}">
        <p14:creationId xmlns:p14="http://schemas.microsoft.com/office/powerpoint/2010/main" val="1650774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EE8D5-2FF5-68A7-06BA-B1053E1B7C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7BC27-8CB9-E096-BABC-9CDCE23E4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5BDA3-199B-4D4B-DA45-CE8C34022BB7}"/>
              </a:ext>
            </a:extLst>
          </p:cNvPr>
          <p:cNvSpPr>
            <a:spLocks noGrp="1"/>
          </p:cNvSpPr>
          <p:nvPr>
            <p:ph type="body" idx="1"/>
          </p:nvPr>
        </p:nvSpPr>
        <p:spPr/>
        <p:txBody>
          <a:bodyPr/>
          <a:lstStyle/>
          <a:p>
            <a:r>
              <a:rPr lang="en-US">
                <a:solidFill>
                  <a:srgbClr val="595959"/>
                </a:solidFill>
                <a:latin typeface="Lato"/>
                <a:ea typeface="Lato"/>
                <a:cs typeface="Lato"/>
              </a:rPr>
              <a:t>Suzanne </a:t>
            </a:r>
            <a:endParaRPr lang="en-US"/>
          </a:p>
          <a:p>
            <a:r>
              <a:rPr lang="en-US">
                <a:solidFill>
                  <a:srgbClr val="595959"/>
                </a:solidFill>
                <a:latin typeface="Lato"/>
                <a:ea typeface="Lato"/>
                <a:cs typeface="Lato"/>
              </a:rPr>
              <a:t>An assistive technology manual will be available on the Portal later this summer.</a:t>
            </a:r>
            <a:endParaRPr lang="en-US"/>
          </a:p>
        </p:txBody>
      </p:sp>
      <p:sp>
        <p:nvSpPr>
          <p:cNvPr id="4" name="Slide Number Placeholder 3">
            <a:extLst>
              <a:ext uri="{FF2B5EF4-FFF2-40B4-BE49-F238E27FC236}">
                <a16:creationId xmlns:a16="http://schemas.microsoft.com/office/drawing/2014/main" id="{E783B6C6-AEE8-E95D-CED2-E87A3A109AD7}"/>
              </a:ext>
            </a:extLst>
          </p:cNvPr>
          <p:cNvSpPr>
            <a:spLocks noGrp="1"/>
          </p:cNvSpPr>
          <p:nvPr>
            <p:ph type="sldNum" sz="quarter" idx="5"/>
          </p:nvPr>
        </p:nvSpPr>
        <p:spPr/>
        <p:txBody>
          <a:bodyPr/>
          <a:lstStyle/>
          <a:p>
            <a:fld id="{3A28F8F6-267A-3448-91BA-B192467F4970}" type="slidenum">
              <a:rPr lang="en-US" smtClean="0"/>
              <a:pPr/>
              <a:t>20</a:t>
            </a:fld>
            <a:endParaRPr lang="en-US"/>
          </a:p>
        </p:txBody>
      </p:sp>
    </p:spTree>
    <p:extLst>
      <p:ext uri="{BB962C8B-B14F-4D97-AF65-F5344CB8AC3E}">
        <p14:creationId xmlns:p14="http://schemas.microsoft.com/office/powerpoint/2010/main" val="3098867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13436-6A6D-BFC3-4645-421D2434D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F927D-CF6C-EE13-C0A1-483DF66AD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AF29B-9308-EBC9-305B-B6A263C48D76}"/>
              </a:ext>
            </a:extLst>
          </p:cNvPr>
          <p:cNvSpPr>
            <a:spLocks noGrp="1"/>
          </p:cNvSpPr>
          <p:nvPr>
            <p:ph type="body" idx="1"/>
          </p:nvPr>
        </p:nvSpPr>
        <p:spPr/>
        <p:txBody>
          <a:bodyPr/>
          <a:lstStyle/>
          <a:p>
            <a:r>
              <a:rPr lang="en-US">
                <a:solidFill>
                  <a:srgbClr val="595959"/>
                </a:solidFill>
                <a:latin typeface="Lato"/>
                <a:ea typeface="Lato"/>
                <a:cs typeface="Lato"/>
              </a:rPr>
              <a:t>Suzanne </a:t>
            </a:r>
            <a:endParaRPr lang="en-US">
              <a:solidFill>
                <a:srgbClr val="000000"/>
              </a:solidFill>
              <a:latin typeface="Lato"/>
              <a:ea typeface="Lato"/>
              <a:cs typeface="Lato"/>
            </a:endParaRPr>
          </a:p>
          <a:p>
            <a:r>
              <a:rPr lang="en-US">
                <a:solidFill>
                  <a:srgbClr val="595959"/>
                </a:solidFill>
                <a:latin typeface="Lato"/>
                <a:ea typeface="Lato"/>
                <a:cs typeface="Lato"/>
              </a:rPr>
              <a:t>Screen readers allow students to read text displayed on a screen with a speech synthesizer or braille display. The student’s workstation must have software installed to access screen readers during online testing. </a:t>
            </a:r>
            <a:endParaRPr lang="en-US">
              <a:latin typeface="Lato"/>
              <a:ea typeface="Lato"/>
              <a:cs typeface="Lato"/>
            </a:endParaRPr>
          </a:p>
          <a:p>
            <a:r>
              <a:rPr lang="en-US">
                <a:solidFill>
                  <a:srgbClr val="595959"/>
                </a:solidFill>
              </a:rPr>
              <a:t>CAI supports Job Access With Speech (JAWS) for student workstations. TA workstations must have Duxbury Braille Translation software installed. TAs need this software to emboss braille test content. Other screen readers may also work and should be tested in a practice test. For instructions on how to configure screen readers, see the </a:t>
            </a:r>
            <a:r>
              <a:rPr lang="en-US" i="1">
                <a:solidFill>
                  <a:srgbClr val="595959"/>
                </a:solidFill>
              </a:rPr>
              <a:t>Assistive Technology Manual.</a:t>
            </a:r>
            <a:endParaRPr lang="en-US"/>
          </a:p>
          <a:p>
            <a:endParaRPr lang="en-US">
              <a:solidFill>
                <a:srgbClr val="595959"/>
              </a:solidFill>
              <a:latin typeface="Lato"/>
              <a:ea typeface="Lato"/>
              <a:cs typeface="Lato"/>
            </a:endParaRPr>
          </a:p>
        </p:txBody>
      </p:sp>
      <p:sp>
        <p:nvSpPr>
          <p:cNvPr id="4" name="Slide Number Placeholder 3">
            <a:extLst>
              <a:ext uri="{FF2B5EF4-FFF2-40B4-BE49-F238E27FC236}">
                <a16:creationId xmlns:a16="http://schemas.microsoft.com/office/drawing/2014/main" id="{2A35EA73-6F6D-0CFB-645C-88AA0F86A9BF}"/>
              </a:ext>
            </a:extLst>
          </p:cNvPr>
          <p:cNvSpPr>
            <a:spLocks noGrp="1"/>
          </p:cNvSpPr>
          <p:nvPr>
            <p:ph type="sldNum" sz="quarter" idx="5"/>
          </p:nvPr>
        </p:nvSpPr>
        <p:spPr/>
        <p:txBody>
          <a:bodyPr/>
          <a:lstStyle/>
          <a:p>
            <a:fld id="{3A28F8F6-267A-3448-91BA-B192467F4970}" type="slidenum">
              <a:rPr lang="en-US" smtClean="0"/>
              <a:pPr/>
              <a:t>21</a:t>
            </a:fld>
            <a:endParaRPr lang="en-US"/>
          </a:p>
        </p:txBody>
      </p:sp>
    </p:spTree>
    <p:extLst>
      <p:ext uri="{BB962C8B-B14F-4D97-AF65-F5344CB8AC3E}">
        <p14:creationId xmlns:p14="http://schemas.microsoft.com/office/powerpoint/2010/main" val="3686614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7336C-146F-575A-8DF0-A1E258158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CC205-95C5-CCB1-41D5-F57404E75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A23FF2-B272-54A0-5A69-95B640A4C188}"/>
              </a:ext>
            </a:extLst>
          </p:cNvPr>
          <p:cNvSpPr>
            <a:spLocks noGrp="1"/>
          </p:cNvSpPr>
          <p:nvPr>
            <p:ph type="body" idx="1"/>
          </p:nvPr>
        </p:nvSpPr>
        <p:spPr/>
        <p:txBody>
          <a:bodyPr/>
          <a:lstStyle/>
          <a:p>
            <a:r>
              <a:rPr lang="en-US">
                <a:latin typeface="Calibri"/>
                <a:ea typeface="Calibri"/>
                <a:cs typeface="Calibri"/>
              </a:rPr>
              <a:t>Suzanne</a:t>
            </a:r>
          </a:p>
        </p:txBody>
      </p:sp>
      <p:sp>
        <p:nvSpPr>
          <p:cNvPr id="4" name="Slide Number Placeholder 3">
            <a:extLst>
              <a:ext uri="{FF2B5EF4-FFF2-40B4-BE49-F238E27FC236}">
                <a16:creationId xmlns:a16="http://schemas.microsoft.com/office/drawing/2014/main" id="{E7C94482-9370-4518-BC87-4E7213D17A8D}"/>
              </a:ext>
            </a:extLst>
          </p:cNvPr>
          <p:cNvSpPr>
            <a:spLocks noGrp="1"/>
          </p:cNvSpPr>
          <p:nvPr>
            <p:ph type="sldNum" sz="quarter" idx="5"/>
          </p:nvPr>
        </p:nvSpPr>
        <p:spPr/>
        <p:txBody>
          <a:bodyPr/>
          <a:lstStyle/>
          <a:p>
            <a:fld id="{3A28F8F6-267A-3448-91BA-B192467F4970}" type="slidenum">
              <a:rPr lang="en-US" smtClean="0"/>
              <a:pPr/>
              <a:t>22</a:t>
            </a:fld>
            <a:endParaRPr lang="en-US"/>
          </a:p>
        </p:txBody>
      </p:sp>
    </p:spTree>
    <p:extLst>
      <p:ext uri="{BB962C8B-B14F-4D97-AF65-F5344CB8AC3E}">
        <p14:creationId xmlns:p14="http://schemas.microsoft.com/office/powerpoint/2010/main" val="3432392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B2B2B-5079-4AC4-DE4B-285020D6C7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E3382-1636-B2F6-FDAE-483771FE9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70BA17-5B9E-8F46-793D-42F7D5F6690B}"/>
              </a:ext>
            </a:extLst>
          </p:cNvPr>
          <p:cNvSpPr>
            <a:spLocks noGrp="1"/>
          </p:cNvSpPr>
          <p:nvPr>
            <p:ph type="body" idx="1"/>
          </p:nvPr>
        </p:nvSpPr>
        <p:spPr/>
        <p:txBody>
          <a:bodyPr/>
          <a:lstStyle/>
          <a:p>
            <a:r>
              <a:rPr lang="en-US">
                <a:latin typeface="Lato"/>
                <a:ea typeface="Lato"/>
                <a:cs typeface="Lato"/>
              </a:rPr>
              <a:t>Suzanne - </a:t>
            </a:r>
            <a:r>
              <a:rPr lang="en-US">
                <a:hlinkClick r:id="rId3"/>
              </a:rPr>
              <a:t>https://mdpt.cambiumtds.com/student</a:t>
            </a:r>
            <a:endParaRPr lang="en-US">
              <a:ea typeface="Lato"/>
              <a:cs typeface="Lato"/>
            </a:endParaRPr>
          </a:p>
        </p:txBody>
      </p:sp>
      <p:sp>
        <p:nvSpPr>
          <p:cNvPr id="4" name="Date Placeholder 3">
            <a:extLst>
              <a:ext uri="{FF2B5EF4-FFF2-40B4-BE49-F238E27FC236}">
                <a16:creationId xmlns:a16="http://schemas.microsoft.com/office/drawing/2014/main" id="{F241F6E7-96C8-46C3-8B5B-0B063F3D5646}"/>
              </a:ext>
            </a:extLst>
          </p:cNvPr>
          <p:cNvSpPr>
            <a:spLocks noGrp="1"/>
          </p:cNvSpPr>
          <p:nvPr>
            <p:ph type="dt" idx="1"/>
          </p:nvPr>
        </p:nvSpPr>
        <p:spPr/>
        <p:txBody>
          <a:bodyPr/>
          <a:lstStyle/>
          <a:p>
            <a:r>
              <a:rPr lang="en-US"/>
              <a:t>(added from Insert tab, Header &amp; Footer icon, Fixed Date and time)  1/23/2018</a:t>
            </a:r>
          </a:p>
        </p:txBody>
      </p:sp>
      <p:sp>
        <p:nvSpPr>
          <p:cNvPr id="5" name="Footer Placeholder 4">
            <a:extLst>
              <a:ext uri="{FF2B5EF4-FFF2-40B4-BE49-F238E27FC236}">
                <a16:creationId xmlns:a16="http://schemas.microsoft.com/office/drawing/2014/main" id="{07DF5F59-6598-7516-8ADA-160CC1A02968}"/>
              </a:ext>
            </a:extLst>
          </p:cNvPr>
          <p:cNvSpPr>
            <a:spLocks noGrp="1"/>
          </p:cNvSpPr>
          <p:nvPr>
            <p:ph type="ftr" sz="quarter" idx="4"/>
          </p:nvPr>
        </p:nvSpPr>
        <p:spPr/>
        <p:txBody>
          <a:bodyPr/>
          <a:lstStyle/>
          <a:p>
            <a:r>
              <a:rPr lang="en-US"/>
              <a:t>Presentation Title (added from Insert tab, Header &amp; Footer icon)</a:t>
            </a:r>
          </a:p>
        </p:txBody>
      </p:sp>
      <p:sp>
        <p:nvSpPr>
          <p:cNvPr id="6" name="Slide Number Placeholder 5">
            <a:extLst>
              <a:ext uri="{FF2B5EF4-FFF2-40B4-BE49-F238E27FC236}">
                <a16:creationId xmlns:a16="http://schemas.microsoft.com/office/drawing/2014/main" id="{24CE59A6-A2ED-2243-D5CD-4729F57FBE2C}"/>
              </a:ext>
            </a:extLst>
          </p:cNvPr>
          <p:cNvSpPr>
            <a:spLocks noGrp="1"/>
          </p:cNvSpPr>
          <p:nvPr>
            <p:ph type="sldNum" sz="quarter" idx="5"/>
          </p:nvPr>
        </p:nvSpPr>
        <p:spPr/>
        <p:txBody>
          <a:bodyPr/>
          <a:lstStyle/>
          <a:p>
            <a:fld id="{B54DC83E-89B8-4806-9A94-7D2BAA520DC6}" type="slidenum">
              <a:rPr lang="en-US" smtClean="0"/>
              <a:pPr/>
              <a:t>23</a:t>
            </a:fld>
            <a:endParaRPr lang="en-US"/>
          </a:p>
        </p:txBody>
      </p:sp>
    </p:spTree>
    <p:extLst>
      <p:ext uri="{BB962C8B-B14F-4D97-AF65-F5344CB8AC3E}">
        <p14:creationId xmlns:p14="http://schemas.microsoft.com/office/powerpoint/2010/main" val="2743409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svg"/><Relationship Id="rId18" Type="http://schemas.openxmlformats.org/officeDocument/2006/relationships/image" Target="../media/image30.svg"/><Relationship Id="rId26" Type="http://schemas.openxmlformats.org/officeDocument/2006/relationships/image" Target="../media/image38.svg"/><Relationship Id="rId3" Type="http://schemas.openxmlformats.org/officeDocument/2006/relationships/image" Target="../media/image15.svg"/><Relationship Id="rId21" Type="http://schemas.openxmlformats.org/officeDocument/2006/relationships/image" Target="../media/image33.svg"/><Relationship Id="rId7" Type="http://schemas.openxmlformats.org/officeDocument/2006/relationships/image" Target="../media/image19.svg"/><Relationship Id="rId12" Type="http://schemas.openxmlformats.org/officeDocument/2006/relationships/image" Target="../media/image24.svg"/><Relationship Id="rId17" Type="http://schemas.openxmlformats.org/officeDocument/2006/relationships/image" Target="../media/image29.svg"/><Relationship Id="rId25" Type="http://schemas.openxmlformats.org/officeDocument/2006/relationships/image" Target="../media/image37.svg"/><Relationship Id="rId2" Type="http://schemas.openxmlformats.org/officeDocument/2006/relationships/image" Target="../media/image14.svg"/><Relationship Id="rId16" Type="http://schemas.openxmlformats.org/officeDocument/2006/relationships/image" Target="../media/image28.svg"/><Relationship Id="rId20" Type="http://schemas.openxmlformats.org/officeDocument/2006/relationships/image" Target="../media/image32.svg"/><Relationship Id="rId1" Type="http://schemas.openxmlformats.org/officeDocument/2006/relationships/slideMaster" Target="../slideMasters/slideMaster5.xml"/><Relationship Id="rId6" Type="http://schemas.openxmlformats.org/officeDocument/2006/relationships/image" Target="../media/image18.svg"/><Relationship Id="rId11" Type="http://schemas.openxmlformats.org/officeDocument/2006/relationships/image" Target="../media/image23.svg"/><Relationship Id="rId24" Type="http://schemas.openxmlformats.org/officeDocument/2006/relationships/image" Target="../media/image36.svg"/><Relationship Id="rId5" Type="http://schemas.openxmlformats.org/officeDocument/2006/relationships/image" Target="../media/image17.svg"/><Relationship Id="rId15" Type="http://schemas.openxmlformats.org/officeDocument/2006/relationships/image" Target="../media/image27.svg"/><Relationship Id="rId23" Type="http://schemas.openxmlformats.org/officeDocument/2006/relationships/image" Target="../media/image35.svg"/><Relationship Id="rId28" Type="http://schemas.openxmlformats.org/officeDocument/2006/relationships/image" Target="../media/image40.svg"/><Relationship Id="rId10" Type="http://schemas.openxmlformats.org/officeDocument/2006/relationships/image" Target="../media/image22.svg"/><Relationship Id="rId19" Type="http://schemas.openxmlformats.org/officeDocument/2006/relationships/image" Target="../media/image31.svg"/><Relationship Id="rId4" Type="http://schemas.openxmlformats.org/officeDocument/2006/relationships/image" Target="../media/image16.svg"/><Relationship Id="rId9" Type="http://schemas.openxmlformats.org/officeDocument/2006/relationships/image" Target="../media/image21.svg"/><Relationship Id="rId14" Type="http://schemas.openxmlformats.org/officeDocument/2006/relationships/image" Target="../media/image26.svg"/><Relationship Id="rId22" Type="http://schemas.openxmlformats.org/officeDocument/2006/relationships/image" Target="../media/image34.svg"/><Relationship Id="rId27" Type="http://schemas.openxmlformats.org/officeDocument/2006/relationships/image" Target="../media/image3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0D2A58EB-B878-B670-BD7D-DA01A663394C}"/>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616" r="8786" b="5158"/>
          <a:stretch/>
        </p:blipFill>
        <p:spPr>
          <a:xfrm>
            <a:off x="1819" y="-2"/>
            <a:ext cx="6094181"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9087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3AA920-03E1-1C10-AFB1-4E7C2874B54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303" t="2908" r="26180" b="1685"/>
          <a:stretch/>
        </p:blipFill>
        <p:spPr>
          <a:xfrm>
            <a:off x="0" y="1"/>
            <a:ext cx="6096000" cy="6857998"/>
          </a:xfrm>
          <a:prstGeom prst="rect">
            <a:avLst/>
          </a:prstGeom>
        </p:spPr>
      </p:pic>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214075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pic>
        <p:nvPicPr>
          <p:cNvPr id="6" name="Picture 5">
            <a:extLst>
              <a:ext uri="{FF2B5EF4-FFF2-40B4-BE49-F238E27FC236}">
                <a16:creationId xmlns:a16="http://schemas.microsoft.com/office/drawing/2014/main" id="{882FB291-C364-1EEC-099C-F664DEAEF64D}"/>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589" t="12675" r="48273"/>
          <a:stretch/>
        </p:blipFill>
        <p:spPr>
          <a:xfrm>
            <a:off x="1408061" y="-2"/>
            <a:ext cx="4687939" cy="6858000"/>
          </a:xfrm>
          <a:prstGeom prst="rect">
            <a:avLst/>
          </a:prstGeom>
        </p:spPr>
      </p:pic>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5506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78178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78A0EA-6E58-5968-BCB0-A76BF7179100}"/>
              </a:ext>
              <a:ext uri="{C183D7F6-B498-43B3-948B-1728B52AA6E4}">
                <adec:decorative xmlns:adec="http://schemas.microsoft.com/office/drawing/2017/decorative" val="1"/>
              </a:ext>
            </a:extLst>
          </p:cNvPr>
          <p:cNvSpPr/>
          <p:nvPr userDrawn="1"/>
        </p:nvSpPr>
        <p:spPr>
          <a:xfrm>
            <a:off x="1317995" y="0"/>
            <a:ext cx="52006"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7338101-06A6-E2F3-C7C4-831A53AF81EF}"/>
              </a:ext>
              <a:ext uri="{C183D7F6-B498-43B3-948B-1728B52AA6E4}">
                <adec:decorative xmlns:adec="http://schemas.microsoft.com/office/drawing/2017/decorative" val="1"/>
              </a:ext>
            </a:extLst>
          </p:cNvPr>
          <p:cNvCxnSpPr>
            <a:cxnSpLocks/>
          </p:cNvCxnSpPr>
          <p:nvPr userDrawn="1"/>
        </p:nvCxnSpPr>
        <p:spPr>
          <a:xfrm>
            <a:off x="6849413" y="5994400"/>
            <a:ext cx="494133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5564893-8680-8DE5-A478-9353DF7580F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093" t="8394" r="45360" b="1103"/>
          <a:stretch/>
        </p:blipFill>
        <p:spPr>
          <a:xfrm>
            <a:off x="1383330" y="-2"/>
            <a:ext cx="4726000" cy="6858000"/>
          </a:xfrm>
          <a:prstGeom prst="rect">
            <a:avLst/>
          </a:prstGeom>
        </p:spPr>
      </p:pic>
      <p:sp>
        <p:nvSpPr>
          <p:cNvPr id="17" name="TextBox 16">
            <a:extLst>
              <a:ext uri="{FF2B5EF4-FFF2-40B4-BE49-F238E27FC236}">
                <a16:creationId xmlns:a16="http://schemas.microsoft.com/office/drawing/2014/main" id="{F4BAC2BF-6A7C-603E-E458-2EE4793B3605}"/>
              </a:ext>
            </a:extLst>
          </p:cNvPr>
          <p:cNvSpPr txBox="1"/>
          <p:nvPr userDrawn="1"/>
        </p:nvSpPr>
        <p:spPr>
          <a:xfrm>
            <a:off x="9452113" y="854765"/>
            <a:ext cx="184731" cy="276999"/>
          </a:xfrm>
          <a:prstGeom prst="rect">
            <a:avLst/>
          </a:prstGeom>
          <a:noFill/>
        </p:spPr>
        <p:txBody>
          <a:bodyPr wrap="none" rtlCol="0">
            <a:spAutoFit/>
          </a:bodyPr>
          <a:lstStyle/>
          <a:p>
            <a:endParaRPr lang="en-US"/>
          </a:p>
        </p:txBody>
      </p:sp>
      <p:sp>
        <p:nvSpPr>
          <p:cNvPr id="18" name="Text Placeholder 2">
            <a:extLst>
              <a:ext uri="{FF2B5EF4-FFF2-40B4-BE49-F238E27FC236}">
                <a16:creationId xmlns:a16="http://schemas.microsoft.com/office/drawing/2014/main" id="{01E2E915-BB65-3B58-0069-53E945925505}"/>
              </a:ext>
            </a:extLst>
          </p:cNvPr>
          <p:cNvSpPr txBox="1">
            <a:spLocks/>
          </p:cNvSpPr>
          <p:nvPr userDrawn="1"/>
        </p:nvSpPr>
        <p:spPr>
          <a:xfrm>
            <a:off x="6802054" y="1861518"/>
            <a:ext cx="5089062" cy="1911171"/>
          </a:xfrm>
          <a:prstGeom prst="rect">
            <a:avLst/>
          </a:prstGeom>
        </p:spPr>
        <p:txBody>
          <a:bodyPr lIns="0" tIns="0" rIns="0" bIns="0" anchor="b" anchorCtr="0">
            <a:normAutofit/>
          </a:bodyPr>
          <a:lstStyle>
            <a:lvl1pPr marL="0" indent="0" algn="l" defTabSz="914400" rtl="0" eaLnBrk="1" latinLnBrk="0" hangingPunct="1">
              <a:lnSpc>
                <a:spcPct val="90000"/>
              </a:lnSpc>
              <a:spcBef>
                <a:spcPts val="1000"/>
              </a:spcBef>
              <a:buFontTx/>
              <a:buNone/>
              <a:defRPr sz="3600" b="1" kern="1200">
                <a:solidFill>
                  <a:srgbClr val="005EA7"/>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Tx/>
              <a:buNone/>
              <a:defRPr sz="5400" b="1" kern="1200">
                <a:solidFill>
                  <a:schemeClr val="bg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000" b="1" i="0">
              <a:solidFill>
                <a:srgbClr val="C50C3D"/>
              </a:solidFill>
              <a:latin typeface="Montserrat SemiBold" pitchFamily="2" charset="77"/>
            </a:endParaRPr>
          </a:p>
        </p:txBody>
      </p:sp>
      <p:sp>
        <p:nvSpPr>
          <p:cNvPr id="23" name="TextBox 22">
            <a:extLst>
              <a:ext uri="{FF2B5EF4-FFF2-40B4-BE49-F238E27FC236}">
                <a16:creationId xmlns:a16="http://schemas.microsoft.com/office/drawing/2014/main" id="{7D34D661-4066-0401-CB86-7323875624ED}"/>
              </a:ext>
            </a:extLst>
          </p:cNvPr>
          <p:cNvSpPr txBox="1"/>
          <p:nvPr userDrawn="1"/>
        </p:nvSpPr>
        <p:spPr>
          <a:xfrm>
            <a:off x="6859599" y="5629015"/>
            <a:ext cx="5019557" cy="261610"/>
          </a:xfrm>
          <a:prstGeom prst="rect">
            <a:avLst/>
          </a:prstGeom>
          <a:noFill/>
        </p:spPr>
        <p:txBody>
          <a:bodyPr wrap="square" lIns="0" rIns="0">
            <a:spAutoFit/>
          </a:bodyPr>
          <a:lstStyle/>
          <a:p>
            <a:pPr lvl="0"/>
            <a:r>
              <a:rPr lang="en-US" sz="1100" b="1" i="0">
                <a:solidFill>
                  <a:schemeClr val="tx2"/>
                </a:solidFill>
                <a:latin typeface="Montserrat SemiBold" pitchFamily="2" charset="77"/>
              </a:rPr>
              <a:t>PRESENTED BY</a:t>
            </a:r>
          </a:p>
        </p:txBody>
      </p:sp>
      <p:pic>
        <p:nvPicPr>
          <p:cNvPr id="2" name="Picture 1">
            <a:extLst>
              <a:ext uri="{FF2B5EF4-FFF2-40B4-BE49-F238E27FC236}">
                <a16:creationId xmlns:a16="http://schemas.microsoft.com/office/drawing/2014/main" id="{8DB93D6D-5871-91E0-559E-B855B0199F63}"/>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3616" r="79521" b="5158"/>
          <a:stretch/>
        </p:blipFill>
        <p:spPr>
          <a:xfrm>
            <a:off x="1820" y="-2"/>
            <a:ext cx="1368182" cy="6858000"/>
          </a:xfrm>
          <a:prstGeom prst="rect">
            <a:avLst/>
          </a:prstGeom>
        </p:spPr>
      </p:pic>
      <p:sp>
        <p:nvSpPr>
          <p:cNvPr id="3" name="Rectangle 2">
            <a:extLst>
              <a:ext uri="{FF2B5EF4-FFF2-40B4-BE49-F238E27FC236}">
                <a16:creationId xmlns:a16="http://schemas.microsoft.com/office/drawing/2014/main" id="{C0D92F81-B891-04D7-B1B7-874762DC448B}"/>
              </a:ext>
              <a:ext uri="{C183D7F6-B498-43B3-948B-1728B52AA6E4}">
                <adec:decorative xmlns:adec="http://schemas.microsoft.com/office/drawing/2017/decorative" val="1"/>
              </a:ext>
            </a:extLst>
          </p:cNvPr>
          <p:cNvSpPr/>
          <p:nvPr userDrawn="1"/>
        </p:nvSpPr>
        <p:spPr>
          <a:xfrm>
            <a:off x="1340931" y="0"/>
            <a:ext cx="4768399" cy="6858000"/>
          </a:xfrm>
          <a:prstGeom prst="rect">
            <a:avLst/>
          </a:prstGeom>
          <a:solidFill>
            <a:schemeClr val="tx1">
              <a:lumMod val="95000"/>
              <a:lumOff val="5000"/>
              <a:alpha val="451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sp>
        <p:nvSpPr>
          <p:cNvPr id="4" name="Rectangle 3">
            <a:extLst>
              <a:ext uri="{FF2B5EF4-FFF2-40B4-BE49-F238E27FC236}">
                <a16:creationId xmlns:a16="http://schemas.microsoft.com/office/drawing/2014/main" id="{729BA618-1118-5C0F-B9BB-E8E892569A1D}"/>
              </a:ext>
              <a:ext uri="{C183D7F6-B498-43B3-948B-1728B52AA6E4}">
                <adec:decorative xmlns:adec="http://schemas.microsoft.com/office/drawing/2017/decorative" val="1"/>
              </a:ext>
            </a:extLst>
          </p:cNvPr>
          <p:cNvSpPr/>
          <p:nvPr userDrawn="1"/>
        </p:nvSpPr>
        <p:spPr>
          <a:xfrm>
            <a:off x="1321237" y="-1"/>
            <a:ext cx="83271"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Lato" panose="020F0502020204030203" pitchFamily="34" charset="77"/>
            </a:endParaRPr>
          </a:p>
        </p:txBody>
      </p:sp>
      <p:pic>
        <p:nvPicPr>
          <p:cNvPr id="9" name="Picture 8" descr="A black background with red text&#10;&#10;Description automatically generated">
            <a:extLst>
              <a:ext uri="{FF2B5EF4-FFF2-40B4-BE49-F238E27FC236}">
                <a16:creationId xmlns:a16="http://schemas.microsoft.com/office/drawing/2014/main" id="{07884391-7BDA-2C9F-3CA2-8014F9A9511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44478" y="406684"/>
            <a:ext cx="2215633" cy="560691"/>
          </a:xfrm>
          <a:prstGeom prst="rect">
            <a:avLst/>
          </a:prstGeom>
        </p:spPr>
      </p:pic>
      <p:sp>
        <p:nvSpPr>
          <p:cNvPr id="20" name="Text Placeholder 19">
            <a:extLst>
              <a:ext uri="{FF2B5EF4-FFF2-40B4-BE49-F238E27FC236}">
                <a16:creationId xmlns:a16="http://schemas.microsoft.com/office/drawing/2014/main" id="{8BE2C6E8-6752-3DA6-A758-84A9E7E37492}"/>
              </a:ext>
            </a:extLst>
          </p:cNvPr>
          <p:cNvSpPr>
            <a:spLocks noGrp="1"/>
          </p:cNvSpPr>
          <p:nvPr>
            <p:ph type="body" sz="quarter" idx="10" hasCustomPrompt="1"/>
          </p:nvPr>
        </p:nvSpPr>
        <p:spPr>
          <a:xfrm>
            <a:off x="6802438" y="1671638"/>
            <a:ext cx="4738687" cy="2332037"/>
          </a:xfrm>
          <a:prstGeom prst="rect">
            <a:avLst/>
          </a:prstGeom>
        </p:spPr>
        <p:txBody>
          <a:bodyPr lIns="0" anchor="ctr" anchorCtr="0"/>
          <a:lstStyle>
            <a:lvl1pPr marL="0" indent="0" algn="l">
              <a:buNone/>
              <a:defRPr sz="3200" b="1" i="0">
                <a:solidFill>
                  <a:srgbClr val="C50C3D"/>
                </a:solidFill>
                <a:latin typeface="Montserrat SemiBold" pitchFamily="2" charset="77"/>
              </a:defRPr>
            </a:lvl1pPr>
            <a:lvl2pPr marL="457200" indent="0">
              <a:buNone/>
              <a:defRPr sz="3600" b="1" i="0">
                <a:solidFill>
                  <a:srgbClr val="C50C3D"/>
                </a:solidFill>
                <a:latin typeface="Montserrat SemiBold" pitchFamily="2" charset="77"/>
              </a:defRPr>
            </a:lvl2pPr>
            <a:lvl3pPr marL="914400" indent="0">
              <a:buNone/>
              <a:defRPr sz="3200" b="1" i="0">
                <a:solidFill>
                  <a:srgbClr val="C50C3D"/>
                </a:solidFill>
                <a:latin typeface="Montserrat SemiBold" pitchFamily="2" charset="77"/>
              </a:defRPr>
            </a:lvl3pPr>
            <a:lvl4pPr marL="1371600" indent="0">
              <a:buNone/>
              <a:defRPr sz="2800" b="1" i="0">
                <a:solidFill>
                  <a:srgbClr val="C50C3D"/>
                </a:solidFill>
                <a:latin typeface="Montserrat SemiBold" pitchFamily="2" charset="77"/>
              </a:defRPr>
            </a:lvl4pPr>
            <a:lvl5pPr marL="1828800" indent="0">
              <a:buNone/>
              <a:defRPr sz="2800" b="1" i="0">
                <a:solidFill>
                  <a:srgbClr val="C50C3D"/>
                </a:solidFill>
                <a:latin typeface="Montserrat SemiBold" pitchFamily="2" charset="77"/>
              </a:defRPr>
            </a:lvl5pPr>
          </a:lstStyle>
          <a:p>
            <a:pPr lvl="0"/>
            <a:r>
              <a:rPr lang="en-US"/>
              <a:t>Presentation Name Here</a:t>
            </a:r>
          </a:p>
        </p:txBody>
      </p:sp>
      <p:sp>
        <p:nvSpPr>
          <p:cNvPr id="27" name="Text Placeholder 26">
            <a:extLst>
              <a:ext uri="{FF2B5EF4-FFF2-40B4-BE49-F238E27FC236}">
                <a16:creationId xmlns:a16="http://schemas.microsoft.com/office/drawing/2014/main" id="{D13D990C-B5AF-8CE0-7755-19A216473FCE}"/>
              </a:ext>
            </a:extLst>
          </p:cNvPr>
          <p:cNvSpPr>
            <a:spLocks noGrp="1"/>
          </p:cNvSpPr>
          <p:nvPr>
            <p:ph type="body" sz="quarter" idx="11" hasCustomPrompt="1"/>
          </p:nvPr>
        </p:nvSpPr>
        <p:spPr>
          <a:xfrm>
            <a:off x="6875917" y="4435225"/>
            <a:ext cx="4665662" cy="300037"/>
          </a:xfrm>
          <a:prstGeom prst="rect">
            <a:avLst/>
          </a:prstGeom>
        </p:spPr>
        <p:txBody>
          <a:bodyPr lIns="0"/>
          <a:lstStyle>
            <a:lvl1pPr marL="0" indent="0">
              <a:buNone/>
              <a:defRPr sz="1600" b="1" i="0">
                <a:latin typeface="Montserrat SemiBold" pitchFamily="2" charset="77"/>
              </a:defRPr>
            </a:lvl1pPr>
          </a:lstStyle>
          <a:p>
            <a:pPr lvl="0"/>
            <a:r>
              <a:rPr lang="en-US"/>
              <a:t>Division/Office Name</a:t>
            </a:r>
          </a:p>
        </p:txBody>
      </p:sp>
      <p:sp>
        <p:nvSpPr>
          <p:cNvPr id="28" name="Text Placeholder 26">
            <a:extLst>
              <a:ext uri="{FF2B5EF4-FFF2-40B4-BE49-F238E27FC236}">
                <a16:creationId xmlns:a16="http://schemas.microsoft.com/office/drawing/2014/main" id="{CC9AFF22-C27A-2BCA-F078-69D37D819881}"/>
              </a:ext>
            </a:extLst>
          </p:cNvPr>
          <p:cNvSpPr>
            <a:spLocks noGrp="1"/>
          </p:cNvSpPr>
          <p:nvPr>
            <p:ph type="body" sz="quarter" idx="12" hasCustomPrompt="1"/>
          </p:nvPr>
        </p:nvSpPr>
        <p:spPr>
          <a:xfrm>
            <a:off x="6875917" y="5053413"/>
            <a:ext cx="4665662" cy="300037"/>
          </a:xfrm>
          <a:prstGeom prst="rect">
            <a:avLst/>
          </a:prstGeom>
        </p:spPr>
        <p:txBody>
          <a:bodyPr lIns="0"/>
          <a:lstStyle>
            <a:lvl1pPr marL="0" indent="0">
              <a:buNone/>
              <a:defRPr sz="1400" b="0" i="0">
                <a:latin typeface="Montserrat" pitchFamily="2" charset="77"/>
              </a:defRPr>
            </a:lvl1pPr>
          </a:lstStyle>
          <a:p>
            <a:pPr lvl="0"/>
            <a:r>
              <a:rPr lang="en-US"/>
              <a:t>Month xx, 2025</a:t>
            </a:r>
          </a:p>
        </p:txBody>
      </p:sp>
      <p:sp>
        <p:nvSpPr>
          <p:cNvPr id="29" name="Text Placeholder 26">
            <a:extLst>
              <a:ext uri="{FF2B5EF4-FFF2-40B4-BE49-F238E27FC236}">
                <a16:creationId xmlns:a16="http://schemas.microsoft.com/office/drawing/2014/main" id="{49DD09D4-959E-1E77-A604-0EAAAD3F6E32}"/>
              </a:ext>
            </a:extLst>
          </p:cNvPr>
          <p:cNvSpPr>
            <a:spLocks noGrp="1"/>
          </p:cNvSpPr>
          <p:nvPr>
            <p:ph type="body" sz="quarter" idx="13" hasCustomPrompt="1"/>
          </p:nvPr>
        </p:nvSpPr>
        <p:spPr>
          <a:xfrm>
            <a:off x="6875917" y="6210583"/>
            <a:ext cx="4665662" cy="300037"/>
          </a:xfrm>
          <a:prstGeom prst="rect">
            <a:avLst/>
          </a:prstGeom>
        </p:spPr>
        <p:txBody>
          <a:bodyPr lIns="0"/>
          <a:lstStyle>
            <a:lvl1pPr marL="0" indent="0">
              <a:buNone/>
              <a:defRPr sz="1400" b="0" i="0">
                <a:latin typeface="Montserrat" pitchFamily="2" charset="77"/>
              </a:defRPr>
            </a:lvl1pPr>
          </a:lstStyle>
          <a:p>
            <a:pPr lvl="0"/>
            <a:r>
              <a:rPr lang="en-US"/>
              <a:t>Name, Title</a:t>
            </a:r>
          </a:p>
        </p:txBody>
      </p:sp>
    </p:spTree>
    <p:extLst>
      <p:ext uri="{BB962C8B-B14F-4D97-AF65-F5344CB8AC3E}">
        <p14:creationId xmlns:p14="http://schemas.microsoft.com/office/powerpoint/2010/main" val="3683416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543464" y="5830139"/>
            <a:ext cx="3150079"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498459" y="6097558"/>
            <a:ext cx="2743200" cy="365125"/>
          </a:xfrm>
          <a:prstGeom prst="rect">
            <a:avLst/>
          </a:prstGeom>
        </p:spPr>
        <p:txBody>
          <a:bodyPr/>
          <a:lstStyle/>
          <a:p>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073718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A9CC-1C92-3263-42D2-BCB75BFD230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624D2B-66B3-B9E6-56B5-67F7EE19A7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7376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9240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1 - Left aligned (no subhea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5DFF0B1-1ED0-4E44-8639-591600493EE9}"/>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2" name="Text Placeholder 5">
            <a:extLst>
              <a:ext uri="{FF2B5EF4-FFF2-40B4-BE49-F238E27FC236}">
                <a16:creationId xmlns:a16="http://schemas.microsoft.com/office/drawing/2014/main" id="{9A3B28B9-CE86-774E-9467-53CE07315B74}"/>
              </a:ext>
            </a:extLst>
          </p:cNvPr>
          <p:cNvSpPr>
            <a:spLocks noGrp="1"/>
          </p:cNvSpPr>
          <p:nvPr>
            <p:ph type="body" sz="quarter" idx="18"/>
          </p:nvPr>
        </p:nvSpPr>
        <p:spPr>
          <a:xfrm>
            <a:off x="571500" y="1511300"/>
            <a:ext cx="11049000" cy="4452938"/>
          </a:xfrm>
          <a:prstGeom prst="rect">
            <a:avLst/>
          </a:prstGeom>
        </p:spPr>
        <p:txBody>
          <a:bodyPr lIns="0"/>
          <a:lstStyle>
            <a:lvl1pPr marL="0" indent="0" algn="l">
              <a:lnSpc>
                <a:spcPct val="100000"/>
              </a:lnSpc>
              <a:spcAft>
                <a:spcPts val="600"/>
              </a:spcAft>
              <a:buNone/>
              <a:defRPr sz="1800" b="0" i="0">
                <a:solidFill>
                  <a:schemeClr val="tx2">
                    <a:lumMod val="50000"/>
                  </a:schemeClr>
                </a:solidFill>
                <a:latin typeface="Montserrat" pitchFamily="2" charset="77"/>
              </a:defRPr>
            </a:lvl1pPr>
            <a:lvl2pPr marL="457200" indent="0" algn="ctr">
              <a:lnSpc>
                <a:spcPct val="100000"/>
              </a:lnSpc>
              <a:spcAft>
                <a:spcPts val="600"/>
              </a:spcAft>
              <a:buNone/>
              <a:defRPr sz="2000" b="0" i="0">
                <a:solidFill>
                  <a:schemeClr val="tx2">
                    <a:lumMod val="50000"/>
                  </a:schemeClr>
                </a:solidFill>
                <a:latin typeface="Lato Light" panose="020F0302020204030203" pitchFamily="34" charset="77"/>
              </a:defRPr>
            </a:lvl2pPr>
            <a:lvl3pPr marL="914400" indent="0" algn="ctr">
              <a:lnSpc>
                <a:spcPct val="100000"/>
              </a:lnSpc>
              <a:spcAft>
                <a:spcPts val="600"/>
              </a:spcAft>
              <a:buNone/>
              <a:defRPr sz="2000" b="0" i="0">
                <a:solidFill>
                  <a:schemeClr val="tx2">
                    <a:lumMod val="50000"/>
                  </a:schemeClr>
                </a:solidFill>
                <a:latin typeface="Lato Light" panose="020F0302020204030203" pitchFamily="34" charset="77"/>
              </a:defRPr>
            </a:lvl3pPr>
            <a:lvl4pPr marL="1371600" indent="0" algn="ctr">
              <a:lnSpc>
                <a:spcPct val="100000"/>
              </a:lnSpc>
              <a:spcAft>
                <a:spcPts val="600"/>
              </a:spcAft>
              <a:buNone/>
              <a:defRPr sz="2000" b="0" i="0">
                <a:solidFill>
                  <a:schemeClr val="tx2">
                    <a:lumMod val="50000"/>
                  </a:schemeClr>
                </a:solidFill>
                <a:latin typeface="Lato Light" panose="020F0302020204030203" pitchFamily="34" charset="77"/>
              </a:defRPr>
            </a:lvl4pPr>
            <a:lvl5pPr marL="1828800" indent="0" algn="ctr">
              <a:lnSpc>
                <a:spcPct val="100000"/>
              </a:lnSpc>
              <a:spcAft>
                <a:spcPts val="600"/>
              </a:spcAft>
              <a:buNone/>
              <a:defRPr sz="2000" b="0" i="0">
                <a:solidFill>
                  <a:schemeClr val="tx2">
                    <a:lumMod val="50000"/>
                  </a:schemeClr>
                </a:solidFill>
                <a:latin typeface="Lato Light" panose="020F0302020204030203" pitchFamily="34" charset="77"/>
              </a:defRPr>
            </a:lvl5pPr>
          </a:lstStyle>
          <a:p>
            <a:pPr lvl="0"/>
            <a:r>
              <a:rPr lang="en-US"/>
              <a:t>Click to edit</a:t>
            </a:r>
          </a:p>
        </p:txBody>
      </p:sp>
      <p:sp>
        <p:nvSpPr>
          <p:cNvPr id="10" name="Content Placeholder 7">
            <a:extLst>
              <a:ext uri="{FF2B5EF4-FFF2-40B4-BE49-F238E27FC236}">
                <a16:creationId xmlns:a16="http://schemas.microsoft.com/office/drawing/2014/main" id="{6E0A2688-0288-2447-AD7C-0887072E8121}"/>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Tree>
    <p:extLst>
      <p:ext uri="{BB962C8B-B14F-4D97-AF65-F5344CB8AC3E}">
        <p14:creationId xmlns:p14="http://schemas.microsoft.com/office/powerpoint/2010/main" val="417477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2 - Left aligned, Bullets">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5D21EE59-3845-2A44-83DE-B4BD9A4BF90E}"/>
              </a:ext>
            </a:extLst>
          </p:cNvPr>
          <p:cNvSpPr>
            <a:spLocks noGrp="1"/>
          </p:cNvSpPr>
          <p:nvPr>
            <p:ph type="body" sz="quarter" idx="18"/>
          </p:nvPr>
        </p:nvSpPr>
        <p:spPr>
          <a:xfrm>
            <a:off x="571500" y="1676400"/>
            <a:ext cx="11049000" cy="4287838"/>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4">
            <a:extLst>
              <a:ext uri="{FF2B5EF4-FFF2-40B4-BE49-F238E27FC236}">
                <a16:creationId xmlns:a16="http://schemas.microsoft.com/office/drawing/2014/main" id="{B3AEDF2A-DBEA-14C3-61CC-A3DB2E94B5D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6" name="Content Placeholder 7">
            <a:extLst>
              <a:ext uri="{FF2B5EF4-FFF2-40B4-BE49-F238E27FC236}">
                <a16:creationId xmlns:a16="http://schemas.microsoft.com/office/drawing/2014/main" id="{B4F306D1-24A4-6BD2-EB1B-0582900D06A0}"/>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4" name="Text Placeholder 8">
            <a:extLst>
              <a:ext uri="{FF2B5EF4-FFF2-40B4-BE49-F238E27FC236}">
                <a16:creationId xmlns:a16="http://schemas.microsoft.com/office/drawing/2014/main" id="{8CFA3C45-9216-54B2-BBAD-793B8CB4BBF7}"/>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7767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3 - Left aligned w/ Subhead">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5449B26-01E5-A34E-941F-3FD023896D7E}"/>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4" name="Text Placeholder 5">
            <a:extLst>
              <a:ext uri="{FF2B5EF4-FFF2-40B4-BE49-F238E27FC236}">
                <a16:creationId xmlns:a16="http://schemas.microsoft.com/office/drawing/2014/main" id="{CD753D35-652A-4D41-934E-A308D1798151}"/>
              </a:ext>
            </a:extLst>
          </p:cNvPr>
          <p:cNvSpPr>
            <a:spLocks noGrp="1"/>
          </p:cNvSpPr>
          <p:nvPr>
            <p:ph type="body" sz="quarter" idx="19"/>
          </p:nvPr>
        </p:nvSpPr>
        <p:spPr>
          <a:xfrm>
            <a:off x="571500" y="1997092"/>
            <a:ext cx="11049000" cy="3967145"/>
          </a:xfrm>
          <a:prstGeom prst="rect">
            <a:avLst/>
          </a:prstGeom>
        </p:spPr>
        <p:txBody>
          <a:bodyPr lIns="0"/>
          <a:lstStyle>
            <a:lvl1pPr>
              <a:lnSpc>
                <a:spcPct val="100000"/>
              </a:lnSpc>
              <a:spcAft>
                <a:spcPts val="600"/>
              </a:spcAft>
              <a:defRPr sz="1800" b="0" i="0">
                <a:solidFill>
                  <a:schemeClr val="tx2">
                    <a:lumMod val="50000"/>
                  </a:schemeClr>
                </a:solidFill>
                <a:latin typeface="Montserrat" pitchFamily="2" charset="77"/>
              </a:defRPr>
            </a:lvl1pPr>
            <a:lvl2pPr>
              <a:lnSpc>
                <a:spcPct val="100000"/>
              </a:lnSpc>
              <a:spcAft>
                <a:spcPts val="600"/>
              </a:spcAft>
              <a:defRPr sz="1800" b="0" i="0">
                <a:solidFill>
                  <a:schemeClr val="tx2">
                    <a:lumMod val="50000"/>
                  </a:schemeClr>
                </a:solidFill>
                <a:latin typeface="Montserrat" pitchFamily="2" charset="77"/>
              </a:defRPr>
            </a:lvl2pPr>
            <a:lvl3pPr>
              <a:lnSpc>
                <a:spcPct val="100000"/>
              </a:lnSpc>
              <a:spcAft>
                <a:spcPts val="600"/>
              </a:spcAft>
              <a:defRPr sz="1800" b="0" i="0">
                <a:solidFill>
                  <a:schemeClr val="tx2">
                    <a:lumMod val="50000"/>
                  </a:schemeClr>
                </a:solidFill>
                <a:latin typeface="Montserrat" pitchFamily="2" charset="77"/>
              </a:defRPr>
            </a:lvl3pPr>
            <a:lvl4pPr>
              <a:lnSpc>
                <a:spcPct val="100000"/>
              </a:lnSpc>
              <a:spcAft>
                <a:spcPts val="600"/>
              </a:spcAft>
              <a:defRPr sz="1800" b="0" i="0">
                <a:solidFill>
                  <a:schemeClr val="tx2">
                    <a:lumMod val="50000"/>
                  </a:schemeClr>
                </a:solidFill>
                <a:latin typeface="Montserrat" pitchFamily="2" charset="77"/>
              </a:defRPr>
            </a:lvl4pPr>
            <a:lvl5pPr>
              <a:lnSpc>
                <a:spcPct val="100000"/>
              </a:lnSpc>
              <a:spcAft>
                <a:spcPts val="600"/>
              </a:spcAft>
              <a:defRPr sz="1800" b="0" i="0">
                <a:solidFill>
                  <a:schemeClr val="tx2">
                    <a:lumMod val="50000"/>
                  </a:schemeClr>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4">
            <a:extLst>
              <a:ext uri="{FF2B5EF4-FFF2-40B4-BE49-F238E27FC236}">
                <a16:creationId xmlns:a16="http://schemas.microsoft.com/office/drawing/2014/main" id="{2BA706BA-36AD-8D41-CFE1-D3BF94D240FC}"/>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Content Placeholder 7">
            <a:extLst>
              <a:ext uri="{FF2B5EF4-FFF2-40B4-BE49-F238E27FC236}">
                <a16:creationId xmlns:a16="http://schemas.microsoft.com/office/drawing/2014/main" id="{C17AA4CA-7163-9C7E-74CD-F6F4B89D572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760269FB-3DCB-494A-DDF1-2253B8890C1A}"/>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31737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userDrawn="1">
          <p15:clr>
            <a:srgbClr val="FBAE40"/>
          </p15:clr>
        </p15:guide>
        <p15:guide id="3" pos="7320" userDrawn="1">
          <p15:clr>
            <a:srgbClr val="FBAE40"/>
          </p15:clr>
        </p15:guide>
        <p15:guide id="4" orient="horz" pos="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4 - Left aligne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1442146"/>
            <a:ext cx="11049000" cy="4623544"/>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4" name="Title 4">
            <a:extLst>
              <a:ext uri="{FF2B5EF4-FFF2-40B4-BE49-F238E27FC236}">
                <a16:creationId xmlns:a16="http://schemas.microsoft.com/office/drawing/2014/main" id="{48E44342-9995-768F-B42E-8B05005D4C54}"/>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7" name="Content Placeholder 7">
            <a:extLst>
              <a:ext uri="{FF2B5EF4-FFF2-40B4-BE49-F238E27FC236}">
                <a16:creationId xmlns:a16="http://schemas.microsoft.com/office/drawing/2014/main" id="{D9D73177-EB02-5211-E790-703DEB4838EC}"/>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5" name="Text Placeholder 8">
            <a:extLst>
              <a:ext uri="{FF2B5EF4-FFF2-40B4-BE49-F238E27FC236}">
                <a16:creationId xmlns:a16="http://schemas.microsoft.com/office/drawing/2014/main" id="{7F5E33D0-1236-96AC-88F7-E85FB3E23BEE}"/>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1509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5 - Left aligned, Subhead w/ Table">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94560"/>
            <a:ext cx="11049000" cy="3871130"/>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8" name="Title 4">
            <a:extLst>
              <a:ext uri="{FF2B5EF4-FFF2-40B4-BE49-F238E27FC236}">
                <a16:creationId xmlns:a16="http://schemas.microsoft.com/office/drawing/2014/main" id="{7820F90F-F142-9B77-5CF3-2E880148FFB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a:t>
            </a:r>
          </a:p>
        </p:txBody>
      </p:sp>
      <p:sp>
        <p:nvSpPr>
          <p:cNvPr id="14" name="Text Placeholder 15">
            <a:extLst>
              <a:ext uri="{FF2B5EF4-FFF2-40B4-BE49-F238E27FC236}">
                <a16:creationId xmlns:a16="http://schemas.microsoft.com/office/drawing/2014/main" id="{8F6AA6A2-5387-1807-3343-85AB5CA47C0C}"/>
              </a:ext>
            </a:extLst>
          </p:cNvPr>
          <p:cNvSpPr>
            <a:spLocks noGrp="1"/>
          </p:cNvSpPr>
          <p:nvPr>
            <p:ph type="body" sz="quarter" idx="18" hasCustomPrompt="1"/>
          </p:nvPr>
        </p:nvSpPr>
        <p:spPr>
          <a:xfrm>
            <a:off x="571500" y="1464324"/>
            <a:ext cx="11049000" cy="385991"/>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4" name="Content Placeholder 7">
            <a:extLst>
              <a:ext uri="{FF2B5EF4-FFF2-40B4-BE49-F238E27FC236}">
                <a16:creationId xmlns:a16="http://schemas.microsoft.com/office/drawing/2014/main" id="{9982AF5E-28D9-EEDC-0C56-8857AEBECDA5}"/>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A57B47C5-0E58-8632-067B-03C7FC207E5C}"/>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17768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6 - Left aligned, 2 line Headline w/ Table">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F542E76C-4636-6940-8176-145B6785004E}"/>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a:t>
            </a:r>
            <a:br>
              <a:rPr lang="en-US"/>
            </a:br>
            <a:r>
              <a:rPr lang="en-US"/>
              <a:t>double stacked headline.</a:t>
            </a:r>
          </a:p>
        </p:txBody>
      </p:sp>
      <p:sp>
        <p:nvSpPr>
          <p:cNvPr id="3" name="Table Placeholder 2">
            <a:extLst>
              <a:ext uri="{FF2B5EF4-FFF2-40B4-BE49-F238E27FC236}">
                <a16:creationId xmlns:a16="http://schemas.microsoft.com/office/drawing/2014/main" id="{7BB8CB66-0374-D445-9F88-991ACD28BE29}"/>
              </a:ext>
            </a:extLst>
          </p:cNvPr>
          <p:cNvSpPr>
            <a:spLocks noGrp="1"/>
          </p:cNvSpPr>
          <p:nvPr>
            <p:ph type="tbl" sz="quarter" idx="16"/>
          </p:nvPr>
        </p:nvSpPr>
        <p:spPr>
          <a:xfrm>
            <a:off x="571500" y="2108499"/>
            <a:ext cx="11049000" cy="3920007"/>
          </a:xfrm>
          <a:prstGeom prst="rect">
            <a:avLst/>
          </a:prstGeom>
        </p:spPr>
        <p:txBody>
          <a:bodyPr/>
          <a:lstStyle>
            <a:lvl1pPr marL="0" indent="0" algn="ctr">
              <a:buNone/>
              <a:defRPr sz="2000" b="0" i="0">
                <a:solidFill>
                  <a:srgbClr val="C50C3D"/>
                </a:solidFill>
                <a:latin typeface="Montserrat" pitchFamily="2" charset="77"/>
              </a:defRPr>
            </a:lvl1pPr>
          </a:lstStyle>
          <a:p>
            <a:endParaRPr lang="en-US"/>
          </a:p>
          <a:p>
            <a:endParaRPr lang="en-US"/>
          </a:p>
          <a:p>
            <a:r>
              <a:rPr lang="en-US"/>
              <a:t>Click to insert table</a:t>
            </a:r>
          </a:p>
        </p:txBody>
      </p:sp>
      <p:sp>
        <p:nvSpPr>
          <p:cNvPr id="7" name="Content Placeholder 7">
            <a:extLst>
              <a:ext uri="{FF2B5EF4-FFF2-40B4-BE49-F238E27FC236}">
                <a16:creationId xmlns:a16="http://schemas.microsoft.com/office/drawing/2014/main" id="{7690BF19-F153-4B11-4353-924D43B53753}"/>
              </a:ext>
            </a:extLst>
          </p:cNvPr>
          <p:cNvSpPr>
            <a:spLocks noGrp="1"/>
          </p:cNvSpPr>
          <p:nvPr>
            <p:ph sz="quarter" idx="17"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64EA40DA-83B4-738E-4001-574A9227661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71091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7 - Centered, 3 Column">
    <p:spTree>
      <p:nvGrpSpPr>
        <p:cNvPr id="1" name=""/>
        <p:cNvGrpSpPr/>
        <p:nvPr/>
      </p:nvGrpSpPr>
      <p:grpSpPr>
        <a:xfrm>
          <a:off x="0" y="0"/>
          <a:ext cx="0" cy="0"/>
          <a:chOff x="0" y="0"/>
          <a:chExt cx="0" cy="0"/>
        </a:xfrm>
      </p:grpSpPr>
      <p:sp>
        <p:nvSpPr>
          <p:cNvPr id="19" name="Text Placeholder 15">
            <a:extLst>
              <a:ext uri="{FF2B5EF4-FFF2-40B4-BE49-F238E27FC236}">
                <a16:creationId xmlns:a16="http://schemas.microsoft.com/office/drawing/2014/main" id="{783B0B97-260C-014A-A7D4-6773B2405B69}"/>
              </a:ext>
            </a:extLst>
          </p:cNvPr>
          <p:cNvSpPr>
            <a:spLocks noGrp="1"/>
          </p:cNvSpPr>
          <p:nvPr>
            <p:ph type="body" sz="quarter" idx="25" hasCustomPrompt="1"/>
          </p:nvPr>
        </p:nvSpPr>
        <p:spPr>
          <a:xfrm>
            <a:off x="8627236" y="1987226"/>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8" name="Text Placeholder 15">
            <a:extLst>
              <a:ext uri="{FF2B5EF4-FFF2-40B4-BE49-F238E27FC236}">
                <a16:creationId xmlns:a16="http://schemas.microsoft.com/office/drawing/2014/main" id="{ADFB8F97-D942-C30F-7174-CC36E0F47F2B}"/>
              </a:ext>
            </a:extLst>
          </p:cNvPr>
          <p:cNvSpPr>
            <a:spLocks noGrp="1"/>
          </p:cNvSpPr>
          <p:nvPr>
            <p:ph type="body" sz="quarter" idx="24" hasCustomPrompt="1"/>
          </p:nvPr>
        </p:nvSpPr>
        <p:spPr>
          <a:xfrm>
            <a:off x="4604811" y="196631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3" name="Title 4">
            <a:extLst>
              <a:ext uri="{FF2B5EF4-FFF2-40B4-BE49-F238E27FC236}">
                <a16:creationId xmlns:a16="http://schemas.microsoft.com/office/drawing/2014/main" id="{A1CEF6CF-E1FF-7C3E-DB96-BA83EFA24401}"/>
              </a:ext>
            </a:extLst>
          </p:cNvPr>
          <p:cNvSpPr>
            <a:spLocks noGrp="1"/>
          </p:cNvSpPr>
          <p:nvPr>
            <p:ph type="title" hasCustomPrompt="1"/>
          </p:nvPr>
        </p:nvSpPr>
        <p:spPr>
          <a:xfrm>
            <a:off x="571500" y="798765"/>
            <a:ext cx="11049000" cy="523220"/>
          </a:xfrm>
          <a:prstGeom prst="rect">
            <a:avLst/>
          </a:prstGeom>
        </p:spPr>
        <p:txBody>
          <a:bodyPr wrap="square" lIns="0" tIns="0" rIns="0" bIns="0">
            <a:spAutoFit/>
          </a:bodyPr>
          <a:lstStyle>
            <a:lvl1pPr algn="ctr">
              <a:lnSpc>
                <a:spcPct val="100000"/>
              </a:lnSpc>
              <a:defRPr sz="3400" b="1" i="0" baseline="0">
                <a:solidFill>
                  <a:srgbClr val="C40D3D"/>
                </a:solidFill>
                <a:latin typeface="Montserrat SemiBold" pitchFamily="2" charset="77"/>
              </a:defRPr>
            </a:lvl1pPr>
          </a:lstStyle>
          <a:p>
            <a:r>
              <a:rPr lang="en-US"/>
              <a:t>Click to edit headline content.</a:t>
            </a:r>
          </a:p>
        </p:txBody>
      </p:sp>
      <p:sp>
        <p:nvSpPr>
          <p:cNvPr id="5" name="Text Placeholder 15">
            <a:extLst>
              <a:ext uri="{FF2B5EF4-FFF2-40B4-BE49-F238E27FC236}">
                <a16:creationId xmlns:a16="http://schemas.microsoft.com/office/drawing/2014/main" id="{F8E316FB-3317-FDA8-B7DB-F309C3546C05}"/>
              </a:ext>
            </a:extLst>
          </p:cNvPr>
          <p:cNvSpPr>
            <a:spLocks noGrp="1"/>
          </p:cNvSpPr>
          <p:nvPr>
            <p:ph type="body" sz="quarter" idx="22" hasCustomPrompt="1"/>
          </p:nvPr>
        </p:nvSpPr>
        <p:spPr>
          <a:xfrm>
            <a:off x="571500" y="1464324"/>
            <a:ext cx="11049000" cy="478161"/>
          </a:xfrm>
          <a:prstGeom prst="rect">
            <a:avLst/>
          </a:prstGeom>
        </p:spPr>
        <p:txBody>
          <a:bodyPr wrap="square" lIns="0" tIns="0" rIns="0">
            <a:noAutofit/>
          </a:bodyPr>
          <a:lstStyle>
            <a:lvl1pPr marL="0" indent="0" algn="ctr">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a:t>
            </a:r>
          </a:p>
        </p:txBody>
      </p:sp>
      <p:sp>
        <p:nvSpPr>
          <p:cNvPr id="13" name="Text Placeholder 15">
            <a:extLst>
              <a:ext uri="{FF2B5EF4-FFF2-40B4-BE49-F238E27FC236}">
                <a16:creationId xmlns:a16="http://schemas.microsoft.com/office/drawing/2014/main" id="{D8B03120-4E1D-9042-BF4D-056134B06A2A}"/>
              </a:ext>
            </a:extLst>
          </p:cNvPr>
          <p:cNvSpPr>
            <a:spLocks noGrp="1"/>
          </p:cNvSpPr>
          <p:nvPr>
            <p:ph type="body" sz="quarter" idx="18" hasCustomPrompt="1"/>
          </p:nvPr>
        </p:nvSpPr>
        <p:spPr>
          <a:xfrm>
            <a:off x="668203" y="1975865"/>
            <a:ext cx="2982377" cy="661219"/>
          </a:xfrm>
          <a:prstGeom prst="rect">
            <a:avLst/>
          </a:prstGeom>
        </p:spPr>
        <p:txBody>
          <a:bodyPr wrap="square" lIns="0" tIns="0" rIns="0" anchor="b" anchorCtr="1">
            <a:noAutofit/>
          </a:bodyPr>
          <a:lstStyle>
            <a:lvl1pPr marL="0" indent="0" algn="ctr">
              <a:lnSpc>
                <a:spcPct val="100000"/>
              </a:lnSpc>
              <a:spcBef>
                <a:spcPts val="600"/>
              </a:spcBef>
              <a:spcAft>
                <a:spcPts val="1200"/>
              </a:spcAft>
              <a:buFontTx/>
              <a:buNone/>
              <a:defRPr sz="1600" b="1" i="0" baseline="0">
                <a:solidFill>
                  <a:srgbClr val="C50C3D"/>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66820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0" name="Text Placeholder 15">
            <a:extLst>
              <a:ext uri="{FF2B5EF4-FFF2-40B4-BE49-F238E27FC236}">
                <a16:creationId xmlns:a16="http://schemas.microsoft.com/office/drawing/2014/main" id="{252DF295-ADA6-9442-90D0-B375FE9162FF}"/>
              </a:ext>
            </a:extLst>
          </p:cNvPr>
          <p:cNvSpPr>
            <a:spLocks noGrp="1"/>
          </p:cNvSpPr>
          <p:nvPr>
            <p:ph type="body" sz="quarter" idx="16" hasCustomPrompt="1"/>
          </p:nvPr>
        </p:nvSpPr>
        <p:spPr>
          <a:xfrm>
            <a:off x="4604811"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12" name="Text Placeholder 15">
            <a:extLst>
              <a:ext uri="{FF2B5EF4-FFF2-40B4-BE49-F238E27FC236}">
                <a16:creationId xmlns:a16="http://schemas.microsoft.com/office/drawing/2014/main" id="{85CC9BB0-8C60-2246-B97F-A82FCFE01838}"/>
              </a:ext>
            </a:extLst>
          </p:cNvPr>
          <p:cNvSpPr>
            <a:spLocks noGrp="1"/>
          </p:cNvSpPr>
          <p:nvPr>
            <p:ph type="body" sz="quarter" idx="17" hasCustomPrompt="1"/>
          </p:nvPr>
        </p:nvSpPr>
        <p:spPr>
          <a:xfrm>
            <a:off x="8638123" y="2798826"/>
            <a:ext cx="2982377" cy="2505790"/>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Montserrat" pitchFamily="2" charset="77"/>
                <a:cs typeface="Montserrat"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16 point, 1.0 (single) line spacing, with 6 point spacing before and 12 point spacing after. In between paragraphs, please do not use double return or extra soft returns.</a:t>
            </a:r>
          </a:p>
        </p:txBody>
      </p:sp>
      <p:sp>
        <p:nvSpPr>
          <p:cNvPr id="7" name="Content Placeholder 7">
            <a:extLst>
              <a:ext uri="{FF2B5EF4-FFF2-40B4-BE49-F238E27FC236}">
                <a16:creationId xmlns:a16="http://schemas.microsoft.com/office/drawing/2014/main" id="{8400E334-F512-7904-86C7-3B9605C6BA0F}"/>
              </a:ext>
            </a:extLst>
          </p:cNvPr>
          <p:cNvSpPr>
            <a:spLocks noGrp="1"/>
          </p:cNvSpPr>
          <p:nvPr>
            <p:ph sz="quarter" idx="26"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CE97217E-64A1-39E9-D3E7-08D4722F8C2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239632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8 - Left Image w/ Text">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BE8A25F-3134-1745-A0E3-2A8A354DC207}"/>
              </a:ext>
            </a:extLst>
          </p:cNvPr>
          <p:cNvSpPr>
            <a:spLocks noGrp="1"/>
          </p:cNvSpPr>
          <p:nvPr>
            <p:ph type="pic" sz="quarter" idx="15" hasCustomPrompt="1"/>
          </p:nvPr>
        </p:nvSpPr>
        <p:spPr>
          <a:xfrm>
            <a:off x="690770" y="2321649"/>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4985468" y="2552383"/>
            <a:ext cx="6635032" cy="360710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7" name="Title 4">
            <a:extLst>
              <a:ext uri="{FF2B5EF4-FFF2-40B4-BE49-F238E27FC236}">
                <a16:creationId xmlns:a16="http://schemas.microsoft.com/office/drawing/2014/main" id="{AE545C8D-5D34-A0D0-EB84-5B3F35396BC1}"/>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74B19EA0-5965-7D3F-ABF1-58E7CA0D07BA}"/>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0553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9 - Right image w/ Tex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2385392"/>
            <a:ext cx="6255011" cy="3805955"/>
          </a:xfrm>
          <a:prstGeom prst="rect">
            <a:avLst/>
          </a:prstGeom>
        </p:spPr>
        <p:txBody>
          <a:bodyPr wrap="square" lIns="0" tIns="0" rIns="0">
            <a:noAutofit/>
          </a:bodyPr>
          <a:lstStyle>
            <a:lvl1pPr marL="0" indent="0" algn="l">
              <a:lnSpc>
                <a:spcPct val="100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right click + paste as text. </a:t>
            </a:r>
          </a:p>
        </p:txBody>
      </p:sp>
      <p:sp>
        <p:nvSpPr>
          <p:cNvPr id="12" name="Picture Placeholder 7">
            <a:extLst>
              <a:ext uri="{FF2B5EF4-FFF2-40B4-BE49-F238E27FC236}">
                <a16:creationId xmlns:a16="http://schemas.microsoft.com/office/drawing/2014/main" id="{B008070D-1EC9-A247-A360-8AC750B508F5}"/>
              </a:ext>
            </a:extLst>
          </p:cNvPr>
          <p:cNvSpPr>
            <a:spLocks noGrp="1"/>
          </p:cNvSpPr>
          <p:nvPr>
            <p:ph type="pic" sz="quarter" idx="15" hasCustomPrompt="1"/>
          </p:nvPr>
        </p:nvSpPr>
        <p:spPr>
          <a:xfrm>
            <a:off x="7413678" y="2353508"/>
            <a:ext cx="3841061" cy="3837839"/>
          </a:xfrm>
          <a:prstGeom prst="ellipse">
            <a:avLst/>
          </a:prstGeom>
        </p:spPr>
        <p:txBody>
          <a:bodyPr/>
          <a:lstStyle>
            <a:lvl1pPr marL="0" indent="0" algn="ctr">
              <a:buNone/>
              <a:defRPr sz="2000" b="0" i="0">
                <a:solidFill>
                  <a:srgbClr val="C50C3D"/>
                </a:solidFill>
                <a:latin typeface="Montserrat" pitchFamily="2" charset="77"/>
              </a:defRPr>
            </a:lvl1pPr>
          </a:lstStyle>
          <a:p>
            <a:r>
              <a:rPr lang="en-US"/>
              <a:t>Click to add image</a:t>
            </a:r>
          </a:p>
        </p:txBody>
      </p:sp>
      <p:sp>
        <p:nvSpPr>
          <p:cNvPr id="7" name="Title 4">
            <a:extLst>
              <a:ext uri="{FF2B5EF4-FFF2-40B4-BE49-F238E27FC236}">
                <a16:creationId xmlns:a16="http://schemas.microsoft.com/office/drawing/2014/main" id="{BDE434AE-4894-539F-6835-41DAAB7A03F3}"/>
              </a:ext>
            </a:extLst>
          </p:cNvPr>
          <p:cNvSpPr>
            <a:spLocks noGrp="1"/>
          </p:cNvSpPr>
          <p:nvPr>
            <p:ph type="title" hasCustomPrompt="1"/>
          </p:nvPr>
        </p:nvSpPr>
        <p:spPr>
          <a:xfrm>
            <a:off x="571500" y="763548"/>
            <a:ext cx="11049000" cy="1107996"/>
          </a:xfrm>
          <a:prstGeom prst="rect">
            <a:avLst/>
          </a:prstGeom>
        </p:spPr>
        <p:txBody>
          <a:bodyPr wrap="square" lIns="0" tIns="0" rIns="0" bIns="0" anchor="b" anchorCtr="0">
            <a:normAutofit/>
          </a:bodyPr>
          <a:lstStyle>
            <a:lvl1pPr algn="l">
              <a:lnSpc>
                <a:spcPct val="100000"/>
              </a:lnSpc>
              <a:defRPr sz="2800" b="1" i="0" baseline="0">
                <a:solidFill>
                  <a:srgbClr val="C50C3D"/>
                </a:solidFill>
                <a:latin typeface="Montserrat SemiBold" pitchFamily="2" charset="77"/>
              </a:defRPr>
            </a:lvl1pPr>
          </a:lstStyle>
          <a:p>
            <a:r>
              <a:rPr lang="en-US"/>
              <a:t>Click to edit headline content for a double stacked left aligned headline.</a:t>
            </a:r>
          </a:p>
        </p:txBody>
      </p:sp>
      <p:sp>
        <p:nvSpPr>
          <p:cNvPr id="2" name="Text Placeholder 8">
            <a:extLst>
              <a:ext uri="{FF2B5EF4-FFF2-40B4-BE49-F238E27FC236}">
                <a16:creationId xmlns:a16="http://schemas.microsoft.com/office/drawing/2014/main" id="{CF75F868-0D17-0BE0-DE34-D338318D83B4}"/>
              </a:ext>
            </a:extLst>
          </p:cNvPr>
          <p:cNvSpPr>
            <a:spLocks noGrp="1"/>
          </p:cNvSpPr>
          <p:nvPr>
            <p:ph type="body" sz="quarter" idx="16"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91144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11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10 - 2 column, Percent call out">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75E1CB21-4F6F-2B1F-0B81-046C81EA6F25}"/>
              </a:ext>
            </a:extLst>
          </p:cNvPr>
          <p:cNvSpPr>
            <a:spLocks noGrp="1"/>
          </p:cNvSpPr>
          <p:nvPr>
            <p:ph type="body" sz="quarter" idx="21" hasCustomPrompt="1"/>
          </p:nvPr>
        </p:nvSpPr>
        <p:spPr>
          <a:xfrm>
            <a:off x="6549106" y="2700144"/>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14,000</a:t>
            </a:r>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71500" y="902473"/>
            <a:ext cx="11049000" cy="430887"/>
          </a:xfrm>
          <a:prstGeom prst="rect">
            <a:avLst/>
          </a:prstGeom>
        </p:spPr>
        <p:txBody>
          <a:bodyPr wrap="square" lIns="0" tIns="0" rIns="0" bIns="0">
            <a:spAutoFit/>
          </a:bodyPr>
          <a:lstStyle>
            <a:lvl1pPr algn="ctr">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16" name="Text Placeholder 15">
            <a:extLst>
              <a:ext uri="{FF2B5EF4-FFF2-40B4-BE49-F238E27FC236}">
                <a16:creationId xmlns:a16="http://schemas.microsoft.com/office/drawing/2014/main" id="{47B62DA3-AE92-4964-ADA4-D1AD02FB0728}"/>
              </a:ext>
            </a:extLst>
          </p:cNvPr>
          <p:cNvSpPr>
            <a:spLocks noGrp="1"/>
          </p:cNvSpPr>
          <p:nvPr>
            <p:ph type="body" sz="quarter" idx="11" hasCustomPrompt="1"/>
          </p:nvPr>
        </p:nvSpPr>
        <p:spPr>
          <a:xfrm>
            <a:off x="571500" y="1505112"/>
            <a:ext cx="11049000" cy="744367"/>
          </a:xfrm>
          <a:prstGeom prst="rect">
            <a:avLst/>
          </a:prstGeom>
        </p:spPr>
        <p:txBody>
          <a:bodyPr wrap="square" lIns="0" tIns="0" rIns="0">
            <a:noAutofit/>
          </a:bodyPr>
          <a:lstStyle>
            <a:lvl1pPr marL="0" indent="0" algn="ctr">
              <a:lnSpc>
                <a:spcPct val="100000"/>
              </a:lnSpc>
              <a:spcBef>
                <a:spcPts val="600"/>
              </a:spcBef>
              <a:spcAft>
                <a:spcPts val="1200"/>
              </a:spcAft>
              <a:buFont typeface="Arial" panose="020B0604020202020204" pitchFamily="34" charset="0"/>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pPr lvl="0"/>
            <a:r>
              <a:rPr lang="en-US"/>
              <a:t>Click to edit subhead content. The subhead is useful when there is a subtopic needed to be placed before body content or bullets.</a:t>
            </a:r>
          </a:p>
        </p:txBody>
      </p:sp>
      <p:sp>
        <p:nvSpPr>
          <p:cNvPr id="4" name="Text Placeholder 3">
            <a:extLst>
              <a:ext uri="{FF2B5EF4-FFF2-40B4-BE49-F238E27FC236}">
                <a16:creationId xmlns:a16="http://schemas.microsoft.com/office/drawing/2014/main" id="{72990BBC-BC35-7A4C-9B76-5F36169954E3}"/>
              </a:ext>
            </a:extLst>
          </p:cNvPr>
          <p:cNvSpPr>
            <a:spLocks noGrp="1"/>
          </p:cNvSpPr>
          <p:nvPr>
            <p:ph type="body" sz="quarter" idx="19" hasCustomPrompt="1"/>
          </p:nvPr>
        </p:nvSpPr>
        <p:spPr>
          <a:xfrm>
            <a:off x="941794" y="2692190"/>
            <a:ext cx="4227211" cy="801215"/>
          </a:xfrm>
          <a:prstGeom prst="rect">
            <a:avLst/>
          </a:prstGeom>
        </p:spPr>
        <p:txBody>
          <a:bodyPr/>
          <a:lstStyle>
            <a:lvl1pPr marL="0" indent="0" algn="ctr">
              <a:buFontTx/>
              <a:buNone/>
              <a:defRPr sz="4800" b="1" i="0">
                <a:solidFill>
                  <a:srgbClr val="C50C3D"/>
                </a:solidFill>
                <a:latin typeface="Montserrat SemiBold" pitchFamily="2" charset="77"/>
              </a:defRPr>
            </a:lvl1pPr>
          </a:lstStyle>
          <a:p>
            <a:pPr lvl="0"/>
            <a:r>
              <a:rPr lang="en-US"/>
              <a:t>22%</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941794"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8" name="Text Placeholder 15">
            <a:extLst>
              <a:ext uri="{FF2B5EF4-FFF2-40B4-BE49-F238E27FC236}">
                <a16:creationId xmlns:a16="http://schemas.microsoft.com/office/drawing/2014/main" id="{0D7B610F-5AB6-3147-BA7A-943AB15559FC}"/>
              </a:ext>
            </a:extLst>
          </p:cNvPr>
          <p:cNvSpPr>
            <a:spLocks noGrp="1"/>
          </p:cNvSpPr>
          <p:nvPr>
            <p:ph type="body" sz="quarter" idx="18" hasCustomPrompt="1"/>
          </p:nvPr>
        </p:nvSpPr>
        <p:spPr>
          <a:xfrm>
            <a:off x="6564221" y="3665157"/>
            <a:ext cx="4227211" cy="2183979"/>
          </a:xfrm>
          <a:prstGeom prst="rect">
            <a:avLst/>
          </a:prstGeom>
        </p:spPr>
        <p:txBody>
          <a:bodyPr wrap="square" lIns="0" tIns="0" rIns="0">
            <a:noAutofit/>
          </a:bodyPr>
          <a:lstStyle>
            <a:lvl1pPr marL="0" indent="0" algn="ctr">
              <a:lnSpc>
                <a:spcPct val="100000"/>
              </a:lnSpc>
              <a:spcBef>
                <a:spcPts val="600"/>
              </a:spcBef>
              <a:spcAft>
                <a:spcPts val="1200"/>
              </a:spcAft>
              <a:buFontTx/>
              <a:buNone/>
              <a:defRPr sz="1600" b="0" i="0" baseline="0">
                <a:solidFill>
                  <a:srgbClr val="424B5A"/>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3" name="Content Placeholder 7">
            <a:extLst>
              <a:ext uri="{FF2B5EF4-FFF2-40B4-BE49-F238E27FC236}">
                <a16:creationId xmlns:a16="http://schemas.microsoft.com/office/drawing/2014/main" id="{72AC63A4-B396-1D72-3323-38625EEF1B4C}"/>
              </a:ext>
            </a:extLst>
          </p:cNvPr>
          <p:cNvSpPr>
            <a:spLocks noGrp="1"/>
          </p:cNvSpPr>
          <p:nvPr>
            <p:ph sz="quarter" idx="22" hasCustomPrompt="1"/>
          </p:nvPr>
        </p:nvSpPr>
        <p:spPr>
          <a:xfrm>
            <a:off x="571500" y="6137127"/>
            <a:ext cx="11049000" cy="231400"/>
          </a:xfrm>
          <a:prstGeom prst="rect">
            <a:avLst/>
          </a:prstGeom>
        </p:spPr>
        <p:txBody>
          <a:bodyPr lIns="0"/>
          <a:lstStyle>
            <a:lvl1pPr marL="0" indent="0">
              <a:buNone/>
              <a:defRPr sz="900" b="0" i="0">
                <a:solidFill>
                  <a:schemeClr val="tx2">
                    <a:lumMod val="75000"/>
                  </a:schemeClr>
                </a:solidFill>
                <a:latin typeface="Montserrat" pitchFamily="2" charset="77"/>
                <a:ea typeface="Montserrat" pitchFamily="2" charset="77"/>
                <a:cs typeface="Montserrat" pitchFamily="2" charset="77"/>
              </a:defRPr>
            </a:lvl1pPr>
            <a:lvl2pPr marL="457200" indent="0">
              <a:buNone/>
              <a:defRPr sz="900" b="0" i="0">
                <a:latin typeface="Lato" panose="020F0502020204030203" pitchFamily="34" charset="0"/>
                <a:ea typeface="Lato" panose="020F0502020204030203" pitchFamily="34" charset="0"/>
                <a:cs typeface="Lato" panose="020F0502020204030203" pitchFamily="34" charset="0"/>
              </a:defRPr>
            </a:lvl2pPr>
            <a:lvl3pPr marL="914400" indent="0">
              <a:buNone/>
              <a:defRPr sz="900" b="0" i="0">
                <a:latin typeface="Lato" panose="020F0502020204030203" pitchFamily="34" charset="0"/>
                <a:ea typeface="Lato" panose="020F0502020204030203" pitchFamily="34" charset="0"/>
                <a:cs typeface="Lato" panose="020F0502020204030203" pitchFamily="34" charset="0"/>
              </a:defRPr>
            </a:lvl3pPr>
            <a:lvl4pPr marL="1371600" indent="0">
              <a:buNone/>
              <a:defRPr sz="900" b="0" i="0">
                <a:latin typeface="Lato" panose="020F0502020204030203" pitchFamily="34" charset="0"/>
                <a:ea typeface="Lato" panose="020F0502020204030203" pitchFamily="34" charset="0"/>
                <a:cs typeface="Lato" panose="020F0502020204030203" pitchFamily="34" charset="0"/>
              </a:defRPr>
            </a:lvl4pPr>
            <a:lvl5pPr marL="1828800" indent="0">
              <a:buNone/>
              <a:defRPr sz="900" b="0" i="0">
                <a:latin typeface="Lato" panose="020F0502020204030203" pitchFamily="34" charset="0"/>
                <a:ea typeface="Lato" panose="020F0502020204030203" pitchFamily="34" charset="0"/>
                <a:cs typeface="Lato" panose="020F0502020204030203" pitchFamily="34" charset="0"/>
              </a:defRPr>
            </a:lvl5pPr>
          </a:lstStyle>
          <a:p>
            <a:pPr lvl="0"/>
            <a:r>
              <a:rPr lang="en-US"/>
              <a:t>Resource links go here</a:t>
            </a:r>
          </a:p>
        </p:txBody>
      </p:sp>
      <p:sp>
        <p:nvSpPr>
          <p:cNvPr id="2" name="Text Placeholder 8">
            <a:extLst>
              <a:ext uri="{FF2B5EF4-FFF2-40B4-BE49-F238E27FC236}">
                <a16:creationId xmlns:a16="http://schemas.microsoft.com/office/drawing/2014/main" id="{57DDB7D1-79EE-9FB0-6E3E-65643F1DCF90}"/>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25297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1 - Laptop Mock Up">
    <p:spTree>
      <p:nvGrpSpPr>
        <p:cNvPr id="1" name=""/>
        <p:cNvGrpSpPr/>
        <p:nvPr/>
      </p:nvGrpSpPr>
      <p:grpSpPr>
        <a:xfrm>
          <a:off x="0" y="0"/>
          <a:ext cx="0" cy="0"/>
          <a:chOff x="0" y="0"/>
          <a:chExt cx="0" cy="0"/>
        </a:xfrm>
      </p:grpSpPr>
      <p:pic>
        <p:nvPicPr>
          <p:cNvPr id="8" name="Picture 7" descr="Computer with screen image">
            <a:extLst>
              <a:ext uri="{FF2B5EF4-FFF2-40B4-BE49-F238E27FC236}">
                <a16:creationId xmlns:a16="http://schemas.microsoft.com/office/drawing/2014/main" id="{EE361874-5C7D-8046-B5E9-013E90BB4E2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8880" b="9420"/>
          <a:stretch/>
        </p:blipFill>
        <p:spPr>
          <a:xfrm>
            <a:off x="293252" y="1276711"/>
            <a:ext cx="7708555" cy="4897958"/>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132567" y="2058117"/>
            <a:ext cx="5719763" cy="3544888"/>
          </a:xfrm>
          <a:prstGeom prst="rect">
            <a:avLst/>
          </a:prstGeom>
        </p:spPr>
        <p:txBody>
          <a:bodyPr/>
          <a:lstStyle>
            <a:lvl1pPr marL="0" indent="0" algn="ctr">
              <a:buNone/>
              <a:defRPr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10" name="Text Placeholder 15">
            <a:extLst>
              <a:ext uri="{FF2B5EF4-FFF2-40B4-BE49-F238E27FC236}">
                <a16:creationId xmlns:a16="http://schemas.microsoft.com/office/drawing/2014/main" id="{57E7B163-3954-A248-8540-EC71193B9AA0}"/>
              </a:ext>
            </a:extLst>
          </p:cNvPr>
          <p:cNvSpPr>
            <a:spLocks noGrp="1"/>
          </p:cNvSpPr>
          <p:nvPr>
            <p:ph type="body" sz="quarter" idx="17" hasCustomPrompt="1"/>
          </p:nvPr>
        </p:nvSpPr>
        <p:spPr>
          <a:xfrm>
            <a:off x="6664518" y="1935265"/>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1.15 (multiple) line spacing, with 6 point spacing before and 12 point spacing after. In between paragraphs, please do not use double return or extra soft returns. </a:t>
            </a:r>
          </a:p>
        </p:txBody>
      </p:sp>
      <p:sp>
        <p:nvSpPr>
          <p:cNvPr id="9" name="Title 4">
            <a:extLst>
              <a:ext uri="{FF2B5EF4-FFF2-40B4-BE49-F238E27FC236}">
                <a16:creationId xmlns:a16="http://schemas.microsoft.com/office/drawing/2014/main" id="{794BFD4D-ED03-0BA5-72B9-9A18140370C8}"/>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3" name="Text Placeholder 8">
            <a:extLst>
              <a:ext uri="{FF2B5EF4-FFF2-40B4-BE49-F238E27FC236}">
                <a16:creationId xmlns:a16="http://schemas.microsoft.com/office/drawing/2014/main" id="{1798E553-A5BB-DE18-BB5F-0760CE18E1AF}"/>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pic>
        <p:nvPicPr>
          <p:cNvPr id="5" name="Picture 4" descr="A black background with red text&#10;&#10;Description automatically generated">
            <a:extLst>
              <a:ext uri="{FF2B5EF4-FFF2-40B4-BE49-F238E27FC236}">
                <a16:creationId xmlns:a16="http://schemas.microsoft.com/office/drawing/2014/main" id="{3984FC81-652D-9E15-4384-908EC066A9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spTree>
    <p:extLst>
      <p:ext uri="{BB962C8B-B14F-4D97-AF65-F5344CB8AC3E}">
        <p14:creationId xmlns:p14="http://schemas.microsoft.com/office/powerpoint/2010/main" val="421737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userDrawn="1">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12 - Mobile Mock Up">
    <p:spTree>
      <p:nvGrpSpPr>
        <p:cNvPr id="1" name=""/>
        <p:cNvGrpSpPr/>
        <p:nvPr/>
      </p:nvGrpSpPr>
      <p:grpSpPr>
        <a:xfrm>
          <a:off x="0" y="0"/>
          <a:ext cx="0" cy="0"/>
          <a:chOff x="0" y="0"/>
          <a:chExt cx="0" cy="0"/>
        </a:xfrm>
      </p:grpSpPr>
      <p:pic>
        <p:nvPicPr>
          <p:cNvPr id="7" name="Content Placeholder 2">
            <a:extLst>
              <a:ext uri="{FF2B5EF4-FFF2-40B4-BE49-F238E27FC236}">
                <a16:creationId xmlns:a16="http://schemas.microsoft.com/office/drawing/2014/main" id="{B11D4EAE-70ED-D90A-3E94-CE40B538002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453136" y="1396938"/>
            <a:ext cx="2609446" cy="4831141"/>
          </a:xfrm>
          <a:prstGeom prst="rect">
            <a:avLst/>
          </a:prstGeom>
        </p:spPr>
      </p:pic>
      <p:sp>
        <p:nvSpPr>
          <p:cNvPr id="4" name="Picture Placeholder 3">
            <a:extLst>
              <a:ext uri="{FF2B5EF4-FFF2-40B4-BE49-F238E27FC236}">
                <a16:creationId xmlns:a16="http://schemas.microsoft.com/office/drawing/2014/main" id="{2E1AE5AB-0466-934B-B4FF-2B7ED16B0081}"/>
              </a:ext>
            </a:extLst>
          </p:cNvPr>
          <p:cNvSpPr>
            <a:spLocks noGrp="1"/>
          </p:cNvSpPr>
          <p:nvPr>
            <p:ph type="pic" sz="quarter" idx="18"/>
          </p:nvPr>
        </p:nvSpPr>
        <p:spPr>
          <a:xfrm>
            <a:off x="72136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pic>
        <p:nvPicPr>
          <p:cNvPr id="9" name="Content Placeholder 2">
            <a:extLst>
              <a:ext uri="{FF2B5EF4-FFF2-40B4-BE49-F238E27FC236}">
                <a16:creationId xmlns:a16="http://schemas.microsoft.com/office/drawing/2014/main" id="{690A3D79-7280-3B59-EB85-028D8479EAF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863" t="4608" r="12641" b="4782"/>
          <a:stretch/>
        </p:blipFill>
        <p:spPr>
          <a:xfrm>
            <a:off x="3013456" y="1396938"/>
            <a:ext cx="2609446" cy="4831141"/>
          </a:xfrm>
          <a:prstGeom prst="rect">
            <a:avLst/>
          </a:prstGeom>
        </p:spPr>
      </p:pic>
      <p:sp>
        <p:nvSpPr>
          <p:cNvPr id="11" name="Picture Placeholder 3">
            <a:extLst>
              <a:ext uri="{FF2B5EF4-FFF2-40B4-BE49-F238E27FC236}">
                <a16:creationId xmlns:a16="http://schemas.microsoft.com/office/drawing/2014/main" id="{E8C79E7F-DCF7-0CCC-9F41-CEB67FDF46B5}"/>
              </a:ext>
            </a:extLst>
          </p:cNvPr>
          <p:cNvSpPr>
            <a:spLocks noGrp="1"/>
          </p:cNvSpPr>
          <p:nvPr>
            <p:ph type="pic" sz="quarter" idx="19"/>
          </p:nvPr>
        </p:nvSpPr>
        <p:spPr>
          <a:xfrm>
            <a:off x="3291840" y="2058117"/>
            <a:ext cx="2061197" cy="3543025"/>
          </a:xfrm>
          <a:prstGeom prst="rect">
            <a:avLst/>
          </a:prstGeom>
        </p:spPr>
        <p:txBody>
          <a:bodyPr/>
          <a:lstStyle>
            <a:lvl1pPr marL="0" indent="0" algn="ctr">
              <a:buNone/>
              <a:defRPr sz="1800" b="0" i="0">
                <a:solidFill>
                  <a:srgbClr val="C50C3D"/>
                </a:solidFill>
                <a:latin typeface="Montserrat" pitchFamily="2" charset="77"/>
              </a:defRPr>
            </a:lvl1pPr>
          </a:lstStyle>
          <a:p>
            <a:endParaRPr lang="en-US"/>
          </a:p>
          <a:p>
            <a:endParaRPr lang="en-US"/>
          </a:p>
          <a:p>
            <a:r>
              <a:rPr lang="en-US"/>
              <a:t>Click here to place your </a:t>
            </a:r>
            <a:br>
              <a:rPr lang="en-US"/>
            </a:br>
            <a:r>
              <a:rPr lang="en-US"/>
              <a:t>screenshot image</a:t>
            </a:r>
          </a:p>
        </p:txBody>
      </p:sp>
      <p:sp>
        <p:nvSpPr>
          <p:cNvPr id="8" name="Text Placeholder 15">
            <a:extLst>
              <a:ext uri="{FF2B5EF4-FFF2-40B4-BE49-F238E27FC236}">
                <a16:creationId xmlns:a16="http://schemas.microsoft.com/office/drawing/2014/main" id="{6A93816A-C9E0-AA1C-1F05-B08ED44EF5E0}"/>
              </a:ext>
            </a:extLst>
          </p:cNvPr>
          <p:cNvSpPr>
            <a:spLocks noGrp="1"/>
          </p:cNvSpPr>
          <p:nvPr>
            <p:ph type="body" sz="quarter" idx="17" hasCustomPrompt="1"/>
          </p:nvPr>
        </p:nvSpPr>
        <p:spPr>
          <a:xfrm>
            <a:off x="6096000" y="2058117"/>
            <a:ext cx="4607747" cy="3665877"/>
          </a:xfrm>
          <a:prstGeom prst="rect">
            <a:avLst/>
          </a:prstGeom>
        </p:spPr>
        <p:txBody>
          <a:bodyPr wrap="square" lIns="0" tIns="0" rIns="0">
            <a:noAutofit/>
          </a:bodyPr>
          <a:lstStyle>
            <a:lvl1pPr marL="0" indent="0" algn="l">
              <a:lnSpc>
                <a:spcPct val="114000"/>
              </a:lnSpc>
              <a:spcBef>
                <a:spcPts val="600"/>
              </a:spcBef>
              <a:spcAft>
                <a:spcPts val="1200"/>
              </a:spcAft>
              <a:buFontTx/>
              <a:buNone/>
              <a:defRPr sz="18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18 point, 1.0 (single) line spacing, with 6 point spacing before and 12 point spacing after. In between paragraphs, please do not use double return or extra soft returns. </a:t>
            </a:r>
          </a:p>
        </p:txBody>
      </p:sp>
      <p:sp>
        <p:nvSpPr>
          <p:cNvPr id="13" name="Title 4">
            <a:extLst>
              <a:ext uri="{FF2B5EF4-FFF2-40B4-BE49-F238E27FC236}">
                <a16:creationId xmlns:a16="http://schemas.microsoft.com/office/drawing/2014/main" id="{38A66307-6801-9AC9-8D74-D0A65A99FC19}"/>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Click to edit headline content.</a:t>
            </a:r>
          </a:p>
        </p:txBody>
      </p:sp>
      <p:sp>
        <p:nvSpPr>
          <p:cNvPr id="2" name="Text Placeholder 8">
            <a:extLst>
              <a:ext uri="{FF2B5EF4-FFF2-40B4-BE49-F238E27FC236}">
                <a16:creationId xmlns:a16="http://schemas.microsoft.com/office/drawing/2014/main" id="{0BBB6540-5910-0AD0-70DA-76D1CEC874D4}"/>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427979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76">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txBody>
          <a:bodyPr/>
          <a:lstStyle/>
          <a:p>
            <a:endParaRPr lang="en-US"/>
          </a:p>
        </p:txBody>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14513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22695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3357B9E-709F-0DFD-782A-51D8B3E4D27B}"/>
              </a:ext>
            </a:extLst>
          </p:cNvPr>
          <p:cNvSpPr>
            <a:spLocks noGrp="1"/>
          </p:cNvSpPr>
          <p:nvPr>
            <p:ph type="dt" sz="half" idx="10"/>
          </p:nvPr>
        </p:nvSpPr>
        <p:spPr>
          <a:xfrm>
            <a:off x="838200" y="6356350"/>
            <a:ext cx="2743200" cy="365125"/>
          </a:xfrm>
          <a:prstGeom prst="rect">
            <a:avLst/>
          </a:prstGeom>
        </p:spPr>
        <p:txBody>
          <a:bodyPr/>
          <a:lstStyle/>
          <a:p>
            <a:fld id="{527A1532-C173-4D07-97D4-B10371CBCDFB}" type="datetime1">
              <a:rPr lang="en-US" smtClean="0"/>
              <a:t>9/9/2026</a:t>
            </a:fld>
            <a:endParaRPr lang="en-US"/>
          </a:p>
        </p:txBody>
      </p:sp>
      <p:sp>
        <p:nvSpPr>
          <p:cNvPr id="5" name="Footer Placeholder 4">
            <a:extLst>
              <a:ext uri="{FF2B5EF4-FFF2-40B4-BE49-F238E27FC236}">
                <a16:creationId xmlns:a16="http://schemas.microsoft.com/office/drawing/2014/main" id="{95AF269B-53AE-566A-DD8D-5FC1EF188D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27EE4C-EBCB-9B02-52C9-66CED0DF24F0}"/>
              </a:ext>
            </a:extLst>
          </p:cNvPr>
          <p:cNvSpPr>
            <a:spLocks noGrp="1"/>
          </p:cNvSpPr>
          <p:nvPr>
            <p:ph type="sldNum" sz="quarter" idx="12"/>
          </p:nvPr>
        </p:nvSpPr>
        <p:spPr>
          <a:xfrm>
            <a:off x="8610600" y="6356350"/>
            <a:ext cx="2743200" cy="365125"/>
          </a:xfrm>
          <a:prstGeom prst="rect">
            <a:avLst/>
          </a:prstGeom>
        </p:spPr>
        <p:txBody>
          <a:bodyPr/>
          <a:lstStyle/>
          <a:p>
            <a:fld id="{25C89759-B640-114D-83C8-09DA03FA5B5D}" type="slidenum">
              <a:rPr lang="en-US" smtClean="0"/>
              <a:t>‹#›</a:t>
            </a:fld>
            <a:endParaRPr lang="en-US"/>
          </a:p>
        </p:txBody>
      </p:sp>
      <p:sp>
        <p:nvSpPr>
          <p:cNvPr id="9" name="AutoShape 3">
            <a:extLst>
              <a:ext uri="{FF2B5EF4-FFF2-40B4-BE49-F238E27FC236}">
                <a16:creationId xmlns:a16="http://schemas.microsoft.com/office/drawing/2014/main" id="{3C7072D3-B068-FCAB-9C45-8B273590BD69}"/>
              </a:ext>
              <a:ext uri="{C183D7F6-B498-43B3-948B-1728B52AA6E4}">
                <adec:decorative xmlns:adec="http://schemas.microsoft.com/office/drawing/2017/decorative" val="1"/>
              </a:ext>
            </a:extLst>
          </p:cNvPr>
          <p:cNvSpPr/>
          <p:nvPr userDrawn="1"/>
        </p:nvSpPr>
        <p:spPr>
          <a:xfrm rot="-10800000">
            <a:off x="0" y="2013390"/>
            <a:ext cx="8280400" cy="669703"/>
          </a:xfrm>
          <a:prstGeom prst="rect">
            <a:avLst/>
          </a:prstGeom>
          <a:solidFill>
            <a:srgbClr val="C50C3D"/>
          </a:solidFill>
        </p:spPr>
        <p:txBody>
          <a:bodyPr/>
          <a:lstStyle/>
          <a:p>
            <a:endParaRPr lang="en-US" b="0" i="0">
              <a:latin typeface="Lato" panose="020F0502020204030203" pitchFamily="34" charset="77"/>
            </a:endParaRPr>
          </a:p>
        </p:txBody>
      </p:sp>
      <p:sp>
        <p:nvSpPr>
          <p:cNvPr id="10" name="Title 4">
            <a:extLst>
              <a:ext uri="{FF2B5EF4-FFF2-40B4-BE49-F238E27FC236}">
                <a16:creationId xmlns:a16="http://schemas.microsoft.com/office/drawing/2014/main" id="{BAE4693A-521B-8E11-FAC4-54CBD580FDEF}"/>
              </a:ext>
            </a:extLst>
          </p:cNvPr>
          <p:cNvSpPr>
            <a:spLocks noGrp="1"/>
          </p:cNvSpPr>
          <p:nvPr>
            <p:ph type="title" hasCustomPrompt="1"/>
          </p:nvPr>
        </p:nvSpPr>
        <p:spPr>
          <a:xfrm>
            <a:off x="643064" y="2194560"/>
            <a:ext cx="6885496" cy="488536"/>
          </a:xfrm>
          <a:prstGeom prst="rect">
            <a:avLst/>
          </a:prstGeom>
        </p:spPr>
        <p:txBody>
          <a:bodyPr lIns="0"/>
          <a:lstStyle>
            <a:lvl1pPr>
              <a:lnSpc>
                <a:spcPct val="100000"/>
              </a:lnSpc>
              <a:defRPr b="1" i="0">
                <a:solidFill>
                  <a:schemeClr val="bg1"/>
                </a:solidFill>
                <a:latin typeface="Montserrat SemiBold" pitchFamily="2" charset="77"/>
              </a:defRPr>
            </a:lvl1pPr>
          </a:lstStyle>
          <a:p>
            <a:r>
              <a:rPr lang="en-US" sz="2000" b="1">
                <a:solidFill>
                  <a:schemeClr val="bg1"/>
                </a:solidFill>
              </a:rPr>
              <a:t>Enter Section Title Here</a:t>
            </a:r>
            <a:endParaRPr lang="en-US"/>
          </a:p>
        </p:txBody>
      </p:sp>
      <p:sp>
        <p:nvSpPr>
          <p:cNvPr id="11" name="Text Placeholder 8">
            <a:extLst>
              <a:ext uri="{FF2B5EF4-FFF2-40B4-BE49-F238E27FC236}">
                <a16:creationId xmlns:a16="http://schemas.microsoft.com/office/drawing/2014/main" id="{6059D9B3-4289-AAB2-CAF7-280309BB7AEE}"/>
              </a:ext>
            </a:extLst>
          </p:cNvPr>
          <p:cNvSpPr>
            <a:spLocks noGrp="1"/>
          </p:cNvSpPr>
          <p:nvPr>
            <p:ph type="body" sz="quarter" idx="13" hasCustomPrompt="1"/>
          </p:nvPr>
        </p:nvSpPr>
        <p:spPr>
          <a:xfrm>
            <a:off x="642938" y="3209925"/>
            <a:ext cx="10909300" cy="1920875"/>
          </a:xfrm>
          <a:prstGeom prst="rect">
            <a:avLst/>
          </a:prstGeom>
        </p:spPr>
        <p:txBody>
          <a:bodyPr lIns="0"/>
          <a:lstStyle>
            <a:lvl1pPr marL="0" indent="0">
              <a:lnSpc>
                <a:spcPct val="100000"/>
              </a:lnSpc>
              <a:buNone/>
              <a:defRPr sz="3600" b="1" i="0">
                <a:solidFill>
                  <a:schemeClr val="tx2">
                    <a:lumMod val="50000"/>
                  </a:schemeClr>
                </a:solidFill>
                <a:latin typeface="Montserrat SemiBold" pitchFamily="2" charset="77"/>
              </a:defRPr>
            </a:lvl1pPr>
          </a:lstStyle>
          <a:p>
            <a:pPr lvl="0"/>
            <a:r>
              <a:rPr lang="en-US"/>
              <a:t>Enter Chapter Title Here</a:t>
            </a:r>
          </a:p>
        </p:txBody>
      </p:sp>
    </p:spTree>
    <p:extLst>
      <p:ext uri="{BB962C8B-B14F-4D97-AF65-F5344CB8AC3E}">
        <p14:creationId xmlns:p14="http://schemas.microsoft.com/office/powerpoint/2010/main" val="2332530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itle">
    <p:bg>
      <p:bgPr>
        <a:gradFill>
          <a:gsLst>
            <a:gs pos="25000">
              <a:schemeClr val="tx1"/>
            </a:gs>
            <a:gs pos="100000">
              <a:schemeClr val="tx2"/>
            </a:gs>
          </a:gsLst>
          <a:lin ang="4200000" scaled="0"/>
        </a:gradFill>
        <a:effectLst/>
      </p:bgPr>
    </p:bg>
    <p:spTree>
      <p:nvGrpSpPr>
        <p:cNvPr id="1" name=""/>
        <p:cNvGrpSpPr/>
        <p:nvPr/>
      </p:nvGrpSpPr>
      <p:grpSpPr>
        <a:xfrm>
          <a:off x="0" y="0"/>
          <a:ext cx="0" cy="0"/>
          <a:chOff x="0" y="0"/>
          <a:chExt cx="0" cy="0"/>
        </a:xfrm>
      </p:grpSpPr>
      <p:sp>
        <p:nvSpPr>
          <p:cNvPr id="10" name="Graphic 7">
            <a:extLst>
              <a:ext uri="{FF2B5EF4-FFF2-40B4-BE49-F238E27FC236}">
                <a16:creationId xmlns:a16="http://schemas.microsoft.com/office/drawing/2014/main" id="{E18A89F0-F581-E8F2-0927-1BBB252363FD}"/>
              </a:ext>
            </a:extLst>
          </p:cNvPr>
          <p:cNvSpPr/>
          <p:nvPr userDrawn="1"/>
        </p:nvSpPr>
        <p:spPr>
          <a:xfrm rot="344079">
            <a:off x="-4309416" y="-988456"/>
            <a:ext cx="15298977" cy="5981440"/>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38000">
                <a:schemeClr val="tx1"/>
              </a:gs>
              <a:gs pos="69000">
                <a:schemeClr val="tx2"/>
              </a:gs>
              <a:gs pos="100000">
                <a:schemeClr val="accent1"/>
              </a:gs>
            </a:gsLst>
            <a:lin ang="16200000" scaled="1"/>
            <a:tileRect/>
          </a:gradFill>
          <a:ln w="3048" cap="flat">
            <a:noFill/>
            <a:prstDash val="solid"/>
            <a:miter/>
          </a:ln>
        </p:spPr>
        <p:txBody>
          <a:bodyPr rtlCol="0" anchor="ctr"/>
          <a:lstStyle/>
          <a:p>
            <a:endParaRPr lang="en-US"/>
          </a:p>
        </p:txBody>
      </p:sp>
      <p:sp>
        <p:nvSpPr>
          <p:cNvPr id="11" name="Graphic 7">
            <a:extLst>
              <a:ext uri="{FF2B5EF4-FFF2-40B4-BE49-F238E27FC236}">
                <a16:creationId xmlns:a16="http://schemas.microsoft.com/office/drawing/2014/main" id="{BCE32DA1-FE71-9B47-DD8D-3A7793D28D45}"/>
              </a:ext>
            </a:extLst>
          </p:cNvPr>
          <p:cNvSpPr/>
          <p:nvPr userDrawn="1"/>
        </p:nvSpPr>
        <p:spPr>
          <a:xfrm rot="15249089">
            <a:off x="3123939" y="-860130"/>
            <a:ext cx="14608110" cy="5711332"/>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81000">
                <a:schemeClr val="tx1"/>
              </a:gs>
              <a:gs pos="0">
                <a:schemeClr val="accent1"/>
              </a:gs>
            </a:gsLst>
            <a:lin ang="16200000" scaled="1"/>
            <a:tileRect/>
          </a:gradFill>
          <a:ln w="3048"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FC0D5B2-D444-CE99-3B13-232A988F07C7}"/>
              </a:ext>
            </a:extLst>
          </p:cNvPr>
          <p:cNvSpPr>
            <a:spLocks noGrp="1"/>
          </p:cNvSpPr>
          <p:nvPr>
            <p:ph type="ctrTitle"/>
          </p:nvPr>
        </p:nvSpPr>
        <p:spPr>
          <a:xfrm>
            <a:off x="752730" y="2042028"/>
            <a:ext cx="7486809" cy="1721929"/>
          </a:xfrm>
        </p:spPr>
        <p:txBody>
          <a:bodyPr lIns="0" rIns="0" anchor="t">
            <a:noAutofit/>
          </a:bodyPr>
          <a:lstStyle>
            <a:lvl1pPr algn="l">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CD7ABC6D-F0DC-2CC3-BC2E-B1E47937749A}"/>
              </a:ext>
            </a:extLst>
          </p:cNvPr>
          <p:cNvSpPr>
            <a:spLocks noGrp="1"/>
          </p:cNvSpPr>
          <p:nvPr>
            <p:ph type="subTitle" idx="1"/>
          </p:nvPr>
        </p:nvSpPr>
        <p:spPr>
          <a:xfrm>
            <a:off x="752476" y="3922578"/>
            <a:ext cx="7486809" cy="453127"/>
          </a:xfrm>
        </p:spPr>
        <p:txBody>
          <a:bodyPr lIns="0" rIns="0" anchor="ctr">
            <a:normAutofit/>
          </a:bodyPr>
          <a:lstStyle>
            <a:lvl1pPr marL="0" indent="0" algn="l">
              <a:buNone/>
              <a:defRPr sz="2400" b="0" i="0">
                <a:solidFill>
                  <a:schemeClr val="bg1"/>
                </a:solidFill>
                <a:latin typeface="Aptos Ligh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3EB05125-7619-E902-EDE4-28E9D662138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2731" y="1752963"/>
            <a:ext cx="2282569" cy="157419"/>
          </a:xfrm>
          <a:prstGeom prst="rect">
            <a:avLst/>
          </a:prstGeom>
        </p:spPr>
      </p:pic>
      <p:pic>
        <p:nvPicPr>
          <p:cNvPr id="9" name="Graphic 8">
            <a:extLst>
              <a:ext uri="{FF2B5EF4-FFF2-40B4-BE49-F238E27FC236}">
                <a16:creationId xmlns:a16="http://schemas.microsoft.com/office/drawing/2014/main" id="{53DAB794-9E84-0199-7294-AC09760AD2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78907" y="4188578"/>
            <a:ext cx="3460362" cy="2669422"/>
          </a:xfrm>
          <a:prstGeom prst="rect">
            <a:avLst/>
          </a:prstGeom>
        </p:spPr>
      </p:pic>
      <p:sp>
        <p:nvSpPr>
          <p:cNvPr id="13" name="Subtitle 2">
            <a:extLst>
              <a:ext uri="{FF2B5EF4-FFF2-40B4-BE49-F238E27FC236}">
                <a16:creationId xmlns:a16="http://schemas.microsoft.com/office/drawing/2014/main" id="{D59074FA-88EC-65A5-91CC-6236223ADB8A}"/>
              </a:ext>
            </a:extLst>
          </p:cNvPr>
          <p:cNvSpPr txBox="1">
            <a:spLocks/>
          </p:cNvSpPr>
          <p:nvPr userDrawn="1"/>
        </p:nvSpPr>
        <p:spPr>
          <a:xfrm>
            <a:off x="752730" y="5300080"/>
            <a:ext cx="7486809" cy="374485"/>
          </a:xfrm>
          <a:prstGeom prst="rect">
            <a:avLst/>
          </a:prstGeom>
        </p:spPr>
        <p:txBody>
          <a:bodyPr vert="horz" lIns="0" tIns="45720" rIns="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ptos Light"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bg2"/>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bg2"/>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bg2"/>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bg2"/>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a:t>Presented by Cambium Assessment</a:t>
            </a:r>
          </a:p>
        </p:txBody>
      </p:sp>
      <p:sp>
        <p:nvSpPr>
          <p:cNvPr id="15" name="Text Placeholder 14">
            <a:extLst>
              <a:ext uri="{FF2B5EF4-FFF2-40B4-BE49-F238E27FC236}">
                <a16:creationId xmlns:a16="http://schemas.microsoft.com/office/drawing/2014/main" id="{9056CDDB-437F-1C4B-E189-16C17D5067E8}"/>
              </a:ext>
            </a:extLst>
          </p:cNvPr>
          <p:cNvSpPr>
            <a:spLocks noGrp="1"/>
          </p:cNvSpPr>
          <p:nvPr>
            <p:ph type="body" sz="quarter" idx="10" hasCustomPrompt="1"/>
          </p:nvPr>
        </p:nvSpPr>
        <p:spPr>
          <a:xfrm>
            <a:off x="752476" y="4906476"/>
            <a:ext cx="7486808" cy="402505"/>
          </a:xfrm>
        </p:spPr>
        <p:txBody>
          <a:bodyPr lIns="0" rIns="0" anchor="ctr"/>
          <a:lstStyle>
            <a:lvl1pPr marL="0" indent="0">
              <a:buNone/>
              <a:defRPr sz="1800" b="0" i="0">
                <a:solidFill>
                  <a:schemeClr val="bg1"/>
                </a:solidFill>
                <a:latin typeface="Aptos Light" panose="020B0004020202020204" pitchFamily="34" charset="0"/>
              </a:defRPr>
            </a:lvl1pPr>
          </a:lstStyle>
          <a:p>
            <a:pPr lvl="0"/>
            <a:r>
              <a:rPr lang="en-US" b="0" i="0">
                <a:latin typeface="Aptos Light" panose="020B0004020202020204" pitchFamily="34" charset="0"/>
              </a:rPr>
              <a:t>RFP #</a:t>
            </a:r>
            <a:r>
              <a:rPr lang="en-US" b="0" i="0" err="1">
                <a:latin typeface="Aptos Light" panose="020B0004020202020204" pitchFamily="34" charset="0"/>
              </a:rPr>
              <a:t>xxxxxxxxxx</a:t>
            </a:r>
            <a:endParaRPr lang="en-US"/>
          </a:p>
        </p:txBody>
      </p:sp>
      <p:sp>
        <p:nvSpPr>
          <p:cNvPr id="16" name="Text Placeholder 14">
            <a:extLst>
              <a:ext uri="{FF2B5EF4-FFF2-40B4-BE49-F238E27FC236}">
                <a16:creationId xmlns:a16="http://schemas.microsoft.com/office/drawing/2014/main" id="{2498D8F3-CBAD-907F-24FD-A45D50B4F927}"/>
              </a:ext>
            </a:extLst>
          </p:cNvPr>
          <p:cNvSpPr>
            <a:spLocks noGrp="1"/>
          </p:cNvSpPr>
          <p:nvPr>
            <p:ph type="body" sz="quarter" idx="11" hasCustomPrompt="1"/>
          </p:nvPr>
        </p:nvSpPr>
        <p:spPr>
          <a:xfrm>
            <a:off x="752476" y="5664912"/>
            <a:ext cx="7486808" cy="402505"/>
          </a:xfrm>
        </p:spPr>
        <p:txBody>
          <a:bodyPr lIns="0" rIns="0" anchor="ctr">
            <a:normAutofit/>
          </a:bodyPr>
          <a:lstStyle>
            <a:lvl1pPr marL="0" indent="0">
              <a:buNone/>
              <a:defRPr sz="1800" b="0" i="0">
                <a:solidFill>
                  <a:schemeClr val="bg1"/>
                </a:solidFill>
                <a:latin typeface="Aptos Light" panose="020B0004020202020204" pitchFamily="34" charset="0"/>
              </a:defRPr>
            </a:lvl1pPr>
          </a:lstStyle>
          <a:p>
            <a:pPr lvl="0"/>
            <a:r>
              <a:rPr lang="en-US" b="0" i="0">
                <a:latin typeface="Aptos Light" panose="020B0004020202020204" pitchFamily="34" charset="0"/>
              </a:rPr>
              <a:t>Month DD, YYYY</a:t>
            </a:r>
            <a:endParaRPr lang="en-US"/>
          </a:p>
        </p:txBody>
      </p:sp>
    </p:spTree>
    <p:extLst>
      <p:ext uri="{BB962C8B-B14F-4D97-AF65-F5344CB8AC3E}">
        <p14:creationId xmlns:p14="http://schemas.microsoft.com/office/powerpoint/2010/main" val="24173663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 Gradient">
    <p:bg>
      <p:bgPr>
        <a:gradFill flip="none" rotWithShape="1">
          <a:gsLst>
            <a:gs pos="31000">
              <a:schemeClr val="bg1"/>
            </a:gs>
            <a:gs pos="100000">
              <a:schemeClr val="accent1">
                <a:alpha val="3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230A-2125-431C-864E-077E63F9B1EE}"/>
              </a:ext>
            </a:extLst>
          </p:cNvPr>
          <p:cNvSpPr>
            <a:spLocks noGrp="1"/>
          </p:cNvSpPr>
          <p:nvPr>
            <p:ph type="title"/>
          </p:nvPr>
        </p:nvSpPr>
        <p:spPr/>
        <p:txBody>
          <a:bodyPr lIns="0" rIns="0"/>
          <a:lstStyle/>
          <a:p>
            <a:r>
              <a:rPr lang="en-US"/>
              <a:t>Click to edit Master title style</a:t>
            </a:r>
          </a:p>
        </p:txBody>
      </p:sp>
      <p:sp>
        <p:nvSpPr>
          <p:cNvPr id="9" name="Graphic 7">
            <a:extLst>
              <a:ext uri="{FF2B5EF4-FFF2-40B4-BE49-F238E27FC236}">
                <a16:creationId xmlns:a16="http://schemas.microsoft.com/office/drawing/2014/main" id="{1D33C360-EE67-1703-49B8-19544202AA9B}"/>
              </a:ext>
            </a:extLst>
          </p:cNvPr>
          <p:cNvSpPr/>
          <p:nvPr/>
        </p:nvSpPr>
        <p:spPr>
          <a:xfrm>
            <a:off x="3333535" y="2322576"/>
            <a:ext cx="13144049" cy="5138928"/>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0">
                <a:schemeClr val="accent1">
                  <a:alpha val="25000"/>
                </a:schemeClr>
              </a:gs>
              <a:gs pos="100000">
                <a:schemeClr val="tx1"/>
              </a:gs>
            </a:gsLst>
            <a:lin ang="16200000" scaled="1"/>
            <a:tileRect/>
          </a:gradFill>
          <a:ln w="3048" cap="flat">
            <a:noFill/>
            <a:prstDash val="solid"/>
            <a:miter/>
          </a:ln>
        </p:spPr>
        <p:txBody>
          <a:bodyPr rtlCol="0" anchor="ctr"/>
          <a:lstStyle/>
          <a:p>
            <a:endParaRPr lang="en-US"/>
          </a:p>
        </p:txBody>
      </p:sp>
      <p:sp>
        <p:nvSpPr>
          <p:cNvPr id="5" name="Text Placeholder 4">
            <a:extLst>
              <a:ext uri="{FF2B5EF4-FFF2-40B4-BE49-F238E27FC236}">
                <a16:creationId xmlns:a16="http://schemas.microsoft.com/office/drawing/2014/main" id="{DD61AE1B-F31D-C6CB-39DE-6CC1B08462D7}"/>
              </a:ext>
            </a:extLst>
          </p:cNvPr>
          <p:cNvSpPr>
            <a:spLocks noGrp="1"/>
          </p:cNvSpPr>
          <p:nvPr>
            <p:ph type="body" sz="quarter" idx="13"/>
          </p:nvPr>
        </p:nvSpPr>
        <p:spPr>
          <a:xfrm>
            <a:off x="288235" y="1136469"/>
            <a:ext cx="11598965" cy="5040495"/>
          </a:xfrm>
        </p:spPr>
        <p:txBody>
          <a:bodyPr l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5BCE48E6-1E1A-6F32-59D6-B2C6F07D9CA4}"/>
              </a:ext>
            </a:extLst>
          </p:cNvPr>
          <p:cNvCxnSpPr>
            <a:cxnSpLocks/>
          </p:cNvCxnSpPr>
          <p:nvPr userDrawn="1"/>
        </p:nvCxnSpPr>
        <p:spPr>
          <a:xfrm>
            <a:off x="288235" y="975206"/>
            <a:ext cx="11598965" cy="0"/>
          </a:xfrm>
          <a:prstGeom prst="line">
            <a:avLst/>
          </a:prstGeom>
        </p:spPr>
        <p:style>
          <a:lnRef idx="2">
            <a:schemeClr val="accent2"/>
          </a:lnRef>
          <a:fillRef idx="0">
            <a:schemeClr val="accent2"/>
          </a:fillRef>
          <a:effectRef idx="1">
            <a:schemeClr val="accent2"/>
          </a:effectRef>
          <a:fontRef idx="minor">
            <a:schemeClr val="tx1"/>
          </a:fontRef>
        </p:style>
      </p:cxnSp>
      <p:pic>
        <p:nvPicPr>
          <p:cNvPr id="7" name="Graphic 6">
            <a:extLst>
              <a:ext uri="{FF2B5EF4-FFF2-40B4-BE49-F238E27FC236}">
                <a16:creationId xmlns:a16="http://schemas.microsoft.com/office/drawing/2014/main" id="{7717A781-CB06-E1F7-1455-C7FAC6630DA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79765" y="477446"/>
            <a:ext cx="1524000" cy="105104"/>
          </a:xfrm>
          <a:prstGeom prst="rect">
            <a:avLst/>
          </a:prstGeom>
        </p:spPr>
      </p:pic>
    </p:spTree>
    <p:extLst>
      <p:ext uri="{BB962C8B-B14F-4D97-AF65-F5344CB8AC3E}">
        <p14:creationId xmlns:p14="http://schemas.microsoft.com/office/powerpoint/2010/main" val="1513357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Section">
    <p:bg>
      <p:bgPr>
        <a:gradFill flip="none" rotWithShape="1">
          <a:gsLst>
            <a:gs pos="25000">
              <a:schemeClr val="tx2"/>
            </a:gs>
            <a:gs pos="100000">
              <a:schemeClr val="accent1"/>
            </a:gs>
          </a:gsLst>
          <a:lin ang="4200000" scaled="0"/>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009F-0A04-70A9-473B-F51BA47F960F}"/>
              </a:ext>
            </a:extLst>
          </p:cNvPr>
          <p:cNvSpPr>
            <a:spLocks noGrp="1"/>
          </p:cNvSpPr>
          <p:nvPr>
            <p:ph type="ctrTitle"/>
          </p:nvPr>
        </p:nvSpPr>
        <p:spPr>
          <a:xfrm>
            <a:off x="752730" y="2153282"/>
            <a:ext cx="9915269" cy="1769295"/>
          </a:xfrm>
        </p:spPr>
        <p:txBody>
          <a:bodyPr lIns="0" r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B9B15625-8537-44AD-1D1D-568D72A4D298}"/>
              </a:ext>
            </a:extLst>
          </p:cNvPr>
          <p:cNvSpPr>
            <a:spLocks noGrp="1"/>
          </p:cNvSpPr>
          <p:nvPr>
            <p:ph type="subTitle" idx="1"/>
          </p:nvPr>
        </p:nvSpPr>
        <p:spPr>
          <a:xfrm>
            <a:off x="752476" y="3922578"/>
            <a:ext cx="9915269" cy="1943650"/>
          </a:xfrm>
        </p:spPr>
        <p:txBody>
          <a:bodyPr lIns="0" rIns="0" anchor="t">
            <a:normAutofit/>
          </a:bodyPr>
          <a:lstStyle>
            <a:lvl1pPr marL="0" indent="0" algn="l">
              <a:buNone/>
              <a:defRPr sz="1800" b="0" i="0">
                <a:solidFill>
                  <a:schemeClr val="bg1"/>
                </a:solidFill>
                <a:latin typeface="Aptos Ligh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7">
            <a:extLst>
              <a:ext uri="{FF2B5EF4-FFF2-40B4-BE49-F238E27FC236}">
                <a16:creationId xmlns:a16="http://schemas.microsoft.com/office/drawing/2014/main" id="{BFF8561A-B192-F934-C870-E92A0E8F8A8F}"/>
              </a:ext>
            </a:extLst>
          </p:cNvPr>
          <p:cNvSpPr/>
          <p:nvPr userDrawn="1"/>
        </p:nvSpPr>
        <p:spPr>
          <a:xfrm>
            <a:off x="3333535" y="2322576"/>
            <a:ext cx="13144049" cy="5138928"/>
          </a:xfrm>
          <a:custGeom>
            <a:avLst/>
            <a:gdLst>
              <a:gd name="connsiteX0" fmla="*/ 3478417 w 12028005"/>
              <a:gd name="connsiteY0" fmla="*/ 4702589 h 4702588"/>
              <a:gd name="connsiteX1" fmla="*/ 3477201 w 12028005"/>
              <a:gd name="connsiteY1" fmla="*/ 4700395 h 4702588"/>
              <a:gd name="connsiteX2" fmla="*/ 12026786 w 12028005"/>
              <a:gd name="connsiteY2" fmla="*/ 0 h 4702588"/>
              <a:gd name="connsiteX3" fmla="*/ 12028005 w 12028005"/>
              <a:gd name="connsiteY3" fmla="*/ 2217 h 4702588"/>
              <a:gd name="connsiteX4" fmla="*/ 3478417 w 12028005"/>
              <a:gd name="connsiteY4" fmla="*/ 4702589 h 4702588"/>
              <a:gd name="connsiteX5" fmla="*/ 3399337 w 12028005"/>
              <a:gd name="connsiteY5" fmla="*/ 4702589 h 4702588"/>
              <a:gd name="connsiteX6" fmla="*/ 3398121 w 12028005"/>
              <a:gd name="connsiteY6" fmla="*/ 4700395 h 4702588"/>
              <a:gd name="connsiteX7" fmla="*/ 11947691 w 12028005"/>
              <a:gd name="connsiteY7" fmla="*/ 0 h 4702588"/>
              <a:gd name="connsiteX8" fmla="*/ 11948910 w 12028005"/>
              <a:gd name="connsiteY8" fmla="*/ 2217 h 4702588"/>
              <a:gd name="connsiteX9" fmla="*/ 3399337 w 12028005"/>
              <a:gd name="connsiteY9" fmla="*/ 4702589 h 4702588"/>
              <a:gd name="connsiteX10" fmla="*/ 3320333 w 12028005"/>
              <a:gd name="connsiteY10" fmla="*/ 4702589 h 4702588"/>
              <a:gd name="connsiteX11" fmla="*/ 3319114 w 12028005"/>
              <a:gd name="connsiteY11" fmla="*/ 4700395 h 4702588"/>
              <a:gd name="connsiteX12" fmla="*/ 11868717 w 12028005"/>
              <a:gd name="connsiteY12" fmla="*/ 0 h 4702588"/>
              <a:gd name="connsiteX13" fmla="*/ 11869936 w 12028005"/>
              <a:gd name="connsiteY13" fmla="*/ 2217 h 4702588"/>
              <a:gd name="connsiteX14" fmla="*/ 3320333 w 12028005"/>
              <a:gd name="connsiteY14" fmla="*/ 4702589 h 4702588"/>
              <a:gd name="connsiteX15" fmla="*/ 3241326 w 12028005"/>
              <a:gd name="connsiteY15" fmla="*/ 4702589 h 4702588"/>
              <a:gd name="connsiteX16" fmla="*/ 3240103 w 12028005"/>
              <a:gd name="connsiteY16" fmla="*/ 4700395 h 4702588"/>
              <a:gd name="connsiteX17" fmla="*/ 11789682 w 12028005"/>
              <a:gd name="connsiteY17" fmla="*/ 0 h 4702588"/>
              <a:gd name="connsiteX18" fmla="*/ 11790902 w 12028005"/>
              <a:gd name="connsiteY18" fmla="*/ 2217 h 4702588"/>
              <a:gd name="connsiteX19" fmla="*/ 3241326 w 12028005"/>
              <a:gd name="connsiteY19" fmla="*/ 4702589 h 4702588"/>
              <a:gd name="connsiteX20" fmla="*/ 3162318 w 12028005"/>
              <a:gd name="connsiteY20" fmla="*/ 4702589 h 4702588"/>
              <a:gd name="connsiteX21" fmla="*/ 3161099 w 12028005"/>
              <a:gd name="connsiteY21" fmla="*/ 4700395 h 4702588"/>
              <a:gd name="connsiteX22" fmla="*/ 11710678 w 12028005"/>
              <a:gd name="connsiteY22" fmla="*/ 0 h 4702588"/>
              <a:gd name="connsiteX23" fmla="*/ 11711897 w 12028005"/>
              <a:gd name="connsiteY23" fmla="*/ 2217 h 4702588"/>
              <a:gd name="connsiteX24" fmla="*/ 3162318 w 12028005"/>
              <a:gd name="connsiteY24" fmla="*/ 4702589 h 4702588"/>
              <a:gd name="connsiteX25" fmla="*/ 3083235 w 12028005"/>
              <a:gd name="connsiteY25" fmla="*/ 4702589 h 4702588"/>
              <a:gd name="connsiteX26" fmla="*/ 3082019 w 12028005"/>
              <a:gd name="connsiteY26" fmla="*/ 4700395 h 4702588"/>
              <a:gd name="connsiteX27" fmla="*/ 11631613 w 12028005"/>
              <a:gd name="connsiteY27" fmla="*/ 0 h 4702588"/>
              <a:gd name="connsiteX28" fmla="*/ 11632832 w 12028005"/>
              <a:gd name="connsiteY28" fmla="*/ 2217 h 4702588"/>
              <a:gd name="connsiteX29" fmla="*/ 3083235 w 12028005"/>
              <a:gd name="connsiteY29" fmla="*/ 4702589 h 4702588"/>
              <a:gd name="connsiteX30" fmla="*/ 3004231 w 12028005"/>
              <a:gd name="connsiteY30" fmla="*/ 4702589 h 4702588"/>
              <a:gd name="connsiteX31" fmla="*/ 3003012 w 12028005"/>
              <a:gd name="connsiteY31" fmla="*/ 4700395 h 4702588"/>
              <a:gd name="connsiteX32" fmla="*/ 11552578 w 12028005"/>
              <a:gd name="connsiteY32" fmla="*/ 0 h 4702588"/>
              <a:gd name="connsiteX33" fmla="*/ 11553798 w 12028005"/>
              <a:gd name="connsiteY33" fmla="*/ 2217 h 4702588"/>
              <a:gd name="connsiteX34" fmla="*/ 3004231 w 12028005"/>
              <a:gd name="connsiteY34" fmla="*/ 4702589 h 4702588"/>
              <a:gd name="connsiteX35" fmla="*/ 2925224 w 12028005"/>
              <a:gd name="connsiteY35" fmla="*/ 4702589 h 4702588"/>
              <a:gd name="connsiteX36" fmla="*/ 2924004 w 12028005"/>
              <a:gd name="connsiteY36" fmla="*/ 4700395 h 4702588"/>
              <a:gd name="connsiteX37" fmla="*/ 11473605 w 12028005"/>
              <a:gd name="connsiteY37" fmla="*/ 0 h 4702588"/>
              <a:gd name="connsiteX38" fmla="*/ 11474824 w 12028005"/>
              <a:gd name="connsiteY38" fmla="*/ 2217 h 4702588"/>
              <a:gd name="connsiteX39" fmla="*/ 2925224 w 12028005"/>
              <a:gd name="connsiteY39" fmla="*/ 4702589 h 4702588"/>
              <a:gd name="connsiteX40" fmla="*/ 2846216 w 12028005"/>
              <a:gd name="connsiteY40" fmla="*/ 4702589 h 4702588"/>
              <a:gd name="connsiteX41" fmla="*/ 2844997 w 12028005"/>
              <a:gd name="connsiteY41" fmla="*/ 4700395 h 4702588"/>
              <a:gd name="connsiteX42" fmla="*/ 11394570 w 12028005"/>
              <a:gd name="connsiteY42" fmla="*/ 0 h 4702588"/>
              <a:gd name="connsiteX43" fmla="*/ 11395789 w 12028005"/>
              <a:gd name="connsiteY43" fmla="*/ 2217 h 4702588"/>
              <a:gd name="connsiteX44" fmla="*/ 2846216 w 12028005"/>
              <a:gd name="connsiteY44" fmla="*/ 4702589 h 4702588"/>
              <a:gd name="connsiteX45" fmla="*/ 2767133 w 12028005"/>
              <a:gd name="connsiteY45" fmla="*/ 4702589 h 4702588"/>
              <a:gd name="connsiteX46" fmla="*/ 2765917 w 12028005"/>
              <a:gd name="connsiteY46" fmla="*/ 4700395 h 4702588"/>
              <a:gd name="connsiteX47" fmla="*/ 11315505 w 12028005"/>
              <a:gd name="connsiteY47" fmla="*/ 0 h 4702588"/>
              <a:gd name="connsiteX48" fmla="*/ 11316724 w 12028005"/>
              <a:gd name="connsiteY48" fmla="*/ 2217 h 4702588"/>
              <a:gd name="connsiteX49" fmla="*/ 2767133 w 12028005"/>
              <a:gd name="connsiteY49" fmla="*/ 4702589 h 4702588"/>
              <a:gd name="connsiteX50" fmla="*/ 2688129 w 12028005"/>
              <a:gd name="connsiteY50" fmla="*/ 4702589 h 4702588"/>
              <a:gd name="connsiteX51" fmla="*/ 2686910 w 12028005"/>
              <a:gd name="connsiteY51" fmla="*/ 4700395 h 4702588"/>
              <a:gd name="connsiteX52" fmla="*/ 11236501 w 12028005"/>
              <a:gd name="connsiteY52" fmla="*/ 0 h 4702588"/>
              <a:gd name="connsiteX53" fmla="*/ 11237720 w 12028005"/>
              <a:gd name="connsiteY53" fmla="*/ 2217 h 4702588"/>
              <a:gd name="connsiteX54" fmla="*/ 2688129 w 12028005"/>
              <a:gd name="connsiteY54" fmla="*/ 4702589 h 4702588"/>
              <a:gd name="connsiteX55" fmla="*/ 2609122 w 12028005"/>
              <a:gd name="connsiteY55" fmla="*/ 4702589 h 4702588"/>
              <a:gd name="connsiteX56" fmla="*/ 2607902 w 12028005"/>
              <a:gd name="connsiteY56" fmla="*/ 4700395 h 4702588"/>
              <a:gd name="connsiteX57" fmla="*/ 11157466 w 12028005"/>
              <a:gd name="connsiteY57" fmla="*/ 0 h 4702588"/>
              <a:gd name="connsiteX58" fmla="*/ 11158685 w 12028005"/>
              <a:gd name="connsiteY58" fmla="*/ 2217 h 4702588"/>
              <a:gd name="connsiteX59" fmla="*/ 2609122 w 12028005"/>
              <a:gd name="connsiteY59" fmla="*/ 4702589 h 4702588"/>
              <a:gd name="connsiteX60" fmla="*/ 2530117 w 12028005"/>
              <a:gd name="connsiteY60" fmla="*/ 4702589 h 4702588"/>
              <a:gd name="connsiteX61" fmla="*/ 2528898 w 12028005"/>
              <a:gd name="connsiteY61" fmla="*/ 4700395 h 4702588"/>
              <a:gd name="connsiteX62" fmla="*/ 11078492 w 12028005"/>
              <a:gd name="connsiteY62" fmla="*/ 0 h 4702588"/>
              <a:gd name="connsiteX63" fmla="*/ 11079712 w 12028005"/>
              <a:gd name="connsiteY63" fmla="*/ 2217 h 4702588"/>
              <a:gd name="connsiteX64" fmla="*/ 2530117 w 12028005"/>
              <a:gd name="connsiteY64" fmla="*/ 4702589 h 4702588"/>
              <a:gd name="connsiteX65" fmla="*/ 2451034 w 12028005"/>
              <a:gd name="connsiteY65" fmla="*/ 4702589 h 4702588"/>
              <a:gd name="connsiteX66" fmla="*/ 2449815 w 12028005"/>
              <a:gd name="connsiteY66" fmla="*/ 4700395 h 4702588"/>
              <a:gd name="connsiteX67" fmla="*/ 10999397 w 12028005"/>
              <a:gd name="connsiteY67" fmla="*/ 0 h 4702588"/>
              <a:gd name="connsiteX68" fmla="*/ 11000616 w 12028005"/>
              <a:gd name="connsiteY68" fmla="*/ 2217 h 4702588"/>
              <a:gd name="connsiteX69" fmla="*/ 2451034 w 12028005"/>
              <a:gd name="connsiteY69" fmla="*/ 4702589 h 4702588"/>
              <a:gd name="connsiteX70" fmla="*/ 2372027 w 12028005"/>
              <a:gd name="connsiteY70" fmla="*/ 4702589 h 4702588"/>
              <a:gd name="connsiteX71" fmla="*/ 2370808 w 12028005"/>
              <a:gd name="connsiteY71" fmla="*/ 4700395 h 4702588"/>
              <a:gd name="connsiteX72" fmla="*/ 10920393 w 12028005"/>
              <a:gd name="connsiteY72" fmla="*/ 0 h 4702588"/>
              <a:gd name="connsiteX73" fmla="*/ 10921612 w 12028005"/>
              <a:gd name="connsiteY73" fmla="*/ 2217 h 4702588"/>
              <a:gd name="connsiteX74" fmla="*/ 2372027 w 12028005"/>
              <a:gd name="connsiteY74" fmla="*/ 4702589 h 4702588"/>
              <a:gd name="connsiteX75" fmla="*/ 2293017 w 12028005"/>
              <a:gd name="connsiteY75" fmla="*/ 4702589 h 4702588"/>
              <a:gd name="connsiteX76" fmla="*/ 2291797 w 12028005"/>
              <a:gd name="connsiteY76" fmla="*/ 4700395 h 4702588"/>
              <a:gd name="connsiteX77" fmla="*/ 10841389 w 12028005"/>
              <a:gd name="connsiteY77" fmla="*/ 0 h 4702588"/>
              <a:gd name="connsiteX78" fmla="*/ 10842608 w 12028005"/>
              <a:gd name="connsiteY78" fmla="*/ 2217 h 4702588"/>
              <a:gd name="connsiteX79" fmla="*/ 2293017 w 12028005"/>
              <a:gd name="connsiteY79" fmla="*/ 4702589 h 4702588"/>
              <a:gd name="connsiteX80" fmla="*/ 2214009 w 12028005"/>
              <a:gd name="connsiteY80" fmla="*/ 4702589 h 4702588"/>
              <a:gd name="connsiteX81" fmla="*/ 2212790 w 12028005"/>
              <a:gd name="connsiteY81" fmla="*/ 4700395 h 4702588"/>
              <a:gd name="connsiteX82" fmla="*/ 10762354 w 12028005"/>
              <a:gd name="connsiteY82" fmla="*/ 0 h 4702588"/>
              <a:gd name="connsiteX83" fmla="*/ 10763573 w 12028005"/>
              <a:gd name="connsiteY83" fmla="*/ 2217 h 4702588"/>
              <a:gd name="connsiteX84" fmla="*/ 2214009 w 12028005"/>
              <a:gd name="connsiteY84" fmla="*/ 4702589 h 4702588"/>
              <a:gd name="connsiteX85" fmla="*/ 2134929 w 12028005"/>
              <a:gd name="connsiteY85" fmla="*/ 4702589 h 4702588"/>
              <a:gd name="connsiteX86" fmla="*/ 2133710 w 12028005"/>
              <a:gd name="connsiteY86" fmla="*/ 4700395 h 4702588"/>
              <a:gd name="connsiteX87" fmla="*/ 10683289 w 12028005"/>
              <a:gd name="connsiteY87" fmla="*/ 0 h 4702588"/>
              <a:gd name="connsiteX88" fmla="*/ 10684508 w 12028005"/>
              <a:gd name="connsiteY88" fmla="*/ 2217 h 4702588"/>
              <a:gd name="connsiteX89" fmla="*/ 2134929 w 12028005"/>
              <a:gd name="connsiteY89" fmla="*/ 4702589 h 4702588"/>
              <a:gd name="connsiteX90" fmla="*/ 2055922 w 12028005"/>
              <a:gd name="connsiteY90" fmla="*/ 4702589 h 4702588"/>
              <a:gd name="connsiteX91" fmla="*/ 2054703 w 12028005"/>
              <a:gd name="connsiteY91" fmla="*/ 4700395 h 4702588"/>
              <a:gd name="connsiteX92" fmla="*/ 10604285 w 12028005"/>
              <a:gd name="connsiteY92" fmla="*/ 0 h 4702588"/>
              <a:gd name="connsiteX93" fmla="*/ 10605504 w 12028005"/>
              <a:gd name="connsiteY93" fmla="*/ 2217 h 4702588"/>
              <a:gd name="connsiteX94" fmla="*/ 2055922 w 12028005"/>
              <a:gd name="connsiteY94" fmla="*/ 4702589 h 4702588"/>
              <a:gd name="connsiteX95" fmla="*/ 1976915 w 12028005"/>
              <a:gd name="connsiteY95" fmla="*/ 4702589 h 4702588"/>
              <a:gd name="connsiteX96" fmla="*/ 1975695 w 12028005"/>
              <a:gd name="connsiteY96" fmla="*/ 4700395 h 4702588"/>
              <a:gd name="connsiteX97" fmla="*/ 10525280 w 12028005"/>
              <a:gd name="connsiteY97" fmla="*/ 0 h 4702588"/>
              <a:gd name="connsiteX98" fmla="*/ 10526500 w 12028005"/>
              <a:gd name="connsiteY98" fmla="*/ 2217 h 4702588"/>
              <a:gd name="connsiteX99" fmla="*/ 1976915 w 12028005"/>
              <a:gd name="connsiteY99" fmla="*/ 4702589 h 4702588"/>
              <a:gd name="connsiteX100" fmla="*/ 1897910 w 12028005"/>
              <a:gd name="connsiteY100" fmla="*/ 4702589 h 4702588"/>
              <a:gd name="connsiteX101" fmla="*/ 1896691 w 12028005"/>
              <a:gd name="connsiteY101" fmla="*/ 4700395 h 4702588"/>
              <a:gd name="connsiteX102" fmla="*/ 10446276 w 12028005"/>
              <a:gd name="connsiteY102" fmla="*/ 0 h 4702588"/>
              <a:gd name="connsiteX103" fmla="*/ 10447496 w 12028005"/>
              <a:gd name="connsiteY103" fmla="*/ 2217 h 4702588"/>
              <a:gd name="connsiteX104" fmla="*/ 1897910 w 12028005"/>
              <a:gd name="connsiteY104" fmla="*/ 4702589 h 4702588"/>
              <a:gd name="connsiteX105" fmla="*/ 1818827 w 12028005"/>
              <a:gd name="connsiteY105" fmla="*/ 4702589 h 4702588"/>
              <a:gd name="connsiteX106" fmla="*/ 1817608 w 12028005"/>
              <a:gd name="connsiteY106" fmla="*/ 4700395 h 4702588"/>
              <a:gd name="connsiteX107" fmla="*/ 10367211 w 12028005"/>
              <a:gd name="connsiteY107" fmla="*/ 0 h 4702588"/>
              <a:gd name="connsiteX108" fmla="*/ 10368430 w 12028005"/>
              <a:gd name="connsiteY108" fmla="*/ 2217 h 4702588"/>
              <a:gd name="connsiteX109" fmla="*/ 1818827 w 12028005"/>
              <a:gd name="connsiteY109" fmla="*/ 4702589 h 4702588"/>
              <a:gd name="connsiteX110" fmla="*/ 1739820 w 12028005"/>
              <a:gd name="connsiteY110" fmla="*/ 4702589 h 4702588"/>
              <a:gd name="connsiteX111" fmla="*/ 1738601 w 12028005"/>
              <a:gd name="connsiteY111" fmla="*/ 4700395 h 4702588"/>
              <a:gd name="connsiteX112" fmla="*/ 10288177 w 12028005"/>
              <a:gd name="connsiteY112" fmla="*/ 0 h 4702588"/>
              <a:gd name="connsiteX113" fmla="*/ 10289396 w 12028005"/>
              <a:gd name="connsiteY113" fmla="*/ 2217 h 4702588"/>
              <a:gd name="connsiteX114" fmla="*/ 1739820 w 12028005"/>
              <a:gd name="connsiteY114" fmla="*/ 4702589 h 4702588"/>
              <a:gd name="connsiteX115" fmla="*/ 1660816 w 12028005"/>
              <a:gd name="connsiteY115" fmla="*/ 4702589 h 4702588"/>
              <a:gd name="connsiteX116" fmla="*/ 1659596 w 12028005"/>
              <a:gd name="connsiteY116" fmla="*/ 4700395 h 4702588"/>
              <a:gd name="connsiteX117" fmla="*/ 10209172 w 12028005"/>
              <a:gd name="connsiteY117" fmla="*/ 0 h 4702588"/>
              <a:gd name="connsiteX118" fmla="*/ 10210392 w 12028005"/>
              <a:gd name="connsiteY118" fmla="*/ 2217 h 4702588"/>
              <a:gd name="connsiteX119" fmla="*/ 1660816 w 12028005"/>
              <a:gd name="connsiteY119" fmla="*/ 4702589 h 4702588"/>
              <a:gd name="connsiteX120" fmla="*/ 1581808 w 12028005"/>
              <a:gd name="connsiteY120" fmla="*/ 4702589 h 4702588"/>
              <a:gd name="connsiteX121" fmla="*/ 1580589 w 12028005"/>
              <a:gd name="connsiteY121" fmla="*/ 4700395 h 4702588"/>
              <a:gd name="connsiteX122" fmla="*/ 10130168 w 12028005"/>
              <a:gd name="connsiteY122" fmla="*/ 0 h 4702588"/>
              <a:gd name="connsiteX123" fmla="*/ 10131387 w 12028005"/>
              <a:gd name="connsiteY123" fmla="*/ 2217 h 4702588"/>
              <a:gd name="connsiteX124" fmla="*/ 1581808 w 12028005"/>
              <a:gd name="connsiteY124" fmla="*/ 4702589 h 4702588"/>
              <a:gd name="connsiteX125" fmla="*/ 1502725 w 12028005"/>
              <a:gd name="connsiteY125" fmla="*/ 4702589 h 4702588"/>
              <a:gd name="connsiteX126" fmla="*/ 1501506 w 12028005"/>
              <a:gd name="connsiteY126" fmla="*/ 4700395 h 4702588"/>
              <a:gd name="connsiteX127" fmla="*/ 10051073 w 12028005"/>
              <a:gd name="connsiteY127" fmla="*/ 0 h 4702588"/>
              <a:gd name="connsiteX128" fmla="*/ 10052292 w 12028005"/>
              <a:gd name="connsiteY128" fmla="*/ 2217 h 4702588"/>
              <a:gd name="connsiteX129" fmla="*/ 1502725 w 12028005"/>
              <a:gd name="connsiteY129" fmla="*/ 4702589 h 4702588"/>
              <a:gd name="connsiteX130" fmla="*/ 1423721 w 12028005"/>
              <a:gd name="connsiteY130" fmla="*/ 4702589 h 4702588"/>
              <a:gd name="connsiteX131" fmla="*/ 1422502 w 12028005"/>
              <a:gd name="connsiteY131" fmla="*/ 4700395 h 4702588"/>
              <a:gd name="connsiteX132" fmla="*/ 9972099 w 12028005"/>
              <a:gd name="connsiteY132" fmla="*/ 0 h 4702588"/>
              <a:gd name="connsiteX133" fmla="*/ 9973318 w 12028005"/>
              <a:gd name="connsiteY133" fmla="*/ 2217 h 4702588"/>
              <a:gd name="connsiteX134" fmla="*/ 1423721 w 12028005"/>
              <a:gd name="connsiteY134" fmla="*/ 4702589 h 4702588"/>
              <a:gd name="connsiteX135" fmla="*/ 1344714 w 12028005"/>
              <a:gd name="connsiteY135" fmla="*/ 4702589 h 4702588"/>
              <a:gd name="connsiteX136" fmla="*/ 1343494 w 12028005"/>
              <a:gd name="connsiteY136" fmla="*/ 4700395 h 4702588"/>
              <a:gd name="connsiteX137" fmla="*/ 9893064 w 12028005"/>
              <a:gd name="connsiteY137" fmla="*/ 0 h 4702588"/>
              <a:gd name="connsiteX138" fmla="*/ 9894284 w 12028005"/>
              <a:gd name="connsiteY138" fmla="*/ 2217 h 4702588"/>
              <a:gd name="connsiteX139" fmla="*/ 1344714 w 12028005"/>
              <a:gd name="connsiteY139" fmla="*/ 4702589 h 4702588"/>
              <a:gd name="connsiteX140" fmla="*/ 1265630 w 12028005"/>
              <a:gd name="connsiteY140" fmla="*/ 4702589 h 4702588"/>
              <a:gd name="connsiteX141" fmla="*/ 1264411 w 12028005"/>
              <a:gd name="connsiteY141" fmla="*/ 4700395 h 4702588"/>
              <a:gd name="connsiteX142" fmla="*/ 9813999 w 12028005"/>
              <a:gd name="connsiteY142" fmla="*/ 0 h 4702588"/>
              <a:gd name="connsiteX143" fmla="*/ 9815218 w 12028005"/>
              <a:gd name="connsiteY143" fmla="*/ 2217 h 4702588"/>
              <a:gd name="connsiteX144" fmla="*/ 1265630 w 12028005"/>
              <a:gd name="connsiteY144" fmla="*/ 4702589 h 4702588"/>
              <a:gd name="connsiteX145" fmla="*/ 1186623 w 12028005"/>
              <a:gd name="connsiteY145" fmla="*/ 4702589 h 4702588"/>
              <a:gd name="connsiteX146" fmla="*/ 1185404 w 12028005"/>
              <a:gd name="connsiteY146" fmla="*/ 4700395 h 4702588"/>
              <a:gd name="connsiteX147" fmla="*/ 9734995 w 12028005"/>
              <a:gd name="connsiteY147" fmla="*/ 0 h 4702588"/>
              <a:gd name="connsiteX148" fmla="*/ 9736214 w 12028005"/>
              <a:gd name="connsiteY148" fmla="*/ 2217 h 4702588"/>
              <a:gd name="connsiteX149" fmla="*/ 1186623 w 12028005"/>
              <a:gd name="connsiteY149" fmla="*/ 4702589 h 4702588"/>
              <a:gd name="connsiteX150" fmla="*/ 1107619 w 12028005"/>
              <a:gd name="connsiteY150" fmla="*/ 4702589 h 4702588"/>
              <a:gd name="connsiteX151" fmla="*/ 1106400 w 12028005"/>
              <a:gd name="connsiteY151" fmla="*/ 4700395 h 4702588"/>
              <a:gd name="connsiteX152" fmla="*/ 9655960 w 12028005"/>
              <a:gd name="connsiteY152" fmla="*/ 0 h 4702588"/>
              <a:gd name="connsiteX153" fmla="*/ 9657180 w 12028005"/>
              <a:gd name="connsiteY153" fmla="*/ 2217 h 4702588"/>
              <a:gd name="connsiteX154" fmla="*/ 1107619 w 12028005"/>
              <a:gd name="connsiteY154" fmla="*/ 4702589 h 4702588"/>
              <a:gd name="connsiteX155" fmla="*/ 1028609 w 12028005"/>
              <a:gd name="connsiteY155" fmla="*/ 4702589 h 4702588"/>
              <a:gd name="connsiteX156" fmla="*/ 1027389 w 12028005"/>
              <a:gd name="connsiteY156" fmla="*/ 4700395 h 4702588"/>
              <a:gd name="connsiteX157" fmla="*/ 9576987 w 12028005"/>
              <a:gd name="connsiteY157" fmla="*/ 0 h 4702588"/>
              <a:gd name="connsiteX158" fmla="*/ 9578206 w 12028005"/>
              <a:gd name="connsiteY158" fmla="*/ 2217 h 4702588"/>
              <a:gd name="connsiteX159" fmla="*/ 1028609 w 12028005"/>
              <a:gd name="connsiteY159" fmla="*/ 4702589 h 4702588"/>
              <a:gd name="connsiteX160" fmla="*/ 949528 w 12028005"/>
              <a:gd name="connsiteY160" fmla="*/ 4702589 h 4702588"/>
              <a:gd name="connsiteX161" fmla="*/ 948309 w 12028005"/>
              <a:gd name="connsiteY161" fmla="*/ 4700395 h 4702588"/>
              <a:gd name="connsiteX162" fmla="*/ 9497891 w 12028005"/>
              <a:gd name="connsiteY162" fmla="*/ 0 h 4702588"/>
              <a:gd name="connsiteX163" fmla="*/ 9499110 w 12028005"/>
              <a:gd name="connsiteY163" fmla="*/ 2217 h 4702588"/>
              <a:gd name="connsiteX164" fmla="*/ 949528 w 12028005"/>
              <a:gd name="connsiteY164" fmla="*/ 4702589 h 4702588"/>
              <a:gd name="connsiteX165" fmla="*/ 870521 w 12028005"/>
              <a:gd name="connsiteY165" fmla="*/ 4702589 h 4702588"/>
              <a:gd name="connsiteX166" fmla="*/ 869302 w 12028005"/>
              <a:gd name="connsiteY166" fmla="*/ 4700395 h 4702588"/>
              <a:gd name="connsiteX167" fmla="*/ 9418887 w 12028005"/>
              <a:gd name="connsiteY167" fmla="*/ 0 h 4702588"/>
              <a:gd name="connsiteX168" fmla="*/ 9420106 w 12028005"/>
              <a:gd name="connsiteY168" fmla="*/ 2217 h 4702588"/>
              <a:gd name="connsiteX169" fmla="*/ 870521 w 12028005"/>
              <a:gd name="connsiteY169" fmla="*/ 4702589 h 4702588"/>
              <a:gd name="connsiteX170" fmla="*/ 791514 w 12028005"/>
              <a:gd name="connsiteY170" fmla="*/ 4702589 h 4702588"/>
              <a:gd name="connsiteX171" fmla="*/ 790295 w 12028005"/>
              <a:gd name="connsiteY171" fmla="*/ 4700395 h 4702588"/>
              <a:gd name="connsiteX172" fmla="*/ 9339883 w 12028005"/>
              <a:gd name="connsiteY172" fmla="*/ 0 h 4702588"/>
              <a:gd name="connsiteX173" fmla="*/ 9341102 w 12028005"/>
              <a:gd name="connsiteY173" fmla="*/ 2217 h 4702588"/>
              <a:gd name="connsiteX174" fmla="*/ 791514 w 12028005"/>
              <a:gd name="connsiteY174" fmla="*/ 4702589 h 4702588"/>
              <a:gd name="connsiteX175" fmla="*/ 712506 w 12028005"/>
              <a:gd name="connsiteY175" fmla="*/ 4702589 h 4702588"/>
              <a:gd name="connsiteX176" fmla="*/ 711287 w 12028005"/>
              <a:gd name="connsiteY176" fmla="*/ 4700395 h 4702588"/>
              <a:gd name="connsiteX177" fmla="*/ 9260848 w 12028005"/>
              <a:gd name="connsiteY177" fmla="*/ 0 h 4702588"/>
              <a:gd name="connsiteX178" fmla="*/ 9262067 w 12028005"/>
              <a:gd name="connsiteY178" fmla="*/ 2217 h 4702588"/>
              <a:gd name="connsiteX179" fmla="*/ 712506 w 12028005"/>
              <a:gd name="connsiteY179" fmla="*/ 4702589 h 4702588"/>
              <a:gd name="connsiteX180" fmla="*/ 633422 w 12028005"/>
              <a:gd name="connsiteY180" fmla="*/ 4702589 h 4702588"/>
              <a:gd name="connsiteX181" fmla="*/ 632203 w 12028005"/>
              <a:gd name="connsiteY181" fmla="*/ 4700395 h 4702588"/>
              <a:gd name="connsiteX182" fmla="*/ 9181783 w 12028005"/>
              <a:gd name="connsiteY182" fmla="*/ 0 h 4702588"/>
              <a:gd name="connsiteX183" fmla="*/ 9183002 w 12028005"/>
              <a:gd name="connsiteY183" fmla="*/ 2217 h 4702588"/>
              <a:gd name="connsiteX184" fmla="*/ 633422 w 12028005"/>
              <a:gd name="connsiteY184" fmla="*/ 4702589 h 4702588"/>
              <a:gd name="connsiteX185" fmla="*/ 554416 w 12028005"/>
              <a:gd name="connsiteY185" fmla="*/ 4702589 h 4702588"/>
              <a:gd name="connsiteX186" fmla="*/ 553197 w 12028005"/>
              <a:gd name="connsiteY186" fmla="*/ 4700395 h 4702588"/>
              <a:gd name="connsiteX187" fmla="*/ 9102779 w 12028005"/>
              <a:gd name="connsiteY187" fmla="*/ 0 h 4702588"/>
              <a:gd name="connsiteX188" fmla="*/ 9103998 w 12028005"/>
              <a:gd name="connsiteY188" fmla="*/ 2217 h 4702588"/>
              <a:gd name="connsiteX189" fmla="*/ 554416 w 12028005"/>
              <a:gd name="connsiteY189" fmla="*/ 4702589 h 4702588"/>
              <a:gd name="connsiteX190" fmla="*/ 475411 w 12028005"/>
              <a:gd name="connsiteY190" fmla="*/ 4702589 h 4702588"/>
              <a:gd name="connsiteX191" fmla="*/ 474192 w 12028005"/>
              <a:gd name="connsiteY191" fmla="*/ 4700395 h 4702588"/>
              <a:gd name="connsiteX192" fmla="*/ 9023775 w 12028005"/>
              <a:gd name="connsiteY192" fmla="*/ 0 h 4702588"/>
              <a:gd name="connsiteX193" fmla="*/ 9024994 w 12028005"/>
              <a:gd name="connsiteY193" fmla="*/ 2217 h 4702588"/>
              <a:gd name="connsiteX194" fmla="*/ 475411 w 12028005"/>
              <a:gd name="connsiteY194" fmla="*/ 4702589 h 4702588"/>
              <a:gd name="connsiteX195" fmla="*/ 396404 w 12028005"/>
              <a:gd name="connsiteY195" fmla="*/ 4702589 h 4702588"/>
              <a:gd name="connsiteX196" fmla="*/ 395185 w 12028005"/>
              <a:gd name="connsiteY196" fmla="*/ 4700395 h 4702588"/>
              <a:gd name="connsiteX197" fmla="*/ 8944771 w 12028005"/>
              <a:gd name="connsiteY197" fmla="*/ 0 h 4702588"/>
              <a:gd name="connsiteX198" fmla="*/ 8945990 w 12028005"/>
              <a:gd name="connsiteY198" fmla="*/ 2217 h 4702588"/>
              <a:gd name="connsiteX199" fmla="*/ 396404 w 12028005"/>
              <a:gd name="connsiteY199" fmla="*/ 4702589 h 4702588"/>
              <a:gd name="connsiteX200" fmla="*/ 317321 w 12028005"/>
              <a:gd name="connsiteY200" fmla="*/ 4702589 h 4702588"/>
              <a:gd name="connsiteX201" fmla="*/ 316102 w 12028005"/>
              <a:gd name="connsiteY201" fmla="*/ 4700395 h 4702588"/>
              <a:gd name="connsiteX202" fmla="*/ 8865705 w 12028005"/>
              <a:gd name="connsiteY202" fmla="*/ 0 h 4702588"/>
              <a:gd name="connsiteX203" fmla="*/ 8866925 w 12028005"/>
              <a:gd name="connsiteY203" fmla="*/ 2217 h 4702588"/>
              <a:gd name="connsiteX204" fmla="*/ 317321 w 12028005"/>
              <a:gd name="connsiteY204" fmla="*/ 4702589 h 4702588"/>
              <a:gd name="connsiteX205" fmla="*/ 238314 w 12028005"/>
              <a:gd name="connsiteY205" fmla="*/ 4702589 h 4702588"/>
              <a:gd name="connsiteX206" fmla="*/ 237095 w 12028005"/>
              <a:gd name="connsiteY206" fmla="*/ 4700395 h 4702588"/>
              <a:gd name="connsiteX207" fmla="*/ 8786671 w 12028005"/>
              <a:gd name="connsiteY207" fmla="*/ 0 h 4702588"/>
              <a:gd name="connsiteX208" fmla="*/ 8787890 w 12028005"/>
              <a:gd name="connsiteY208" fmla="*/ 2217 h 4702588"/>
              <a:gd name="connsiteX209" fmla="*/ 238314 w 12028005"/>
              <a:gd name="connsiteY209" fmla="*/ 4702589 h 4702588"/>
              <a:gd name="connsiteX210" fmla="*/ 159310 w 12028005"/>
              <a:gd name="connsiteY210" fmla="*/ 4702589 h 4702588"/>
              <a:gd name="connsiteX211" fmla="*/ 158091 w 12028005"/>
              <a:gd name="connsiteY211" fmla="*/ 4700395 h 4702588"/>
              <a:gd name="connsiteX212" fmla="*/ 8707667 w 12028005"/>
              <a:gd name="connsiteY212" fmla="*/ 0 h 4702588"/>
              <a:gd name="connsiteX213" fmla="*/ 8708886 w 12028005"/>
              <a:gd name="connsiteY213" fmla="*/ 2217 h 4702588"/>
              <a:gd name="connsiteX214" fmla="*/ 159310 w 12028005"/>
              <a:gd name="connsiteY214" fmla="*/ 4702589 h 4702588"/>
              <a:gd name="connsiteX215" fmla="*/ 80303 w 12028005"/>
              <a:gd name="connsiteY215" fmla="*/ 4702589 h 4702588"/>
              <a:gd name="connsiteX216" fmla="*/ 79083 w 12028005"/>
              <a:gd name="connsiteY216" fmla="*/ 4700395 h 4702588"/>
              <a:gd name="connsiteX217" fmla="*/ 8628662 w 12028005"/>
              <a:gd name="connsiteY217" fmla="*/ 0 h 4702588"/>
              <a:gd name="connsiteX218" fmla="*/ 8629882 w 12028005"/>
              <a:gd name="connsiteY218" fmla="*/ 2217 h 4702588"/>
              <a:gd name="connsiteX219" fmla="*/ 80303 w 12028005"/>
              <a:gd name="connsiteY219" fmla="*/ 4702589 h 4702588"/>
              <a:gd name="connsiteX220" fmla="*/ 1219 w 12028005"/>
              <a:gd name="connsiteY220" fmla="*/ 4702589 h 4702588"/>
              <a:gd name="connsiteX221" fmla="*/ 0 w 12028005"/>
              <a:gd name="connsiteY221" fmla="*/ 4700395 h 4702588"/>
              <a:gd name="connsiteX222" fmla="*/ 8549567 w 12028005"/>
              <a:gd name="connsiteY222" fmla="*/ 0 h 4702588"/>
              <a:gd name="connsiteX223" fmla="*/ 8550786 w 12028005"/>
              <a:gd name="connsiteY223" fmla="*/ 2217 h 4702588"/>
              <a:gd name="connsiteX224" fmla="*/ 1219 w 12028005"/>
              <a:gd name="connsiteY224" fmla="*/ 4702589 h 470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2028005" h="4702588">
                <a:moveTo>
                  <a:pt x="3478417" y="4702589"/>
                </a:moveTo>
                <a:lnTo>
                  <a:pt x="3477201" y="4700395"/>
                </a:lnTo>
                <a:lnTo>
                  <a:pt x="12026786" y="0"/>
                </a:lnTo>
                <a:lnTo>
                  <a:pt x="12028005" y="2217"/>
                </a:lnTo>
                <a:lnTo>
                  <a:pt x="3478417" y="4702589"/>
                </a:lnTo>
                <a:close/>
                <a:moveTo>
                  <a:pt x="3399337" y="4702589"/>
                </a:moveTo>
                <a:lnTo>
                  <a:pt x="3398121" y="4700395"/>
                </a:lnTo>
                <a:lnTo>
                  <a:pt x="11947691" y="0"/>
                </a:lnTo>
                <a:lnTo>
                  <a:pt x="11948910" y="2217"/>
                </a:lnTo>
                <a:lnTo>
                  <a:pt x="3399337" y="4702589"/>
                </a:lnTo>
                <a:close/>
                <a:moveTo>
                  <a:pt x="3320333" y="4702589"/>
                </a:moveTo>
                <a:lnTo>
                  <a:pt x="3319114" y="4700395"/>
                </a:lnTo>
                <a:lnTo>
                  <a:pt x="11868717" y="0"/>
                </a:lnTo>
                <a:lnTo>
                  <a:pt x="11869936" y="2217"/>
                </a:lnTo>
                <a:lnTo>
                  <a:pt x="3320333" y="4702589"/>
                </a:lnTo>
                <a:close/>
                <a:moveTo>
                  <a:pt x="3241326" y="4702589"/>
                </a:moveTo>
                <a:lnTo>
                  <a:pt x="3240103" y="4700395"/>
                </a:lnTo>
                <a:lnTo>
                  <a:pt x="11789682" y="0"/>
                </a:lnTo>
                <a:lnTo>
                  <a:pt x="11790902" y="2217"/>
                </a:lnTo>
                <a:lnTo>
                  <a:pt x="3241326" y="4702589"/>
                </a:lnTo>
                <a:close/>
                <a:moveTo>
                  <a:pt x="3162318" y="4702589"/>
                </a:moveTo>
                <a:lnTo>
                  <a:pt x="3161099" y="4700395"/>
                </a:lnTo>
                <a:lnTo>
                  <a:pt x="11710678" y="0"/>
                </a:lnTo>
                <a:lnTo>
                  <a:pt x="11711897" y="2217"/>
                </a:lnTo>
                <a:lnTo>
                  <a:pt x="3162318" y="4702589"/>
                </a:lnTo>
                <a:close/>
                <a:moveTo>
                  <a:pt x="3083235" y="4702589"/>
                </a:moveTo>
                <a:lnTo>
                  <a:pt x="3082019" y="4700395"/>
                </a:lnTo>
                <a:lnTo>
                  <a:pt x="11631613" y="0"/>
                </a:lnTo>
                <a:lnTo>
                  <a:pt x="11632832" y="2217"/>
                </a:lnTo>
                <a:lnTo>
                  <a:pt x="3083235" y="4702589"/>
                </a:lnTo>
                <a:close/>
                <a:moveTo>
                  <a:pt x="3004231" y="4702589"/>
                </a:moveTo>
                <a:lnTo>
                  <a:pt x="3003012" y="4700395"/>
                </a:lnTo>
                <a:lnTo>
                  <a:pt x="11552578" y="0"/>
                </a:lnTo>
                <a:lnTo>
                  <a:pt x="11553798" y="2217"/>
                </a:lnTo>
                <a:lnTo>
                  <a:pt x="3004231" y="4702589"/>
                </a:lnTo>
                <a:close/>
                <a:moveTo>
                  <a:pt x="2925224" y="4702589"/>
                </a:moveTo>
                <a:lnTo>
                  <a:pt x="2924004" y="4700395"/>
                </a:lnTo>
                <a:lnTo>
                  <a:pt x="11473605" y="0"/>
                </a:lnTo>
                <a:lnTo>
                  <a:pt x="11474824" y="2217"/>
                </a:lnTo>
                <a:lnTo>
                  <a:pt x="2925224" y="4702589"/>
                </a:lnTo>
                <a:close/>
                <a:moveTo>
                  <a:pt x="2846216" y="4702589"/>
                </a:moveTo>
                <a:lnTo>
                  <a:pt x="2844997" y="4700395"/>
                </a:lnTo>
                <a:lnTo>
                  <a:pt x="11394570" y="0"/>
                </a:lnTo>
                <a:lnTo>
                  <a:pt x="11395789" y="2217"/>
                </a:lnTo>
                <a:lnTo>
                  <a:pt x="2846216" y="4702589"/>
                </a:lnTo>
                <a:close/>
                <a:moveTo>
                  <a:pt x="2767133" y="4702589"/>
                </a:moveTo>
                <a:lnTo>
                  <a:pt x="2765917" y="4700395"/>
                </a:lnTo>
                <a:lnTo>
                  <a:pt x="11315505" y="0"/>
                </a:lnTo>
                <a:lnTo>
                  <a:pt x="11316724" y="2217"/>
                </a:lnTo>
                <a:lnTo>
                  <a:pt x="2767133" y="4702589"/>
                </a:lnTo>
                <a:close/>
                <a:moveTo>
                  <a:pt x="2688129" y="4702589"/>
                </a:moveTo>
                <a:lnTo>
                  <a:pt x="2686910" y="4700395"/>
                </a:lnTo>
                <a:lnTo>
                  <a:pt x="11236501" y="0"/>
                </a:lnTo>
                <a:lnTo>
                  <a:pt x="11237720" y="2217"/>
                </a:lnTo>
                <a:lnTo>
                  <a:pt x="2688129" y="4702589"/>
                </a:lnTo>
                <a:close/>
                <a:moveTo>
                  <a:pt x="2609122" y="4702589"/>
                </a:moveTo>
                <a:lnTo>
                  <a:pt x="2607902" y="4700395"/>
                </a:lnTo>
                <a:lnTo>
                  <a:pt x="11157466" y="0"/>
                </a:lnTo>
                <a:lnTo>
                  <a:pt x="11158685" y="2217"/>
                </a:lnTo>
                <a:lnTo>
                  <a:pt x="2609122" y="4702589"/>
                </a:lnTo>
                <a:close/>
                <a:moveTo>
                  <a:pt x="2530117" y="4702589"/>
                </a:moveTo>
                <a:lnTo>
                  <a:pt x="2528898" y="4700395"/>
                </a:lnTo>
                <a:lnTo>
                  <a:pt x="11078492" y="0"/>
                </a:lnTo>
                <a:lnTo>
                  <a:pt x="11079712" y="2217"/>
                </a:lnTo>
                <a:lnTo>
                  <a:pt x="2530117" y="4702589"/>
                </a:lnTo>
                <a:close/>
                <a:moveTo>
                  <a:pt x="2451034" y="4702589"/>
                </a:moveTo>
                <a:lnTo>
                  <a:pt x="2449815" y="4700395"/>
                </a:lnTo>
                <a:lnTo>
                  <a:pt x="10999397" y="0"/>
                </a:lnTo>
                <a:lnTo>
                  <a:pt x="11000616" y="2217"/>
                </a:lnTo>
                <a:lnTo>
                  <a:pt x="2451034" y="4702589"/>
                </a:lnTo>
                <a:close/>
                <a:moveTo>
                  <a:pt x="2372027" y="4702589"/>
                </a:moveTo>
                <a:lnTo>
                  <a:pt x="2370808" y="4700395"/>
                </a:lnTo>
                <a:lnTo>
                  <a:pt x="10920393" y="0"/>
                </a:lnTo>
                <a:lnTo>
                  <a:pt x="10921612" y="2217"/>
                </a:lnTo>
                <a:lnTo>
                  <a:pt x="2372027" y="4702589"/>
                </a:lnTo>
                <a:close/>
                <a:moveTo>
                  <a:pt x="2293017" y="4702589"/>
                </a:moveTo>
                <a:lnTo>
                  <a:pt x="2291797" y="4700395"/>
                </a:lnTo>
                <a:lnTo>
                  <a:pt x="10841389" y="0"/>
                </a:lnTo>
                <a:lnTo>
                  <a:pt x="10842608" y="2217"/>
                </a:lnTo>
                <a:lnTo>
                  <a:pt x="2293017" y="4702589"/>
                </a:lnTo>
                <a:close/>
                <a:moveTo>
                  <a:pt x="2214009" y="4702589"/>
                </a:moveTo>
                <a:lnTo>
                  <a:pt x="2212790" y="4700395"/>
                </a:lnTo>
                <a:lnTo>
                  <a:pt x="10762354" y="0"/>
                </a:lnTo>
                <a:lnTo>
                  <a:pt x="10763573" y="2217"/>
                </a:lnTo>
                <a:lnTo>
                  <a:pt x="2214009" y="4702589"/>
                </a:lnTo>
                <a:close/>
                <a:moveTo>
                  <a:pt x="2134929" y="4702589"/>
                </a:moveTo>
                <a:lnTo>
                  <a:pt x="2133710" y="4700395"/>
                </a:lnTo>
                <a:lnTo>
                  <a:pt x="10683289" y="0"/>
                </a:lnTo>
                <a:lnTo>
                  <a:pt x="10684508" y="2217"/>
                </a:lnTo>
                <a:lnTo>
                  <a:pt x="2134929" y="4702589"/>
                </a:lnTo>
                <a:close/>
                <a:moveTo>
                  <a:pt x="2055922" y="4702589"/>
                </a:moveTo>
                <a:lnTo>
                  <a:pt x="2054703" y="4700395"/>
                </a:lnTo>
                <a:lnTo>
                  <a:pt x="10604285" y="0"/>
                </a:lnTo>
                <a:lnTo>
                  <a:pt x="10605504" y="2217"/>
                </a:lnTo>
                <a:lnTo>
                  <a:pt x="2055922" y="4702589"/>
                </a:lnTo>
                <a:close/>
                <a:moveTo>
                  <a:pt x="1976915" y="4702589"/>
                </a:moveTo>
                <a:lnTo>
                  <a:pt x="1975695" y="4700395"/>
                </a:lnTo>
                <a:lnTo>
                  <a:pt x="10525280" y="0"/>
                </a:lnTo>
                <a:lnTo>
                  <a:pt x="10526500" y="2217"/>
                </a:lnTo>
                <a:lnTo>
                  <a:pt x="1976915" y="4702589"/>
                </a:lnTo>
                <a:close/>
                <a:moveTo>
                  <a:pt x="1897910" y="4702589"/>
                </a:moveTo>
                <a:lnTo>
                  <a:pt x="1896691" y="4700395"/>
                </a:lnTo>
                <a:lnTo>
                  <a:pt x="10446276" y="0"/>
                </a:lnTo>
                <a:lnTo>
                  <a:pt x="10447496" y="2217"/>
                </a:lnTo>
                <a:lnTo>
                  <a:pt x="1897910" y="4702589"/>
                </a:lnTo>
                <a:close/>
                <a:moveTo>
                  <a:pt x="1818827" y="4702589"/>
                </a:moveTo>
                <a:lnTo>
                  <a:pt x="1817608" y="4700395"/>
                </a:lnTo>
                <a:lnTo>
                  <a:pt x="10367211" y="0"/>
                </a:lnTo>
                <a:lnTo>
                  <a:pt x="10368430" y="2217"/>
                </a:lnTo>
                <a:lnTo>
                  <a:pt x="1818827" y="4702589"/>
                </a:lnTo>
                <a:close/>
                <a:moveTo>
                  <a:pt x="1739820" y="4702589"/>
                </a:moveTo>
                <a:lnTo>
                  <a:pt x="1738601" y="4700395"/>
                </a:lnTo>
                <a:lnTo>
                  <a:pt x="10288177" y="0"/>
                </a:lnTo>
                <a:lnTo>
                  <a:pt x="10289396" y="2217"/>
                </a:lnTo>
                <a:lnTo>
                  <a:pt x="1739820" y="4702589"/>
                </a:lnTo>
                <a:close/>
                <a:moveTo>
                  <a:pt x="1660816" y="4702589"/>
                </a:moveTo>
                <a:lnTo>
                  <a:pt x="1659596" y="4700395"/>
                </a:lnTo>
                <a:lnTo>
                  <a:pt x="10209172" y="0"/>
                </a:lnTo>
                <a:lnTo>
                  <a:pt x="10210392" y="2217"/>
                </a:lnTo>
                <a:lnTo>
                  <a:pt x="1660816" y="4702589"/>
                </a:lnTo>
                <a:close/>
                <a:moveTo>
                  <a:pt x="1581808" y="4702589"/>
                </a:moveTo>
                <a:lnTo>
                  <a:pt x="1580589" y="4700395"/>
                </a:lnTo>
                <a:lnTo>
                  <a:pt x="10130168" y="0"/>
                </a:lnTo>
                <a:lnTo>
                  <a:pt x="10131387" y="2217"/>
                </a:lnTo>
                <a:lnTo>
                  <a:pt x="1581808" y="4702589"/>
                </a:lnTo>
                <a:close/>
                <a:moveTo>
                  <a:pt x="1502725" y="4702589"/>
                </a:moveTo>
                <a:lnTo>
                  <a:pt x="1501506" y="4700395"/>
                </a:lnTo>
                <a:lnTo>
                  <a:pt x="10051073" y="0"/>
                </a:lnTo>
                <a:lnTo>
                  <a:pt x="10052292" y="2217"/>
                </a:lnTo>
                <a:lnTo>
                  <a:pt x="1502725" y="4702589"/>
                </a:lnTo>
                <a:close/>
                <a:moveTo>
                  <a:pt x="1423721" y="4702589"/>
                </a:moveTo>
                <a:lnTo>
                  <a:pt x="1422502" y="4700395"/>
                </a:lnTo>
                <a:lnTo>
                  <a:pt x="9972099" y="0"/>
                </a:lnTo>
                <a:lnTo>
                  <a:pt x="9973318" y="2217"/>
                </a:lnTo>
                <a:lnTo>
                  <a:pt x="1423721" y="4702589"/>
                </a:lnTo>
                <a:close/>
                <a:moveTo>
                  <a:pt x="1344714" y="4702589"/>
                </a:moveTo>
                <a:lnTo>
                  <a:pt x="1343494" y="4700395"/>
                </a:lnTo>
                <a:lnTo>
                  <a:pt x="9893064" y="0"/>
                </a:lnTo>
                <a:lnTo>
                  <a:pt x="9894284" y="2217"/>
                </a:lnTo>
                <a:lnTo>
                  <a:pt x="1344714" y="4702589"/>
                </a:lnTo>
                <a:close/>
                <a:moveTo>
                  <a:pt x="1265630" y="4702589"/>
                </a:moveTo>
                <a:lnTo>
                  <a:pt x="1264411" y="4700395"/>
                </a:lnTo>
                <a:lnTo>
                  <a:pt x="9813999" y="0"/>
                </a:lnTo>
                <a:lnTo>
                  <a:pt x="9815218" y="2217"/>
                </a:lnTo>
                <a:lnTo>
                  <a:pt x="1265630" y="4702589"/>
                </a:lnTo>
                <a:close/>
                <a:moveTo>
                  <a:pt x="1186623" y="4702589"/>
                </a:moveTo>
                <a:lnTo>
                  <a:pt x="1185404" y="4700395"/>
                </a:lnTo>
                <a:lnTo>
                  <a:pt x="9734995" y="0"/>
                </a:lnTo>
                <a:lnTo>
                  <a:pt x="9736214" y="2217"/>
                </a:lnTo>
                <a:lnTo>
                  <a:pt x="1186623" y="4702589"/>
                </a:lnTo>
                <a:close/>
                <a:moveTo>
                  <a:pt x="1107619" y="4702589"/>
                </a:moveTo>
                <a:lnTo>
                  <a:pt x="1106400" y="4700395"/>
                </a:lnTo>
                <a:lnTo>
                  <a:pt x="9655960" y="0"/>
                </a:lnTo>
                <a:lnTo>
                  <a:pt x="9657180" y="2217"/>
                </a:lnTo>
                <a:lnTo>
                  <a:pt x="1107619" y="4702589"/>
                </a:lnTo>
                <a:close/>
                <a:moveTo>
                  <a:pt x="1028609" y="4702589"/>
                </a:moveTo>
                <a:lnTo>
                  <a:pt x="1027389" y="4700395"/>
                </a:lnTo>
                <a:lnTo>
                  <a:pt x="9576987" y="0"/>
                </a:lnTo>
                <a:lnTo>
                  <a:pt x="9578206" y="2217"/>
                </a:lnTo>
                <a:lnTo>
                  <a:pt x="1028609" y="4702589"/>
                </a:lnTo>
                <a:close/>
                <a:moveTo>
                  <a:pt x="949528" y="4702589"/>
                </a:moveTo>
                <a:lnTo>
                  <a:pt x="948309" y="4700395"/>
                </a:lnTo>
                <a:lnTo>
                  <a:pt x="9497891" y="0"/>
                </a:lnTo>
                <a:lnTo>
                  <a:pt x="9499110" y="2217"/>
                </a:lnTo>
                <a:lnTo>
                  <a:pt x="949528" y="4702589"/>
                </a:lnTo>
                <a:close/>
                <a:moveTo>
                  <a:pt x="870521" y="4702589"/>
                </a:moveTo>
                <a:lnTo>
                  <a:pt x="869302" y="4700395"/>
                </a:lnTo>
                <a:lnTo>
                  <a:pt x="9418887" y="0"/>
                </a:lnTo>
                <a:lnTo>
                  <a:pt x="9420106" y="2217"/>
                </a:lnTo>
                <a:lnTo>
                  <a:pt x="870521" y="4702589"/>
                </a:lnTo>
                <a:close/>
                <a:moveTo>
                  <a:pt x="791514" y="4702589"/>
                </a:moveTo>
                <a:lnTo>
                  <a:pt x="790295" y="4700395"/>
                </a:lnTo>
                <a:lnTo>
                  <a:pt x="9339883" y="0"/>
                </a:lnTo>
                <a:lnTo>
                  <a:pt x="9341102" y="2217"/>
                </a:lnTo>
                <a:lnTo>
                  <a:pt x="791514" y="4702589"/>
                </a:lnTo>
                <a:close/>
                <a:moveTo>
                  <a:pt x="712506" y="4702589"/>
                </a:moveTo>
                <a:lnTo>
                  <a:pt x="711287" y="4700395"/>
                </a:lnTo>
                <a:lnTo>
                  <a:pt x="9260848" y="0"/>
                </a:lnTo>
                <a:lnTo>
                  <a:pt x="9262067" y="2217"/>
                </a:lnTo>
                <a:lnTo>
                  <a:pt x="712506" y="4702589"/>
                </a:lnTo>
                <a:close/>
                <a:moveTo>
                  <a:pt x="633422" y="4702589"/>
                </a:moveTo>
                <a:lnTo>
                  <a:pt x="632203" y="4700395"/>
                </a:lnTo>
                <a:lnTo>
                  <a:pt x="9181783" y="0"/>
                </a:lnTo>
                <a:lnTo>
                  <a:pt x="9183002" y="2217"/>
                </a:lnTo>
                <a:lnTo>
                  <a:pt x="633422" y="4702589"/>
                </a:lnTo>
                <a:close/>
                <a:moveTo>
                  <a:pt x="554416" y="4702589"/>
                </a:moveTo>
                <a:lnTo>
                  <a:pt x="553197" y="4700395"/>
                </a:lnTo>
                <a:lnTo>
                  <a:pt x="9102779" y="0"/>
                </a:lnTo>
                <a:lnTo>
                  <a:pt x="9103998" y="2217"/>
                </a:lnTo>
                <a:lnTo>
                  <a:pt x="554416" y="4702589"/>
                </a:lnTo>
                <a:close/>
                <a:moveTo>
                  <a:pt x="475411" y="4702589"/>
                </a:moveTo>
                <a:lnTo>
                  <a:pt x="474192" y="4700395"/>
                </a:lnTo>
                <a:lnTo>
                  <a:pt x="9023775" y="0"/>
                </a:lnTo>
                <a:lnTo>
                  <a:pt x="9024994" y="2217"/>
                </a:lnTo>
                <a:lnTo>
                  <a:pt x="475411" y="4702589"/>
                </a:lnTo>
                <a:close/>
                <a:moveTo>
                  <a:pt x="396404" y="4702589"/>
                </a:moveTo>
                <a:lnTo>
                  <a:pt x="395185" y="4700395"/>
                </a:lnTo>
                <a:lnTo>
                  <a:pt x="8944771" y="0"/>
                </a:lnTo>
                <a:lnTo>
                  <a:pt x="8945990" y="2217"/>
                </a:lnTo>
                <a:lnTo>
                  <a:pt x="396404" y="4702589"/>
                </a:lnTo>
                <a:close/>
                <a:moveTo>
                  <a:pt x="317321" y="4702589"/>
                </a:moveTo>
                <a:lnTo>
                  <a:pt x="316102" y="4700395"/>
                </a:lnTo>
                <a:lnTo>
                  <a:pt x="8865705" y="0"/>
                </a:lnTo>
                <a:lnTo>
                  <a:pt x="8866925" y="2217"/>
                </a:lnTo>
                <a:lnTo>
                  <a:pt x="317321" y="4702589"/>
                </a:lnTo>
                <a:close/>
                <a:moveTo>
                  <a:pt x="238314" y="4702589"/>
                </a:moveTo>
                <a:lnTo>
                  <a:pt x="237095" y="4700395"/>
                </a:lnTo>
                <a:lnTo>
                  <a:pt x="8786671" y="0"/>
                </a:lnTo>
                <a:lnTo>
                  <a:pt x="8787890" y="2217"/>
                </a:lnTo>
                <a:lnTo>
                  <a:pt x="238314" y="4702589"/>
                </a:lnTo>
                <a:close/>
                <a:moveTo>
                  <a:pt x="159310" y="4702589"/>
                </a:moveTo>
                <a:lnTo>
                  <a:pt x="158091" y="4700395"/>
                </a:lnTo>
                <a:lnTo>
                  <a:pt x="8707667" y="0"/>
                </a:lnTo>
                <a:lnTo>
                  <a:pt x="8708886" y="2217"/>
                </a:lnTo>
                <a:lnTo>
                  <a:pt x="159310" y="4702589"/>
                </a:lnTo>
                <a:close/>
                <a:moveTo>
                  <a:pt x="80303" y="4702589"/>
                </a:moveTo>
                <a:lnTo>
                  <a:pt x="79083" y="4700395"/>
                </a:lnTo>
                <a:lnTo>
                  <a:pt x="8628662" y="0"/>
                </a:lnTo>
                <a:lnTo>
                  <a:pt x="8629882" y="2217"/>
                </a:lnTo>
                <a:lnTo>
                  <a:pt x="80303" y="4702589"/>
                </a:lnTo>
                <a:close/>
                <a:moveTo>
                  <a:pt x="1219" y="4702589"/>
                </a:moveTo>
                <a:lnTo>
                  <a:pt x="0" y="4700395"/>
                </a:lnTo>
                <a:lnTo>
                  <a:pt x="8549567" y="0"/>
                </a:lnTo>
                <a:lnTo>
                  <a:pt x="8550786" y="2217"/>
                </a:lnTo>
                <a:lnTo>
                  <a:pt x="1219" y="4702589"/>
                </a:lnTo>
                <a:close/>
              </a:path>
            </a:pathLst>
          </a:custGeom>
          <a:gradFill flip="none" rotWithShape="1">
            <a:gsLst>
              <a:gs pos="4000">
                <a:schemeClr val="accent1"/>
              </a:gs>
              <a:gs pos="40000">
                <a:schemeClr val="tx2"/>
              </a:gs>
              <a:gs pos="86000">
                <a:schemeClr val="tx1"/>
              </a:gs>
            </a:gsLst>
            <a:lin ang="16200000" scaled="1"/>
            <a:tileRect/>
          </a:gradFill>
          <a:ln w="3048" cap="flat">
            <a:noFill/>
            <a:prstDash val="solid"/>
            <a:miter/>
          </a:ln>
        </p:spPr>
        <p:txBody>
          <a:bodyPr rtlCol="0" anchor="ctr"/>
          <a:lstStyle/>
          <a:p>
            <a:endParaRPr lang="en-US"/>
          </a:p>
        </p:txBody>
      </p:sp>
    </p:spTree>
    <p:custDataLst>
      <p:tags r:id="rId1"/>
    </p:custDataLst>
    <p:extLst>
      <p:ext uri="{BB962C8B-B14F-4D97-AF65-F5344CB8AC3E}">
        <p14:creationId xmlns:p14="http://schemas.microsoft.com/office/powerpoint/2010/main" val="3851823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689032" y="1295400"/>
            <a:ext cx="10966265"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a:t>Click to edit Master text styles</a:t>
            </a:r>
          </a:p>
          <a:p>
            <a:pPr lvl="1"/>
            <a:r>
              <a:rPr lang="en-US"/>
              <a:t>Second level</a:t>
            </a:r>
          </a:p>
          <a:p>
            <a:pPr lvl="2"/>
            <a:r>
              <a:rPr lang="en-US"/>
              <a:t>Third level</a:t>
            </a:r>
          </a:p>
          <a:p>
            <a:pPr lvl="3"/>
            <a:r>
              <a:rPr lang="en-US"/>
              <a:t>Four</a:t>
            </a:r>
          </a:p>
          <a:p>
            <a:pPr lvl="4"/>
            <a:r>
              <a:rPr lang="en-US"/>
              <a:t>Five</a:t>
            </a:r>
          </a:p>
          <a:p>
            <a:pPr lvl="5"/>
            <a:r>
              <a:rPr lang="en-US"/>
              <a:t>Six</a:t>
            </a:r>
          </a:p>
          <a:p>
            <a:pPr lvl="6"/>
            <a:r>
              <a:rPr lang="en-US"/>
              <a:t>Seven	</a:t>
            </a:r>
          </a:p>
          <a:p>
            <a:pPr lvl="7"/>
            <a:r>
              <a:rPr lang="en-US"/>
              <a:t>Eight</a:t>
            </a:r>
          </a:p>
          <a:p>
            <a:pPr lvl="8"/>
            <a:r>
              <a:rPr lang="en-US"/>
              <a:t>Nine</a:t>
            </a:r>
          </a:p>
        </p:txBody>
      </p:sp>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0"/>
          </p:nvPr>
        </p:nvSpPr>
        <p:spPr/>
        <p:txBody>
          <a:bodyPr/>
          <a:lstStyle/>
          <a:p>
            <a:pPr algn="r"/>
            <a:fld id="{F3477EC8-074D-41C4-94AE-E9EA7CEEA348}" type="slidenum">
              <a:rPr lang="en-US" smtClean="0"/>
              <a:pPr algn="r"/>
              <a:t>‹#›</a:t>
            </a:fld>
            <a:endParaRPr lang="en-US"/>
          </a:p>
        </p:txBody>
      </p:sp>
    </p:spTree>
    <p:extLst>
      <p:ext uri="{BB962C8B-B14F-4D97-AF65-F5344CB8AC3E}">
        <p14:creationId xmlns:p14="http://schemas.microsoft.com/office/powerpoint/2010/main" val="327298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12 - Left Blue Box">
    <p:spTree>
      <p:nvGrpSpPr>
        <p:cNvPr id="1" name=""/>
        <p:cNvGrpSpPr/>
        <p:nvPr/>
      </p:nvGrpSpPr>
      <p:grpSpPr>
        <a:xfrm>
          <a:off x="0" y="0"/>
          <a:ext cx="0" cy="0"/>
          <a:chOff x="0" y="0"/>
          <a:chExt cx="0" cy="0"/>
        </a:xfrm>
      </p:grpSpPr>
      <p:sp>
        <p:nvSpPr>
          <p:cNvPr id="9" name="AutoShape 2">
            <a:extLst>
              <a:ext uri="{FF2B5EF4-FFF2-40B4-BE49-F238E27FC236}">
                <a16:creationId xmlns:a16="http://schemas.microsoft.com/office/drawing/2014/main" id="{2650EEF6-CEF8-9B4D-84A3-848A979CDAF1}"/>
              </a:ext>
              <a:ext uri="{C183D7F6-B498-43B3-948B-1728B52AA6E4}">
                <adec:decorative xmlns:adec="http://schemas.microsoft.com/office/drawing/2017/decorative" val="1"/>
              </a:ext>
            </a:extLst>
          </p:cNvPr>
          <p:cNvSpPr/>
          <p:nvPr userDrawn="1"/>
        </p:nvSpPr>
        <p:spPr>
          <a:xfrm rot="5400000">
            <a:off x="-540871" y="1235140"/>
            <a:ext cx="5717244" cy="4635500"/>
          </a:xfrm>
          <a:prstGeom prst="rect">
            <a:avLst/>
          </a:prstGeom>
          <a:solidFill>
            <a:srgbClr val="C50C3D"/>
          </a:solidFill>
        </p:spPr>
      </p:sp>
      <p:sp>
        <p:nvSpPr>
          <p:cNvPr id="5" name="Title 4">
            <a:extLst>
              <a:ext uri="{FF2B5EF4-FFF2-40B4-BE49-F238E27FC236}">
                <a16:creationId xmlns:a16="http://schemas.microsoft.com/office/drawing/2014/main" id="{664D1FD5-E463-3648-8651-2A1EB1C942B5}"/>
              </a:ext>
            </a:extLst>
          </p:cNvPr>
          <p:cNvSpPr>
            <a:spLocks noGrp="1"/>
          </p:cNvSpPr>
          <p:nvPr>
            <p:ph type="title" hasCustomPrompt="1"/>
          </p:nvPr>
        </p:nvSpPr>
        <p:spPr>
          <a:xfrm>
            <a:off x="592264" y="1496291"/>
            <a:ext cx="3579214" cy="1723549"/>
          </a:xfrm>
          <a:prstGeom prst="rect">
            <a:avLst/>
          </a:prstGeom>
        </p:spPr>
        <p:txBody>
          <a:bodyPr wrap="square" lIns="0" tIns="0" rIns="0" bIns="0">
            <a:spAutoFit/>
          </a:bodyPr>
          <a:lstStyle>
            <a:lvl1pPr marL="0" marR="0" indent="0" algn="l" defTabSz="609539" rtl="0" eaLnBrk="1" fontAlgn="auto" latinLnBrk="0" hangingPunct="1">
              <a:lnSpc>
                <a:spcPct val="100000"/>
              </a:lnSpc>
              <a:spcBef>
                <a:spcPts val="0"/>
              </a:spcBef>
              <a:spcAft>
                <a:spcPts val="0"/>
              </a:spcAft>
              <a:buClrTx/>
              <a:buSzTx/>
              <a:buFontTx/>
              <a:buNone/>
              <a:tabLst/>
              <a:defRPr sz="2800" b="1" i="0" baseline="0">
                <a:solidFill>
                  <a:schemeClr val="bg1"/>
                </a:solidFill>
                <a:latin typeface="Montserrat" pitchFamily="2" charset="77"/>
              </a:defRPr>
            </a:lvl1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a:t>Click to edit and add a statement here.</a:t>
            </a:r>
            <a:br>
              <a:rPr lang="en-US" sz="3600" b="1">
                <a:solidFill>
                  <a:schemeClr val="bg1"/>
                </a:solidFill>
                <a:latin typeface="Lato Black" panose="020F0502020204030203" pitchFamily="34" charset="77"/>
              </a:rPr>
            </a:br>
            <a:endParaRPr lang="en-US"/>
          </a:p>
        </p:txBody>
      </p:sp>
      <p:sp>
        <p:nvSpPr>
          <p:cNvPr id="11" name="Text Placeholder 15">
            <a:extLst>
              <a:ext uri="{FF2B5EF4-FFF2-40B4-BE49-F238E27FC236}">
                <a16:creationId xmlns:a16="http://schemas.microsoft.com/office/drawing/2014/main" id="{23E0B6B2-A5AD-EC4A-A19B-4291DA0EBF35}"/>
              </a:ext>
            </a:extLst>
          </p:cNvPr>
          <p:cNvSpPr>
            <a:spLocks noGrp="1"/>
          </p:cNvSpPr>
          <p:nvPr>
            <p:ph type="body" sz="quarter" idx="18" hasCustomPrompt="1"/>
          </p:nvPr>
        </p:nvSpPr>
        <p:spPr>
          <a:xfrm>
            <a:off x="5013352" y="983147"/>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6" name="Text Placeholder 15">
            <a:extLst>
              <a:ext uri="{FF2B5EF4-FFF2-40B4-BE49-F238E27FC236}">
                <a16:creationId xmlns:a16="http://schemas.microsoft.com/office/drawing/2014/main" id="{C4BEFFD9-231C-B28A-DBBC-AC87B6143DDA}"/>
              </a:ext>
            </a:extLst>
          </p:cNvPr>
          <p:cNvSpPr>
            <a:spLocks noGrp="1"/>
          </p:cNvSpPr>
          <p:nvPr>
            <p:ph type="body" sz="quarter" idx="17" hasCustomPrompt="1"/>
          </p:nvPr>
        </p:nvSpPr>
        <p:spPr>
          <a:xfrm>
            <a:off x="5002466" y="1926532"/>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7" name="Text Placeholder 15">
            <a:extLst>
              <a:ext uri="{FF2B5EF4-FFF2-40B4-BE49-F238E27FC236}">
                <a16:creationId xmlns:a16="http://schemas.microsoft.com/office/drawing/2014/main" id="{103D4A27-D589-DD96-2722-3A8BD5106CC8}"/>
              </a:ext>
            </a:extLst>
          </p:cNvPr>
          <p:cNvSpPr>
            <a:spLocks noGrp="1"/>
          </p:cNvSpPr>
          <p:nvPr>
            <p:ph type="body" sz="quarter" idx="19" hasCustomPrompt="1"/>
          </p:nvPr>
        </p:nvSpPr>
        <p:spPr>
          <a:xfrm>
            <a:off x="5002466" y="3802372"/>
            <a:ext cx="6803631" cy="831273"/>
          </a:xfrm>
          <a:prstGeom prst="rect">
            <a:avLst/>
          </a:prstGeom>
        </p:spPr>
        <p:txBody>
          <a:bodyPr wrap="square" lIns="0" tIns="0" rIns="0">
            <a:noAutofit/>
          </a:bodyPr>
          <a:lstStyle>
            <a:lvl1pPr marL="0" indent="0" algn="l">
              <a:lnSpc>
                <a:spcPct val="100000"/>
              </a:lnSpc>
              <a:spcBef>
                <a:spcPts val="600"/>
              </a:spcBef>
              <a:spcAft>
                <a:spcPts val="1200"/>
              </a:spcAft>
              <a:buFontTx/>
              <a:buNone/>
              <a:defRPr sz="2000" b="1" i="0" baseline="0">
                <a:solidFill>
                  <a:schemeClr val="tx2">
                    <a:lumMod val="50000"/>
                  </a:schemeClr>
                </a:solidFill>
                <a:latin typeface="Montserrat SemiBold" pitchFamily="2" charset="77"/>
                <a:ea typeface="Montserrat SemiBold" pitchFamily="2" charset="77"/>
                <a:cs typeface="Montserrat SemiBold" pitchFamily="2"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subhead. If copying and pasting- paste as text. The subhead is set to 20 point.</a:t>
            </a:r>
          </a:p>
        </p:txBody>
      </p:sp>
      <p:sp>
        <p:nvSpPr>
          <p:cNvPr id="8" name="Text Placeholder 15">
            <a:extLst>
              <a:ext uri="{FF2B5EF4-FFF2-40B4-BE49-F238E27FC236}">
                <a16:creationId xmlns:a16="http://schemas.microsoft.com/office/drawing/2014/main" id="{DF4D075A-BC94-1E7F-BE83-D17D5B6335AD}"/>
              </a:ext>
            </a:extLst>
          </p:cNvPr>
          <p:cNvSpPr>
            <a:spLocks noGrp="1"/>
          </p:cNvSpPr>
          <p:nvPr>
            <p:ph type="body" sz="quarter" idx="20" hasCustomPrompt="1"/>
          </p:nvPr>
        </p:nvSpPr>
        <p:spPr>
          <a:xfrm>
            <a:off x="4991580" y="4745757"/>
            <a:ext cx="6814517" cy="1665754"/>
          </a:xfrm>
          <a:prstGeom prst="rect">
            <a:avLst/>
          </a:prstGeom>
        </p:spPr>
        <p:txBody>
          <a:bodyPr wrap="square" lIns="0" tIns="0" rIns="0">
            <a:noAutofit/>
          </a:bodyPr>
          <a:lstStyle>
            <a:lvl1pPr marL="0" indent="0" algn="l">
              <a:lnSpc>
                <a:spcPct val="100000"/>
              </a:lnSpc>
              <a:spcBef>
                <a:spcPts val="600"/>
              </a:spcBef>
              <a:spcAft>
                <a:spcPts val="1200"/>
              </a:spcAft>
              <a:buFontTx/>
              <a:buNone/>
              <a:defRPr sz="1700" b="0" i="0" baseline="0">
                <a:solidFill>
                  <a:schemeClr val="tx2">
                    <a:lumMod val="50000"/>
                  </a:schemeClr>
                </a:solidFill>
                <a:latin typeface="Montserrat" pitchFamily="2" charset="77"/>
                <a:ea typeface="Lato Light" panose="020F0302020204030203" pitchFamily="34" charset="77"/>
                <a:cs typeface="Lato Light" panose="020F0302020204030203" pitchFamily="34" charset="77"/>
              </a:defRPr>
            </a:lvl1pPr>
            <a:lvl2pPr marL="4572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2pPr>
            <a:lvl3pPr marL="9144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3pPr>
            <a:lvl4pPr marL="13716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4pPr>
            <a:lvl5pPr marL="1828800" indent="0" algn="ctr">
              <a:buFontTx/>
              <a:buNone/>
              <a:defRPr b="0">
                <a:latin typeface="Lato Light" panose="020F0502020204030203" pitchFamily="34" charset="0"/>
                <a:ea typeface="Lato Light" panose="020F0502020204030203" pitchFamily="34" charset="0"/>
                <a:cs typeface="Lato Light" panose="020F0502020204030203" pitchFamily="34" charset="0"/>
              </a:defRPr>
            </a:lvl5pPr>
          </a:lstStyle>
          <a:p>
            <a:r>
              <a:rPr lang="en-US"/>
              <a:t>Click to edit body copy. If copying and pasting- paste as text. The body copy is set at 17 point, 1.0 (single) line spacing, with 6 point spacing before and 12 point spacing after. In between paragraphs, please do not use double return or extra soft returns. </a:t>
            </a:r>
          </a:p>
        </p:txBody>
      </p:sp>
      <p:sp>
        <p:nvSpPr>
          <p:cNvPr id="2" name="Text Placeholder 8">
            <a:extLst>
              <a:ext uri="{FF2B5EF4-FFF2-40B4-BE49-F238E27FC236}">
                <a16:creationId xmlns:a16="http://schemas.microsoft.com/office/drawing/2014/main" id="{4BB619C8-6469-C741-9A67-8D0D25908DD2}"/>
              </a:ext>
            </a:extLst>
          </p:cNvPr>
          <p:cNvSpPr>
            <a:spLocks noGrp="1"/>
          </p:cNvSpPr>
          <p:nvPr>
            <p:ph type="body" sz="quarter" idx="15" hasCustomPrompt="1"/>
          </p:nvPr>
        </p:nvSpPr>
        <p:spPr>
          <a:xfrm>
            <a:off x="592265" y="168290"/>
            <a:ext cx="9633916" cy="321184"/>
          </a:xfrm>
          <a:prstGeom prst="rect">
            <a:avLst/>
          </a:prstGeom>
        </p:spPr>
        <p:txBody>
          <a:bodyPr lIns="0"/>
          <a:lstStyle>
            <a:lvl1pPr marL="0" indent="0" algn="l">
              <a:buNone/>
              <a:defRPr sz="1400" b="0" i="0">
                <a:solidFill>
                  <a:srgbClr val="424B5A"/>
                </a:solidFill>
                <a:latin typeface="Montserrat" pitchFamily="2" charset="77"/>
              </a:defRPr>
            </a:lvl1pPr>
            <a:lvl2pPr marL="457200" indent="0">
              <a:buNone/>
              <a:defRPr sz="1400" b="0" i="0">
                <a:latin typeface="Lato" panose="020F0502020204030203" pitchFamily="34" charset="77"/>
              </a:defRPr>
            </a:lvl2pPr>
            <a:lvl3pPr marL="914400" indent="0">
              <a:buNone/>
              <a:defRPr sz="1200" b="0" i="0">
                <a:latin typeface="Lato" panose="020F0502020204030203" pitchFamily="34" charset="77"/>
              </a:defRPr>
            </a:lvl3pPr>
            <a:lvl4pPr marL="1371600" indent="0">
              <a:buNone/>
              <a:defRPr sz="1100" b="0" i="0">
                <a:latin typeface="Lato" panose="020F0502020204030203" pitchFamily="34" charset="77"/>
              </a:defRPr>
            </a:lvl4pPr>
            <a:lvl5pPr marL="1828800" indent="0">
              <a:buNone/>
              <a:defRPr sz="1100" b="0" i="0">
                <a:latin typeface="Lato" panose="020F0502020204030203" pitchFamily="34" charset="77"/>
              </a:defRPr>
            </a:lvl5pPr>
          </a:lstStyle>
          <a:p>
            <a:pPr lvl="0"/>
            <a:r>
              <a:rPr lang="en-US"/>
              <a:t>Section Title</a:t>
            </a:r>
          </a:p>
        </p:txBody>
      </p:sp>
    </p:spTree>
    <p:extLst>
      <p:ext uri="{BB962C8B-B14F-4D97-AF65-F5344CB8AC3E}">
        <p14:creationId xmlns:p14="http://schemas.microsoft.com/office/powerpoint/2010/main" val="363171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guide id="5"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utline Slide">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237E8E49-3C8E-50CE-1068-74EFFA360DB0}"/>
              </a:ext>
            </a:extLst>
          </p:cNvPr>
          <p:cNvSpPr/>
          <p:nvPr userDrawn="1"/>
        </p:nvSpPr>
        <p:spPr>
          <a:xfrm>
            <a:off x="2459096" y="3388113"/>
            <a:ext cx="453862" cy="577834"/>
          </a:xfrm>
          <a:custGeom>
            <a:avLst/>
            <a:gdLst/>
            <a:ahLst/>
            <a:cxnLst/>
            <a:rect l="l" t="t" r="r" b="b"/>
            <a:pathLst>
              <a:path w="587713" h="748246">
                <a:moveTo>
                  <a:pt x="0" y="0"/>
                </a:moveTo>
                <a:lnTo>
                  <a:pt x="587713" y="0"/>
                </a:lnTo>
                <a:lnTo>
                  <a:pt x="587713" y="748246"/>
                </a:lnTo>
                <a:lnTo>
                  <a:pt x="0" y="7482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7">
            <a:extLst>
              <a:ext uri="{FF2B5EF4-FFF2-40B4-BE49-F238E27FC236}">
                <a16:creationId xmlns:a16="http://schemas.microsoft.com/office/drawing/2014/main" id="{60AC6E68-238B-E125-F2FD-A7D66FDB5193}"/>
              </a:ext>
            </a:extLst>
          </p:cNvPr>
          <p:cNvSpPr/>
          <p:nvPr userDrawn="1"/>
        </p:nvSpPr>
        <p:spPr>
          <a:xfrm>
            <a:off x="9667048" y="3246723"/>
            <a:ext cx="566788" cy="648094"/>
          </a:xfrm>
          <a:custGeom>
            <a:avLst/>
            <a:gdLst/>
            <a:ahLst/>
            <a:cxnLst/>
            <a:rect l="l" t="t" r="r" b="b"/>
            <a:pathLst>
              <a:path w="733943" h="839228">
                <a:moveTo>
                  <a:pt x="0" y="0"/>
                </a:moveTo>
                <a:lnTo>
                  <a:pt x="733943" y="0"/>
                </a:lnTo>
                <a:lnTo>
                  <a:pt x="733943" y="839228"/>
                </a:lnTo>
                <a:lnTo>
                  <a:pt x="0" y="839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8">
            <a:extLst>
              <a:ext uri="{FF2B5EF4-FFF2-40B4-BE49-F238E27FC236}">
                <a16:creationId xmlns:a16="http://schemas.microsoft.com/office/drawing/2014/main" id="{F38D92A4-E4A3-DFD6-9E41-69DE980198A0}"/>
              </a:ext>
            </a:extLst>
          </p:cNvPr>
          <p:cNvSpPr/>
          <p:nvPr userDrawn="1"/>
        </p:nvSpPr>
        <p:spPr>
          <a:xfrm>
            <a:off x="4551920" y="3302902"/>
            <a:ext cx="625548" cy="601663"/>
          </a:xfrm>
          <a:custGeom>
            <a:avLst/>
            <a:gdLst/>
            <a:ahLst/>
            <a:cxnLst/>
            <a:rect l="l" t="t" r="r" b="b"/>
            <a:pathLst>
              <a:path w="810032" h="779103">
                <a:moveTo>
                  <a:pt x="0" y="0"/>
                </a:moveTo>
                <a:lnTo>
                  <a:pt x="810032" y="0"/>
                </a:lnTo>
                <a:lnTo>
                  <a:pt x="810032" y="779103"/>
                </a:lnTo>
                <a:lnTo>
                  <a:pt x="0" y="7791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9">
            <a:extLst>
              <a:ext uri="{FF2B5EF4-FFF2-40B4-BE49-F238E27FC236}">
                <a16:creationId xmlns:a16="http://schemas.microsoft.com/office/drawing/2014/main" id="{618790CF-EFC0-B742-028E-15BFA27AC60D}"/>
              </a:ext>
            </a:extLst>
          </p:cNvPr>
          <p:cNvSpPr/>
          <p:nvPr userDrawn="1"/>
        </p:nvSpPr>
        <p:spPr>
          <a:xfrm>
            <a:off x="5870732" y="3276683"/>
            <a:ext cx="527421" cy="627882"/>
          </a:xfrm>
          <a:custGeom>
            <a:avLst/>
            <a:gdLst/>
            <a:ahLst/>
            <a:cxnLst/>
            <a:rect l="l" t="t" r="r" b="b"/>
            <a:pathLst>
              <a:path w="682965" h="813054">
                <a:moveTo>
                  <a:pt x="0" y="0"/>
                </a:moveTo>
                <a:lnTo>
                  <a:pt x="682965" y="0"/>
                </a:lnTo>
                <a:lnTo>
                  <a:pt x="682965" y="813054"/>
                </a:lnTo>
                <a:lnTo>
                  <a:pt x="0" y="8130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10">
            <a:extLst>
              <a:ext uri="{FF2B5EF4-FFF2-40B4-BE49-F238E27FC236}">
                <a16:creationId xmlns:a16="http://schemas.microsoft.com/office/drawing/2014/main" id="{FB43AD0A-73C3-CAF3-3DA4-79F51CA9F86B}"/>
              </a:ext>
            </a:extLst>
          </p:cNvPr>
          <p:cNvSpPr/>
          <p:nvPr userDrawn="1"/>
        </p:nvSpPr>
        <p:spPr>
          <a:xfrm>
            <a:off x="7159134" y="3365257"/>
            <a:ext cx="614687" cy="545395"/>
          </a:xfrm>
          <a:custGeom>
            <a:avLst/>
            <a:gdLst/>
            <a:ahLst/>
            <a:cxnLst/>
            <a:rect l="l" t="t" r="r" b="b"/>
            <a:pathLst>
              <a:path w="795968" h="706241">
                <a:moveTo>
                  <a:pt x="0" y="0"/>
                </a:moveTo>
                <a:lnTo>
                  <a:pt x="795968" y="0"/>
                </a:lnTo>
                <a:lnTo>
                  <a:pt x="795968" y="706241"/>
                </a:lnTo>
                <a:lnTo>
                  <a:pt x="0" y="70624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11">
            <a:extLst>
              <a:ext uri="{FF2B5EF4-FFF2-40B4-BE49-F238E27FC236}">
                <a16:creationId xmlns:a16="http://schemas.microsoft.com/office/drawing/2014/main" id="{3F153107-3FC0-ED97-F1AD-E61E6E8BE154}"/>
              </a:ext>
            </a:extLst>
          </p:cNvPr>
          <p:cNvSpPr/>
          <p:nvPr userDrawn="1"/>
        </p:nvSpPr>
        <p:spPr>
          <a:xfrm>
            <a:off x="8414241" y="3289793"/>
            <a:ext cx="539218" cy="519610"/>
          </a:xfrm>
          <a:custGeom>
            <a:avLst/>
            <a:gdLst/>
            <a:ahLst/>
            <a:cxnLst/>
            <a:rect l="l" t="t" r="r" b="b"/>
            <a:pathLst>
              <a:path w="698242" h="672851">
                <a:moveTo>
                  <a:pt x="0" y="0"/>
                </a:moveTo>
                <a:lnTo>
                  <a:pt x="698242" y="0"/>
                </a:lnTo>
                <a:lnTo>
                  <a:pt x="698242" y="672851"/>
                </a:lnTo>
                <a:lnTo>
                  <a:pt x="0" y="67285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12">
            <a:extLst>
              <a:ext uri="{FF2B5EF4-FFF2-40B4-BE49-F238E27FC236}">
                <a16:creationId xmlns:a16="http://schemas.microsoft.com/office/drawing/2014/main" id="{BB6F1423-3600-9753-F3E1-5EE9B8E17D45}"/>
              </a:ext>
            </a:extLst>
          </p:cNvPr>
          <p:cNvSpPr/>
          <p:nvPr userDrawn="1"/>
        </p:nvSpPr>
        <p:spPr>
          <a:xfrm>
            <a:off x="4648798" y="4419204"/>
            <a:ext cx="598528" cy="670449"/>
          </a:xfrm>
          <a:custGeom>
            <a:avLst/>
            <a:gdLst/>
            <a:ahLst/>
            <a:cxnLst/>
            <a:rect l="l" t="t" r="r" b="b"/>
            <a:pathLst>
              <a:path w="775043" h="868174">
                <a:moveTo>
                  <a:pt x="0" y="0"/>
                </a:moveTo>
                <a:lnTo>
                  <a:pt x="775043" y="0"/>
                </a:lnTo>
                <a:lnTo>
                  <a:pt x="775043" y="868174"/>
                </a:lnTo>
                <a:lnTo>
                  <a:pt x="0" y="8681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8">
            <a:extLst>
              <a:ext uri="{FF2B5EF4-FFF2-40B4-BE49-F238E27FC236}">
                <a16:creationId xmlns:a16="http://schemas.microsoft.com/office/drawing/2014/main" id="{5E664E2D-3161-429C-1A76-BD49289C8C59}"/>
              </a:ext>
            </a:extLst>
          </p:cNvPr>
          <p:cNvSpPr/>
          <p:nvPr userDrawn="1"/>
        </p:nvSpPr>
        <p:spPr>
          <a:xfrm>
            <a:off x="8447061" y="4260648"/>
            <a:ext cx="670449" cy="670449"/>
          </a:xfrm>
          <a:custGeom>
            <a:avLst/>
            <a:gdLst/>
            <a:ahLst/>
            <a:cxnLst/>
            <a:rect l="l" t="t" r="r" b="b"/>
            <a:pathLst>
              <a:path w="868174" h="868174">
                <a:moveTo>
                  <a:pt x="0" y="0"/>
                </a:moveTo>
                <a:lnTo>
                  <a:pt x="868174" y="0"/>
                </a:lnTo>
                <a:lnTo>
                  <a:pt x="868174" y="868174"/>
                </a:lnTo>
                <a:lnTo>
                  <a:pt x="0" y="86817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9">
            <a:extLst>
              <a:ext uri="{FF2B5EF4-FFF2-40B4-BE49-F238E27FC236}">
                <a16:creationId xmlns:a16="http://schemas.microsoft.com/office/drawing/2014/main" id="{A5784E8B-46F9-12C4-071B-D9FBF37A2320}"/>
              </a:ext>
            </a:extLst>
          </p:cNvPr>
          <p:cNvSpPr/>
          <p:nvPr userDrawn="1"/>
        </p:nvSpPr>
        <p:spPr>
          <a:xfrm>
            <a:off x="1201215" y="3396130"/>
            <a:ext cx="686880" cy="686880"/>
          </a:xfrm>
          <a:custGeom>
            <a:avLst/>
            <a:gdLst/>
            <a:ahLst/>
            <a:cxnLst/>
            <a:rect l="l" t="t" r="r" b="b"/>
            <a:pathLst>
              <a:path w="889451" h="889451">
                <a:moveTo>
                  <a:pt x="0" y="0"/>
                </a:moveTo>
                <a:lnTo>
                  <a:pt x="889452" y="0"/>
                </a:lnTo>
                <a:lnTo>
                  <a:pt x="889452" y="889451"/>
                </a:lnTo>
                <a:lnTo>
                  <a:pt x="0" y="88945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21">
            <a:extLst>
              <a:ext uri="{FF2B5EF4-FFF2-40B4-BE49-F238E27FC236}">
                <a16:creationId xmlns:a16="http://schemas.microsoft.com/office/drawing/2014/main" id="{AE0072E7-383A-61C3-99C1-5F4FB28B5E3A}"/>
              </a:ext>
            </a:extLst>
          </p:cNvPr>
          <p:cNvSpPr/>
          <p:nvPr userDrawn="1"/>
        </p:nvSpPr>
        <p:spPr>
          <a:xfrm>
            <a:off x="3512035" y="4343785"/>
            <a:ext cx="607959" cy="592483"/>
          </a:xfrm>
          <a:custGeom>
            <a:avLst/>
            <a:gdLst/>
            <a:ahLst/>
            <a:cxnLst/>
            <a:rect l="l" t="t" r="r" b="b"/>
            <a:pathLst>
              <a:path w="787256" h="767216">
                <a:moveTo>
                  <a:pt x="0" y="0"/>
                </a:moveTo>
                <a:lnTo>
                  <a:pt x="787256" y="0"/>
                </a:lnTo>
                <a:lnTo>
                  <a:pt x="787256" y="767217"/>
                </a:lnTo>
                <a:lnTo>
                  <a:pt x="0" y="76721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22">
            <a:extLst>
              <a:ext uri="{FF2B5EF4-FFF2-40B4-BE49-F238E27FC236}">
                <a16:creationId xmlns:a16="http://schemas.microsoft.com/office/drawing/2014/main" id="{EC39547E-9E86-7F7E-7747-76108B4A682A}"/>
              </a:ext>
            </a:extLst>
          </p:cNvPr>
          <p:cNvSpPr/>
          <p:nvPr userDrawn="1"/>
        </p:nvSpPr>
        <p:spPr>
          <a:xfrm>
            <a:off x="10816690" y="4383448"/>
            <a:ext cx="803810" cy="686893"/>
          </a:xfrm>
          <a:custGeom>
            <a:avLst/>
            <a:gdLst/>
            <a:ahLst/>
            <a:cxnLst/>
            <a:rect l="l" t="t" r="r" b="b"/>
            <a:pathLst>
              <a:path w="897806" h="767216">
                <a:moveTo>
                  <a:pt x="0" y="0"/>
                </a:moveTo>
                <a:lnTo>
                  <a:pt x="897806" y="0"/>
                </a:lnTo>
                <a:lnTo>
                  <a:pt x="897806" y="767216"/>
                </a:lnTo>
                <a:lnTo>
                  <a:pt x="0" y="76721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29">
            <a:extLst>
              <a:ext uri="{FF2B5EF4-FFF2-40B4-BE49-F238E27FC236}">
                <a16:creationId xmlns:a16="http://schemas.microsoft.com/office/drawing/2014/main" id="{70DE4658-D9AD-3330-B2A2-00EFB934121F}"/>
              </a:ext>
            </a:extLst>
          </p:cNvPr>
          <p:cNvSpPr/>
          <p:nvPr userDrawn="1"/>
        </p:nvSpPr>
        <p:spPr>
          <a:xfrm>
            <a:off x="3512035" y="3337466"/>
            <a:ext cx="470755" cy="592483"/>
          </a:xfrm>
          <a:custGeom>
            <a:avLst/>
            <a:gdLst/>
            <a:ahLst/>
            <a:cxnLst/>
            <a:rect l="l" t="t" r="r" b="b"/>
            <a:pathLst>
              <a:path w="609588" h="767216">
                <a:moveTo>
                  <a:pt x="0" y="0"/>
                </a:moveTo>
                <a:lnTo>
                  <a:pt x="609588" y="0"/>
                </a:lnTo>
                <a:lnTo>
                  <a:pt x="609588" y="767217"/>
                </a:lnTo>
                <a:lnTo>
                  <a:pt x="0" y="76721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31">
            <a:extLst>
              <a:ext uri="{FF2B5EF4-FFF2-40B4-BE49-F238E27FC236}">
                <a16:creationId xmlns:a16="http://schemas.microsoft.com/office/drawing/2014/main" id="{BBCCC215-610F-B0C4-1DE5-FC7F461FD352}"/>
              </a:ext>
            </a:extLst>
          </p:cNvPr>
          <p:cNvSpPr/>
          <p:nvPr userDrawn="1"/>
        </p:nvSpPr>
        <p:spPr>
          <a:xfrm>
            <a:off x="7225885" y="4263281"/>
            <a:ext cx="755747" cy="765490"/>
          </a:xfrm>
          <a:custGeom>
            <a:avLst/>
            <a:gdLst/>
            <a:ahLst/>
            <a:cxnLst/>
            <a:rect l="l" t="t" r="r" b="b"/>
            <a:pathLst>
              <a:path w="978628" h="991244">
                <a:moveTo>
                  <a:pt x="0" y="0"/>
                </a:moveTo>
                <a:lnTo>
                  <a:pt x="978628" y="0"/>
                </a:lnTo>
                <a:lnTo>
                  <a:pt x="978628" y="991244"/>
                </a:lnTo>
                <a:lnTo>
                  <a:pt x="0" y="99124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5" name="Freeform 33">
            <a:extLst>
              <a:ext uri="{FF2B5EF4-FFF2-40B4-BE49-F238E27FC236}">
                <a16:creationId xmlns:a16="http://schemas.microsoft.com/office/drawing/2014/main" id="{C38E3D34-B9C7-D85F-8211-C5A8D36AA61E}"/>
              </a:ext>
            </a:extLst>
          </p:cNvPr>
          <p:cNvSpPr/>
          <p:nvPr userDrawn="1"/>
        </p:nvSpPr>
        <p:spPr>
          <a:xfrm>
            <a:off x="10825432" y="3367105"/>
            <a:ext cx="608659" cy="712261"/>
          </a:xfrm>
          <a:custGeom>
            <a:avLst/>
            <a:gdLst/>
            <a:ahLst/>
            <a:cxnLst/>
            <a:rect l="l" t="t" r="r" b="b"/>
            <a:pathLst>
              <a:path w="788162" h="922318">
                <a:moveTo>
                  <a:pt x="0" y="0"/>
                </a:moveTo>
                <a:lnTo>
                  <a:pt x="788162" y="0"/>
                </a:lnTo>
                <a:lnTo>
                  <a:pt x="788162" y="922318"/>
                </a:lnTo>
                <a:lnTo>
                  <a:pt x="0" y="922318"/>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6" name="Freeform 35">
            <a:extLst>
              <a:ext uri="{FF2B5EF4-FFF2-40B4-BE49-F238E27FC236}">
                <a16:creationId xmlns:a16="http://schemas.microsoft.com/office/drawing/2014/main" id="{3628D64A-A104-A239-5861-4272C8D607ED}"/>
              </a:ext>
            </a:extLst>
          </p:cNvPr>
          <p:cNvSpPr/>
          <p:nvPr userDrawn="1"/>
        </p:nvSpPr>
        <p:spPr>
          <a:xfrm>
            <a:off x="5945825" y="4260648"/>
            <a:ext cx="715509" cy="734197"/>
          </a:xfrm>
          <a:custGeom>
            <a:avLst/>
            <a:gdLst/>
            <a:ahLst/>
            <a:cxnLst/>
            <a:rect l="l" t="t" r="r" b="b"/>
            <a:pathLst>
              <a:path w="926524" h="950724">
                <a:moveTo>
                  <a:pt x="0" y="0"/>
                </a:moveTo>
                <a:lnTo>
                  <a:pt x="926524" y="0"/>
                </a:lnTo>
                <a:lnTo>
                  <a:pt x="926524" y="950724"/>
                </a:lnTo>
                <a:lnTo>
                  <a:pt x="0" y="95072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36">
            <a:extLst>
              <a:ext uri="{FF2B5EF4-FFF2-40B4-BE49-F238E27FC236}">
                <a16:creationId xmlns:a16="http://schemas.microsoft.com/office/drawing/2014/main" id="{212A77F8-C73A-E5E9-DFEB-E76104FE6AE7}"/>
              </a:ext>
            </a:extLst>
          </p:cNvPr>
          <p:cNvSpPr/>
          <p:nvPr userDrawn="1"/>
        </p:nvSpPr>
        <p:spPr>
          <a:xfrm>
            <a:off x="2326411" y="4301317"/>
            <a:ext cx="677417" cy="677417"/>
          </a:xfrm>
          <a:custGeom>
            <a:avLst/>
            <a:gdLst/>
            <a:ahLst/>
            <a:cxnLst/>
            <a:rect l="l" t="t" r="r" b="b"/>
            <a:pathLst>
              <a:path w="877197" h="877197">
                <a:moveTo>
                  <a:pt x="0" y="0"/>
                </a:moveTo>
                <a:lnTo>
                  <a:pt x="877197" y="0"/>
                </a:lnTo>
                <a:lnTo>
                  <a:pt x="877197" y="877197"/>
                </a:lnTo>
                <a:lnTo>
                  <a:pt x="0" y="877197"/>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8" name="Freeform 38">
            <a:extLst>
              <a:ext uri="{FF2B5EF4-FFF2-40B4-BE49-F238E27FC236}">
                <a16:creationId xmlns:a16="http://schemas.microsoft.com/office/drawing/2014/main" id="{430A023E-7A84-D55D-8749-F7ABB1BBD3BD}"/>
              </a:ext>
            </a:extLst>
          </p:cNvPr>
          <p:cNvSpPr/>
          <p:nvPr userDrawn="1"/>
        </p:nvSpPr>
        <p:spPr>
          <a:xfrm>
            <a:off x="1118617" y="2248685"/>
            <a:ext cx="626808" cy="626808"/>
          </a:xfrm>
          <a:custGeom>
            <a:avLst/>
            <a:gdLst/>
            <a:ahLst/>
            <a:cxnLst/>
            <a:rect l="l" t="t" r="r" b="b"/>
            <a:pathLst>
              <a:path w="811663" h="811663">
                <a:moveTo>
                  <a:pt x="0" y="0"/>
                </a:moveTo>
                <a:lnTo>
                  <a:pt x="811663" y="0"/>
                </a:lnTo>
                <a:lnTo>
                  <a:pt x="811663" y="811663"/>
                </a:lnTo>
                <a:lnTo>
                  <a:pt x="0" y="811663"/>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9" name="Freeform 45">
            <a:extLst>
              <a:ext uri="{FF2B5EF4-FFF2-40B4-BE49-F238E27FC236}">
                <a16:creationId xmlns:a16="http://schemas.microsoft.com/office/drawing/2014/main" id="{8A333BD0-01D6-39AB-16E9-2B3042A140DC}"/>
              </a:ext>
            </a:extLst>
          </p:cNvPr>
          <p:cNvSpPr/>
          <p:nvPr userDrawn="1"/>
        </p:nvSpPr>
        <p:spPr>
          <a:xfrm>
            <a:off x="7118004" y="2058052"/>
            <a:ext cx="793843" cy="805560"/>
          </a:xfrm>
          <a:custGeom>
            <a:avLst/>
            <a:gdLst/>
            <a:ahLst/>
            <a:cxnLst/>
            <a:rect l="l" t="t" r="r" b="b"/>
            <a:pathLst>
              <a:path w="1027960" h="1043133">
                <a:moveTo>
                  <a:pt x="0" y="0"/>
                </a:moveTo>
                <a:lnTo>
                  <a:pt x="1027960" y="0"/>
                </a:lnTo>
                <a:lnTo>
                  <a:pt x="1027960" y="1043133"/>
                </a:lnTo>
                <a:lnTo>
                  <a:pt x="0" y="1043133"/>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0" name="Freeform 48">
            <a:extLst>
              <a:ext uri="{FF2B5EF4-FFF2-40B4-BE49-F238E27FC236}">
                <a16:creationId xmlns:a16="http://schemas.microsoft.com/office/drawing/2014/main" id="{40ACC72C-54AD-66BD-13E4-4239776808C1}"/>
              </a:ext>
            </a:extLst>
          </p:cNvPr>
          <p:cNvSpPr/>
          <p:nvPr userDrawn="1"/>
        </p:nvSpPr>
        <p:spPr>
          <a:xfrm>
            <a:off x="9536866" y="2098147"/>
            <a:ext cx="744510" cy="755499"/>
          </a:xfrm>
          <a:custGeom>
            <a:avLst/>
            <a:gdLst/>
            <a:ahLst/>
            <a:cxnLst/>
            <a:rect l="l" t="t" r="r" b="b"/>
            <a:pathLst>
              <a:path w="964077" h="978307">
                <a:moveTo>
                  <a:pt x="0" y="0"/>
                </a:moveTo>
                <a:lnTo>
                  <a:pt x="964077" y="0"/>
                </a:lnTo>
                <a:lnTo>
                  <a:pt x="964077" y="978307"/>
                </a:lnTo>
                <a:lnTo>
                  <a:pt x="0" y="978307"/>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21" name="Freeform 49">
            <a:extLst>
              <a:ext uri="{FF2B5EF4-FFF2-40B4-BE49-F238E27FC236}">
                <a16:creationId xmlns:a16="http://schemas.microsoft.com/office/drawing/2014/main" id="{E7A24035-BE9B-E9E2-AE64-010536FD76DC}"/>
              </a:ext>
            </a:extLst>
          </p:cNvPr>
          <p:cNvSpPr/>
          <p:nvPr userDrawn="1"/>
        </p:nvSpPr>
        <p:spPr>
          <a:xfrm>
            <a:off x="2088691" y="2164160"/>
            <a:ext cx="833330" cy="819694"/>
          </a:xfrm>
          <a:custGeom>
            <a:avLst/>
            <a:gdLst/>
            <a:ahLst/>
            <a:cxnLst/>
            <a:rect l="l" t="t" r="r" b="b"/>
            <a:pathLst>
              <a:path w="1079092" h="1061434">
                <a:moveTo>
                  <a:pt x="0" y="0"/>
                </a:moveTo>
                <a:lnTo>
                  <a:pt x="1079092" y="0"/>
                </a:lnTo>
                <a:lnTo>
                  <a:pt x="1079092" y="1061434"/>
                </a:lnTo>
                <a:lnTo>
                  <a:pt x="0" y="1061434"/>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22" name="Freeform 50">
            <a:extLst>
              <a:ext uri="{FF2B5EF4-FFF2-40B4-BE49-F238E27FC236}">
                <a16:creationId xmlns:a16="http://schemas.microsoft.com/office/drawing/2014/main" id="{90280EA1-9403-3EB9-9C7D-974974CF3854}"/>
              </a:ext>
            </a:extLst>
          </p:cNvPr>
          <p:cNvSpPr/>
          <p:nvPr userDrawn="1"/>
        </p:nvSpPr>
        <p:spPr>
          <a:xfrm>
            <a:off x="5617612" y="2149115"/>
            <a:ext cx="954888" cy="663213"/>
          </a:xfrm>
          <a:custGeom>
            <a:avLst/>
            <a:gdLst/>
            <a:ahLst/>
            <a:cxnLst/>
            <a:rect l="l" t="t" r="r" b="b"/>
            <a:pathLst>
              <a:path w="1236499" h="858804">
                <a:moveTo>
                  <a:pt x="0" y="0"/>
                </a:moveTo>
                <a:lnTo>
                  <a:pt x="1236498" y="0"/>
                </a:lnTo>
                <a:lnTo>
                  <a:pt x="1236498" y="858804"/>
                </a:lnTo>
                <a:lnTo>
                  <a:pt x="0" y="858804"/>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23" name="Freeform 51">
            <a:extLst>
              <a:ext uri="{FF2B5EF4-FFF2-40B4-BE49-F238E27FC236}">
                <a16:creationId xmlns:a16="http://schemas.microsoft.com/office/drawing/2014/main" id="{15F0BC5C-7BBF-FA07-AFC7-9DEFFEBB7FED}"/>
              </a:ext>
            </a:extLst>
          </p:cNvPr>
          <p:cNvSpPr/>
          <p:nvPr userDrawn="1"/>
        </p:nvSpPr>
        <p:spPr>
          <a:xfrm>
            <a:off x="3295225" y="2122222"/>
            <a:ext cx="805619" cy="795366"/>
          </a:xfrm>
          <a:custGeom>
            <a:avLst/>
            <a:gdLst/>
            <a:ahLst/>
            <a:cxnLst/>
            <a:rect l="l" t="t" r="r" b="b"/>
            <a:pathLst>
              <a:path w="1043208" h="1029931">
                <a:moveTo>
                  <a:pt x="0" y="0"/>
                </a:moveTo>
                <a:lnTo>
                  <a:pt x="1043208" y="0"/>
                </a:lnTo>
                <a:lnTo>
                  <a:pt x="1043208" y="1029930"/>
                </a:lnTo>
                <a:lnTo>
                  <a:pt x="0" y="1029930"/>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4" name="Freeform 52">
            <a:extLst>
              <a:ext uri="{FF2B5EF4-FFF2-40B4-BE49-F238E27FC236}">
                <a16:creationId xmlns:a16="http://schemas.microsoft.com/office/drawing/2014/main" id="{C50AB7B7-492C-12CD-8720-CF1D7EDFACCE}"/>
              </a:ext>
            </a:extLst>
          </p:cNvPr>
          <p:cNvSpPr/>
          <p:nvPr userDrawn="1"/>
        </p:nvSpPr>
        <p:spPr>
          <a:xfrm>
            <a:off x="8339025" y="2095460"/>
            <a:ext cx="689651" cy="828184"/>
          </a:xfrm>
          <a:custGeom>
            <a:avLst/>
            <a:gdLst/>
            <a:ahLst/>
            <a:cxnLst/>
            <a:rect l="l" t="t" r="r" b="b"/>
            <a:pathLst>
              <a:path w="893040" h="1072428">
                <a:moveTo>
                  <a:pt x="0" y="0"/>
                </a:moveTo>
                <a:lnTo>
                  <a:pt x="893040" y="0"/>
                </a:lnTo>
                <a:lnTo>
                  <a:pt x="893040" y="1072428"/>
                </a:lnTo>
                <a:lnTo>
                  <a:pt x="0" y="1072428"/>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25" name="Freeform 53">
            <a:extLst>
              <a:ext uri="{FF2B5EF4-FFF2-40B4-BE49-F238E27FC236}">
                <a16:creationId xmlns:a16="http://schemas.microsoft.com/office/drawing/2014/main" id="{7A013F45-23A4-0EFB-2B04-CEA3BDD1F4A8}"/>
              </a:ext>
            </a:extLst>
          </p:cNvPr>
          <p:cNvSpPr/>
          <p:nvPr userDrawn="1"/>
        </p:nvSpPr>
        <p:spPr>
          <a:xfrm>
            <a:off x="4463926" y="2074018"/>
            <a:ext cx="790604" cy="803756"/>
          </a:xfrm>
          <a:custGeom>
            <a:avLst/>
            <a:gdLst/>
            <a:ahLst/>
            <a:cxnLst/>
            <a:rect l="l" t="t" r="r" b="b"/>
            <a:pathLst>
              <a:path w="1023765" h="1040796">
                <a:moveTo>
                  <a:pt x="0" y="0"/>
                </a:moveTo>
                <a:lnTo>
                  <a:pt x="1023766" y="0"/>
                </a:lnTo>
                <a:lnTo>
                  <a:pt x="1023766" y="1040796"/>
                </a:lnTo>
                <a:lnTo>
                  <a:pt x="0" y="1040796"/>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26" name="Freeform 54">
            <a:extLst>
              <a:ext uri="{FF2B5EF4-FFF2-40B4-BE49-F238E27FC236}">
                <a16:creationId xmlns:a16="http://schemas.microsoft.com/office/drawing/2014/main" id="{3E0007FA-6967-B6C2-7256-39EF3D09C6B5}"/>
              </a:ext>
            </a:extLst>
          </p:cNvPr>
          <p:cNvSpPr/>
          <p:nvPr userDrawn="1"/>
        </p:nvSpPr>
        <p:spPr>
          <a:xfrm>
            <a:off x="10676876" y="2014645"/>
            <a:ext cx="757215" cy="826326"/>
          </a:xfrm>
          <a:custGeom>
            <a:avLst/>
            <a:gdLst/>
            <a:ahLst/>
            <a:cxnLst/>
            <a:rect l="l" t="t" r="r" b="b"/>
            <a:pathLst>
              <a:path w="980529" h="1070022">
                <a:moveTo>
                  <a:pt x="0" y="0"/>
                </a:moveTo>
                <a:lnTo>
                  <a:pt x="980529" y="0"/>
                </a:lnTo>
                <a:lnTo>
                  <a:pt x="980529" y="1070021"/>
                </a:lnTo>
                <a:lnTo>
                  <a:pt x="0" y="1070021"/>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US"/>
          </a:p>
        </p:txBody>
      </p:sp>
      <p:sp>
        <p:nvSpPr>
          <p:cNvPr id="27" name="Freeform 3">
            <a:extLst>
              <a:ext uri="{FF2B5EF4-FFF2-40B4-BE49-F238E27FC236}">
                <a16:creationId xmlns:a16="http://schemas.microsoft.com/office/drawing/2014/main" id="{1B03251C-93D0-5C47-8B6E-C1932EB1B9E5}"/>
              </a:ext>
            </a:extLst>
          </p:cNvPr>
          <p:cNvSpPr/>
          <p:nvPr userDrawn="1"/>
        </p:nvSpPr>
        <p:spPr>
          <a:xfrm>
            <a:off x="9582939" y="4182124"/>
            <a:ext cx="849110" cy="827496"/>
          </a:xfrm>
          <a:custGeom>
            <a:avLst/>
            <a:gdLst/>
            <a:ahLst/>
            <a:cxnLst/>
            <a:rect l="l" t="t" r="r" b="b"/>
            <a:pathLst>
              <a:path w="849110" h="827496">
                <a:moveTo>
                  <a:pt x="0" y="0"/>
                </a:moveTo>
                <a:lnTo>
                  <a:pt x="849110" y="0"/>
                </a:lnTo>
                <a:lnTo>
                  <a:pt x="849110" y="827496"/>
                </a:lnTo>
                <a:lnTo>
                  <a:pt x="0" y="827496"/>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28" name="Freeform 4">
            <a:extLst>
              <a:ext uri="{FF2B5EF4-FFF2-40B4-BE49-F238E27FC236}">
                <a16:creationId xmlns:a16="http://schemas.microsoft.com/office/drawing/2014/main" id="{9BF97967-A293-111D-017A-9D4DB0F3EAA2}"/>
              </a:ext>
            </a:extLst>
          </p:cNvPr>
          <p:cNvSpPr/>
          <p:nvPr userDrawn="1"/>
        </p:nvSpPr>
        <p:spPr>
          <a:xfrm>
            <a:off x="1268388" y="4363548"/>
            <a:ext cx="598528" cy="659522"/>
          </a:xfrm>
          <a:custGeom>
            <a:avLst/>
            <a:gdLst/>
            <a:ahLst/>
            <a:cxnLst/>
            <a:rect l="l" t="t" r="r" b="b"/>
            <a:pathLst>
              <a:path w="825844" h="895886">
                <a:moveTo>
                  <a:pt x="0" y="0"/>
                </a:moveTo>
                <a:lnTo>
                  <a:pt x="825844" y="0"/>
                </a:lnTo>
                <a:lnTo>
                  <a:pt x="825844" y="895886"/>
                </a:lnTo>
                <a:lnTo>
                  <a:pt x="0" y="895886"/>
                </a:lnTo>
                <a:lnTo>
                  <a:pt x="0" y="0"/>
                </a:lnTo>
                <a:close/>
              </a:path>
            </a:pathLst>
          </a:custGeom>
          <a:blipFill>
            <a:blip>
              <a:extLst>
                <a:ext uri="{96DAC541-7B7A-43D3-8B79-37D633B846F1}">
                  <asvg:svgBlip xmlns:asvg="http://schemas.microsoft.com/office/drawing/2016/SVG/main" r:embed="rId28"/>
                </a:ext>
              </a:extLst>
            </a:blip>
            <a:stretch>
              <a:fillRect/>
            </a:stretch>
          </a:blipFill>
        </p:spPr>
        <p:txBody>
          <a:bodyPr/>
          <a:lstStyle/>
          <a:p>
            <a:endParaRPr lang="en-US"/>
          </a:p>
        </p:txBody>
      </p:sp>
      <p:sp>
        <p:nvSpPr>
          <p:cNvPr id="29" name="Title 4">
            <a:extLst>
              <a:ext uri="{FF2B5EF4-FFF2-40B4-BE49-F238E27FC236}">
                <a16:creationId xmlns:a16="http://schemas.microsoft.com/office/drawing/2014/main" id="{A21703B5-99B1-0837-B265-4ACE35268E5B}"/>
              </a:ext>
            </a:extLst>
          </p:cNvPr>
          <p:cNvSpPr>
            <a:spLocks noGrp="1"/>
          </p:cNvSpPr>
          <p:nvPr>
            <p:ph type="title" hasCustomPrompt="1"/>
          </p:nvPr>
        </p:nvSpPr>
        <p:spPr>
          <a:xfrm>
            <a:off x="571500" y="798765"/>
            <a:ext cx="11049000" cy="430887"/>
          </a:xfrm>
          <a:prstGeom prst="rect">
            <a:avLst/>
          </a:prstGeom>
        </p:spPr>
        <p:txBody>
          <a:bodyPr wrap="square" lIns="0" tIns="0" rIns="0" bIns="0">
            <a:spAutoFit/>
          </a:bodyPr>
          <a:lstStyle>
            <a:lvl1pPr algn="l">
              <a:lnSpc>
                <a:spcPct val="100000"/>
              </a:lnSpc>
              <a:defRPr sz="2800" b="1" i="0" baseline="0">
                <a:solidFill>
                  <a:srgbClr val="C40D3D"/>
                </a:solidFill>
                <a:latin typeface="Montserrat SemiBold" pitchFamily="2" charset="77"/>
              </a:defRPr>
            </a:lvl1pPr>
          </a:lstStyle>
          <a:p>
            <a:r>
              <a:rPr lang="en-US"/>
              <a:t>Icon Resources</a:t>
            </a:r>
          </a:p>
        </p:txBody>
      </p:sp>
    </p:spTree>
    <p:extLst>
      <p:ext uri="{BB962C8B-B14F-4D97-AF65-F5344CB8AC3E}">
        <p14:creationId xmlns:p14="http://schemas.microsoft.com/office/powerpoint/2010/main" val="18206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20">
          <p15:clr>
            <a:srgbClr val="FBAE40"/>
          </p15:clr>
        </p15:guide>
        <p15:guide id="2" pos="360">
          <p15:clr>
            <a:srgbClr val="FBAE40"/>
          </p15:clr>
        </p15:guide>
        <p15:guide id="3" pos="7320">
          <p15:clr>
            <a:srgbClr val="FBAE40"/>
          </p15:clr>
        </p15:guide>
        <p15:guide id="4" orient="horz" pos="86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theme" Target="../theme/theme4.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image" Target="../media/image8.png"/><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image" Target="../media/image7.png"/><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84289"/>
      </p:ext>
    </p:extLst>
  </p:cSld>
  <p:clrMap bg1="lt1" tx1="dk1" bg2="lt2" tx2="dk2" accent1="accent1" accent2="accent2" accent3="accent3" accent4="accent4" accent5="accent5" accent6="accent6" hlink="hlink" folHlink="folHlink"/>
  <p:sldLayoutIdLst>
    <p:sldLayoutId id="2147483908" r:id="rId1"/>
    <p:sldLayoutId id="2147483879" r:id="rId2"/>
    <p:sldLayoutId id="2147483906" r:id="rId3"/>
    <p:sldLayoutId id="2147483907"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955DFE-58D2-96C6-0F3E-24D1EFEDD3DD}"/>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8" name="Rectangle 7">
            <a:extLst>
              <a:ext uri="{FF2B5EF4-FFF2-40B4-BE49-F238E27FC236}">
                <a16:creationId xmlns:a16="http://schemas.microsoft.com/office/drawing/2014/main" id="{F02E0081-2D33-8D1E-68BB-7575EFB4B64D}"/>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9" name="Footer Placeholder 4">
            <a:extLst>
              <a:ext uri="{FF2B5EF4-FFF2-40B4-BE49-F238E27FC236}">
                <a16:creationId xmlns:a16="http://schemas.microsoft.com/office/drawing/2014/main" id="{100E7460-3BDB-6ACC-D2A5-FCD677A6B995}"/>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MSTAR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0" name="Footer Placeholder 4">
            <a:extLst>
              <a:ext uri="{FF2B5EF4-FFF2-40B4-BE49-F238E27FC236}">
                <a16:creationId xmlns:a16="http://schemas.microsoft.com/office/drawing/2014/main" id="{C8628795-956B-2ED2-7A59-99364F65DBFD}"/>
              </a:ext>
            </a:extLst>
          </p:cNvPr>
          <p:cNvSpPr txBox="1">
            <a:spLocks/>
          </p:cNvSpPr>
          <p:nvPr userDrawn="1"/>
        </p:nvSpPr>
        <p:spPr>
          <a:xfrm rot="10800000" flipV="1">
            <a:off x="9803853" y="6545746"/>
            <a:ext cx="127246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July 14-15, 2026</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11" name="Slide Number Placeholder 18">
            <a:extLst>
              <a:ext uri="{FF2B5EF4-FFF2-40B4-BE49-F238E27FC236}">
                <a16:creationId xmlns:a16="http://schemas.microsoft.com/office/drawing/2014/main" id="{18FC1900-16D7-B0BF-6A1B-B0AC81D2CD0A}"/>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12" name="Picture 11" descr="A black background with red text&#10;&#10;Description automatically generated">
            <a:extLst>
              <a:ext uri="{FF2B5EF4-FFF2-40B4-BE49-F238E27FC236}">
                <a16:creationId xmlns:a16="http://schemas.microsoft.com/office/drawing/2014/main" id="{A82EFBC5-5315-F6B3-7C7D-EC45CA4FC0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13" name="Picture 12">
            <a:extLst>
              <a:ext uri="{FF2B5EF4-FFF2-40B4-BE49-F238E27FC236}">
                <a16:creationId xmlns:a16="http://schemas.microsoft.com/office/drawing/2014/main" id="{0671FC49-64E8-D4D1-BECE-91BEC904B28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14" name="Picture 13">
            <a:extLst>
              <a:ext uri="{FF2B5EF4-FFF2-40B4-BE49-F238E27FC236}">
                <a16:creationId xmlns:a16="http://schemas.microsoft.com/office/drawing/2014/main" id="{2CACE2FD-FFCF-CD27-C920-A01DD35EBC6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6939359"/>
      </p:ext>
    </p:extLst>
  </p:cSld>
  <p:clrMap bg1="lt1" tx1="dk1" bg2="lt2" tx2="dk2" accent1="accent1" accent2="accent2" accent3="accent3" accent4="accent4" accent5="accent5" accent6="accent6" hlink="hlink" folHlink="folHlink"/>
  <p:sldLayoutIdLst>
    <p:sldLayoutId id="2147483934"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56BB09-D186-E042-F4D8-43F6A83BED71}"/>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2" name="Slide Number Placeholder 18">
            <a:extLst>
              <a:ext uri="{FF2B5EF4-FFF2-40B4-BE49-F238E27FC236}">
                <a16:creationId xmlns:a16="http://schemas.microsoft.com/office/drawing/2014/main" id="{7C0D133A-57DF-3926-1AFE-D6B70A0E337B}"/>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spTree>
    <p:extLst>
      <p:ext uri="{BB962C8B-B14F-4D97-AF65-F5344CB8AC3E}">
        <p14:creationId xmlns:p14="http://schemas.microsoft.com/office/powerpoint/2010/main" val="4010597993"/>
      </p:ext>
    </p:extLst>
  </p:cSld>
  <p:clrMap bg1="lt1" tx1="dk1" bg2="lt2" tx2="dk2" accent1="accent1" accent2="accent2" accent3="accent3" accent4="accent4" accent5="accent5" accent6="accent6" hlink="hlink" folHlink="folHlink"/>
  <p:sldLayoutIdLst>
    <p:sldLayoutId id="214748393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109753" y="6408673"/>
            <a:ext cx="11152414"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MSTAR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2" y="6545746"/>
            <a:ext cx="1337729"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July 14-15, 2026</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pic>
        <p:nvPicPr>
          <p:cNvPr id="2" name="Picture 1">
            <a:extLst>
              <a:ext uri="{FF2B5EF4-FFF2-40B4-BE49-F238E27FC236}">
                <a16:creationId xmlns:a16="http://schemas.microsoft.com/office/drawing/2014/main" id="{9ED299CC-8E33-C312-6929-BBDE94416D2A}"/>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t="23331" b="12108"/>
          <a:stretch/>
        </p:blipFill>
        <p:spPr>
          <a:xfrm rot="16200000">
            <a:off x="-3376249" y="3369042"/>
            <a:ext cx="6857999" cy="119918"/>
          </a:xfrm>
          <a:prstGeom prst="rect">
            <a:avLst/>
          </a:prstGeom>
        </p:spPr>
      </p:pic>
    </p:spTree>
    <p:extLst>
      <p:ext uri="{BB962C8B-B14F-4D97-AF65-F5344CB8AC3E}">
        <p14:creationId xmlns:p14="http://schemas.microsoft.com/office/powerpoint/2010/main" val="3148875320"/>
      </p:ext>
    </p:extLst>
  </p:cSld>
  <p:clrMap bg1="lt1" tx1="dk1" bg2="lt2" tx2="dk2" accent1="accent1" accent2="accent2" accent3="accent3" accent4="accent4" accent5="accent5" accent6="accent6" hlink="hlink" folHlink="folHlink"/>
  <p:sldLayoutIdLst>
    <p:sldLayoutId id="2147483910" r:id="rId1"/>
    <p:sldLayoutId id="2147483840" r:id="rId2"/>
    <p:sldLayoutId id="2147483846" r:id="rId3"/>
    <p:sldLayoutId id="2147483868" r:id="rId4"/>
    <p:sldLayoutId id="2147483869" r:id="rId5"/>
    <p:sldLayoutId id="2147483860" r:id="rId6"/>
    <p:sldLayoutId id="2147483867" r:id="rId7"/>
    <p:sldLayoutId id="2147483862" r:id="rId8"/>
    <p:sldLayoutId id="2147483847" r:id="rId9"/>
    <p:sldLayoutId id="2147483851" r:id="rId10"/>
    <p:sldLayoutId id="2147483849" r:id="rId11"/>
    <p:sldLayoutId id="2147483852" r:id="rId12"/>
    <p:sldLayoutId id="2147483899" r:id="rId13"/>
    <p:sldLayoutId id="2147483853" r:id="rId14"/>
    <p:sldLayoutId id="2147483850" r:id="rId15"/>
    <p:sldLayoutId id="2147483935" r:id="rId16"/>
    <p:sldLayoutId id="2147483937" r:id="rId17"/>
    <p:sldLayoutId id="2147483940" r:id="rId18"/>
    <p:sldLayoutId id="2147483941" r:id="rId19"/>
    <p:sldLayoutId id="2147483944"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B09B29-6A38-06A4-3BEE-72092A765351}"/>
              </a:ext>
              <a:ext uri="{C183D7F6-B498-43B3-948B-1728B52AA6E4}">
                <adec:decorative xmlns:adec="http://schemas.microsoft.com/office/drawing/2017/decorative" val="1"/>
              </a:ext>
            </a:extLst>
          </p:cNvPr>
          <p:cNvSpPr/>
          <p:nvPr userDrawn="1"/>
        </p:nvSpPr>
        <p:spPr>
          <a:xfrm>
            <a:off x="-7209" y="6408673"/>
            <a:ext cx="11269376" cy="449327"/>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6" name="Rectangle 15">
            <a:extLst>
              <a:ext uri="{FF2B5EF4-FFF2-40B4-BE49-F238E27FC236}">
                <a16:creationId xmlns:a16="http://schemas.microsoft.com/office/drawing/2014/main" id="{CD7CED34-6242-DED5-DE12-701AB72A0349}"/>
              </a:ext>
              <a:ext uri="{C183D7F6-B498-43B3-948B-1728B52AA6E4}">
                <adec:decorative xmlns:adec="http://schemas.microsoft.com/office/drawing/2017/decorative" val="1"/>
              </a:ext>
            </a:extLst>
          </p:cNvPr>
          <p:cNvSpPr/>
          <p:nvPr userDrawn="1"/>
        </p:nvSpPr>
        <p:spPr>
          <a:xfrm>
            <a:off x="11262167" y="6408673"/>
            <a:ext cx="929833" cy="449327"/>
          </a:xfrm>
          <a:prstGeom prst="rect">
            <a:avLst/>
          </a:prstGeom>
          <a:solidFill>
            <a:srgbClr val="C50C3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Lato" panose="020F0502020204030203" pitchFamily="34" charset="77"/>
              <a:ea typeface="+mn-ea"/>
              <a:cs typeface="+mn-cs"/>
            </a:endParaRPr>
          </a:p>
        </p:txBody>
      </p:sp>
      <p:sp>
        <p:nvSpPr>
          <p:cNvPr id="18" name="Footer Placeholder 4">
            <a:extLst>
              <a:ext uri="{FF2B5EF4-FFF2-40B4-BE49-F238E27FC236}">
                <a16:creationId xmlns:a16="http://schemas.microsoft.com/office/drawing/2014/main" id="{8B34E79F-D741-B1B4-2803-547AE4CDCC21}"/>
              </a:ext>
            </a:extLst>
          </p:cNvPr>
          <p:cNvSpPr txBox="1">
            <a:spLocks/>
          </p:cNvSpPr>
          <p:nvPr userDrawn="1"/>
        </p:nvSpPr>
        <p:spPr>
          <a:xfrm rot="10800000" flipV="1">
            <a:off x="553030" y="6545746"/>
            <a:ext cx="9611751"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sz="1000" b="0" i="0">
                <a:solidFill>
                  <a:srgbClr val="000000"/>
                </a:solidFill>
                <a:latin typeface="Montserrat" pitchFamily="2" charset="77"/>
              </a:rPr>
              <a:t>MCAP Assessments</a:t>
            </a:r>
            <a:endParaRPr kumimoji="0" lang="en-US" sz="1000" b="0" i="0" u="none" strike="noStrike" kern="1200" cap="none" spc="0" normalizeH="0" baseline="0" noProof="0">
              <a:ln>
                <a:noFill/>
              </a:ln>
              <a:solidFill>
                <a:srgbClr val="000000"/>
              </a:solidFill>
              <a:effectLst/>
              <a:uLnTx/>
              <a:uFillTx/>
              <a:latin typeface="Montserrat" pitchFamily="2" charset="77"/>
            </a:endParaRPr>
          </a:p>
        </p:txBody>
      </p:sp>
      <p:sp>
        <p:nvSpPr>
          <p:cNvPr id="19" name="Footer Placeholder 4">
            <a:extLst>
              <a:ext uri="{FF2B5EF4-FFF2-40B4-BE49-F238E27FC236}">
                <a16:creationId xmlns:a16="http://schemas.microsoft.com/office/drawing/2014/main" id="{A80A1D79-9A04-E89D-76FF-5A8241ADABAB}"/>
              </a:ext>
            </a:extLst>
          </p:cNvPr>
          <p:cNvSpPr txBox="1">
            <a:spLocks/>
          </p:cNvSpPr>
          <p:nvPr userDrawn="1"/>
        </p:nvSpPr>
        <p:spPr>
          <a:xfrm rot="10800000" flipV="1">
            <a:off x="9803853" y="6545746"/>
            <a:ext cx="1017994" cy="153888"/>
          </a:xfrm>
          <a:prstGeom prst="rect">
            <a:avLst/>
          </a:prstGeom>
        </p:spPr>
        <p:txBody>
          <a:bodyPr wrap="square" lIns="0" tIns="0" rIns="0" bIns="0">
            <a:spAutoFit/>
          </a:bodyPr>
          <a:lstStyle>
            <a:defPPr>
              <a:defRPr lang="en-US"/>
            </a:defPPr>
            <a:lvl1pPr marL="0" algn="l"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r" defTabSz="60953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Montserrat" pitchFamily="2" charset="77"/>
              </a:rPr>
              <a:t>07.29.2025</a:t>
            </a:r>
            <a:endParaRPr kumimoji="0" lang="en-US" sz="1100" b="0" i="0" u="none" strike="noStrike" kern="1200" cap="none" spc="0" normalizeH="0" baseline="0" noProof="0">
              <a:ln>
                <a:noFill/>
              </a:ln>
              <a:solidFill>
                <a:srgbClr val="000000"/>
              </a:solidFill>
              <a:effectLst/>
              <a:uLnTx/>
              <a:uFillTx/>
              <a:latin typeface="Montserrat" pitchFamily="2" charset="77"/>
            </a:endParaRPr>
          </a:p>
        </p:txBody>
      </p:sp>
      <p:sp>
        <p:nvSpPr>
          <p:cNvPr id="20" name="Slide Number Placeholder 18">
            <a:extLst>
              <a:ext uri="{FF2B5EF4-FFF2-40B4-BE49-F238E27FC236}">
                <a16:creationId xmlns:a16="http://schemas.microsoft.com/office/drawing/2014/main" id="{5FD22A62-5128-BE02-7F08-5D527D8F6BA0}"/>
              </a:ext>
            </a:extLst>
          </p:cNvPr>
          <p:cNvSpPr txBox="1">
            <a:spLocks/>
          </p:cNvSpPr>
          <p:nvPr userDrawn="1"/>
        </p:nvSpPr>
        <p:spPr>
          <a:xfrm>
            <a:off x="11476291" y="6492875"/>
            <a:ext cx="381000" cy="365125"/>
          </a:xfrm>
          <a:prstGeom prst="rect">
            <a:avLst/>
          </a:prstGeom>
        </p:spPr>
        <p:txBody>
          <a:bodyPr/>
          <a:lstStyle>
            <a:defPPr>
              <a:defRPr lang="en-US"/>
            </a:defPPr>
            <a:lvl1pPr marL="0" algn="ctr" defTabSz="609539" rtl="0" eaLnBrk="1" latinLnBrk="0" hangingPunct="1">
              <a:defRPr sz="11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ct val="100000"/>
              </a:lnSpc>
              <a:spcBef>
                <a:spcPts val="0"/>
              </a:spcBef>
              <a:spcAft>
                <a:spcPts val="0"/>
              </a:spcAft>
              <a:buClrTx/>
              <a:buSzTx/>
              <a:buFontTx/>
              <a:buNone/>
              <a:tabLst/>
              <a:defRPr/>
            </a:pPr>
            <a:fld id="{2A65951C-A5C1-A74C-9EB5-0063CB0F722A}" type="slidenum">
              <a:rPr kumimoji="0" lang="en-US" sz="1000" b="0" i="0" u="none" strike="noStrike" kern="1200" cap="none" spc="0" normalizeH="0" baseline="0" noProof="0" smtClean="0">
                <a:ln>
                  <a:noFill/>
                </a:ln>
                <a:solidFill>
                  <a:prstClr val="white"/>
                </a:solidFill>
                <a:effectLst/>
                <a:uLnTx/>
                <a:uFillTx/>
                <a:latin typeface="Lato" panose="020F0502020204030203" pitchFamily="34" charset="0"/>
              </a:rPr>
              <a:pPr marL="0" marR="0" lvl="0" indent="0" algn="ctr" defTabSz="609539"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white"/>
              </a:solidFill>
              <a:effectLst/>
              <a:uLnTx/>
              <a:uFillTx/>
              <a:latin typeface="Lato" panose="020F0502020204030203" pitchFamily="34" charset="0"/>
            </a:endParaRPr>
          </a:p>
        </p:txBody>
      </p:sp>
      <p:pic>
        <p:nvPicPr>
          <p:cNvPr id="5" name="Picture 4" descr="A black background with red text&#10;&#10;Description automatically generated">
            <a:extLst>
              <a:ext uri="{FF2B5EF4-FFF2-40B4-BE49-F238E27FC236}">
                <a16:creationId xmlns:a16="http://schemas.microsoft.com/office/drawing/2014/main" id="{2441C7FF-762B-A097-FDA7-ECC83D815B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7527" y="158365"/>
            <a:ext cx="1409764" cy="356757"/>
          </a:xfrm>
          <a:prstGeom prst="rect">
            <a:avLst/>
          </a:prstGeom>
        </p:spPr>
      </p:pic>
      <p:pic>
        <p:nvPicPr>
          <p:cNvPr id="6" name="Picture 5">
            <a:extLst>
              <a:ext uri="{FF2B5EF4-FFF2-40B4-BE49-F238E27FC236}">
                <a16:creationId xmlns:a16="http://schemas.microsoft.com/office/drawing/2014/main" id="{75851CD6-36E5-8BB5-7363-BAA7DD8012F4}"/>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09" y="691928"/>
            <a:ext cx="12192000" cy="190500"/>
          </a:xfrm>
          <a:prstGeom prst="rect">
            <a:avLst/>
          </a:prstGeom>
        </p:spPr>
      </p:pic>
    </p:spTree>
    <p:extLst>
      <p:ext uri="{BB962C8B-B14F-4D97-AF65-F5344CB8AC3E}">
        <p14:creationId xmlns:p14="http://schemas.microsoft.com/office/powerpoint/2010/main" val="2783538844"/>
      </p:ext>
    </p:extLst>
  </p:cSld>
  <p:clrMap bg1="lt1" tx1="dk1" bg2="lt2" tx2="dk2" accent1="accent1" accent2="accent2" accent3="accent3" accent4="accent4" accent5="accent5" accent6="accent6" hlink="hlink" folHlink="folHlink"/>
  <p:sldLayoutIdLst>
    <p:sldLayoutId id="2147483930" r:id="rId1"/>
    <p:sldLayoutId id="2147483931"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marR="0" indent="0" algn="l" defTabSz="609539" rtl="0" eaLnBrk="1" fontAlgn="auto" latinLnBrk="0" hangingPunct="1">
        <a:lnSpc>
          <a:spcPts val="2200"/>
        </a:lnSpc>
        <a:spcBef>
          <a:spcPts val="0"/>
        </a:spcBef>
        <a:spcAft>
          <a:spcPts val="0"/>
        </a:spcAft>
        <a:buClrTx/>
        <a:buSzTx/>
        <a:buFontTx/>
        <a:buNone/>
        <a:tabLst/>
        <a:defRPr kumimoji="0" lang="en-US" sz="1600" b="0" i="0" u="none" strike="noStrike" kern="1200" cap="none" spc="0" normalizeH="0" baseline="0" noProof="0" smtClean="0">
          <a:ln>
            <a:noFill/>
          </a:ln>
          <a:solidFill>
            <a:srgbClr val="FFFFFF"/>
          </a:solidFill>
          <a:effectLst/>
          <a:uLnTx/>
          <a:uFillTx/>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320" userDrawn="1">
          <p15:clr>
            <a:srgbClr val="F26B43"/>
          </p15:clr>
        </p15:guide>
        <p15:guide id="3" pos="3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hyperlink" Target="https://support.assessment.pearson.com/TN/testnav-system-requirements-18613791.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1.xml"/><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38919-65CB-D67F-D198-D8DF2954DE4B}"/>
              </a:ext>
            </a:extLst>
          </p:cNvPr>
          <p:cNvSpPr>
            <a:spLocks noGrp="1"/>
          </p:cNvSpPr>
          <p:nvPr>
            <p:ph type="body" sz="quarter" idx="10"/>
          </p:nvPr>
        </p:nvSpPr>
        <p:spPr>
          <a:xfrm>
            <a:off x="6875917" y="3740980"/>
            <a:ext cx="5009606" cy="967330"/>
          </a:xfrm>
        </p:spPr>
        <p:txBody>
          <a:bodyPr lIns="0" tIns="45720" rIns="91440" bIns="45720" anchor="ctr" anchorCtr="0"/>
          <a:lstStyle/>
          <a:p>
            <a:r>
              <a:rPr lang="en-US" dirty="0">
                <a:latin typeface="Montserrat SemiBold"/>
              </a:rPr>
              <a:t>July 2026 </a:t>
            </a:r>
          </a:p>
          <a:p>
            <a:r>
              <a:rPr lang="en-US" dirty="0">
                <a:latin typeface="Montserrat SemiBold"/>
              </a:rPr>
              <a:t>Tech Coordinator Assessment Training</a:t>
            </a:r>
          </a:p>
          <a:p>
            <a:r>
              <a:rPr lang="en-US" dirty="0">
                <a:latin typeface="Montserrat SemiBold"/>
              </a:rPr>
              <a:t>   </a:t>
            </a:r>
          </a:p>
        </p:txBody>
      </p:sp>
      <p:sp>
        <p:nvSpPr>
          <p:cNvPr id="3" name="Text Placeholder 2">
            <a:extLst>
              <a:ext uri="{FF2B5EF4-FFF2-40B4-BE49-F238E27FC236}">
                <a16:creationId xmlns:a16="http://schemas.microsoft.com/office/drawing/2014/main" id="{1D7A73AE-7DD7-71E5-CBFA-643F650FD90C}"/>
              </a:ext>
            </a:extLst>
          </p:cNvPr>
          <p:cNvSpPr>
            <a:spLocks noGrp="1"/>
          </p:cNvSpPr>
          <p:nvPr>
            <p:ph type="body" sz="quarter" idx="11"/>
          </p:nvPr>
        </p:nvSpPr>
        <p:spPr>
          <a:xfrm>
            <a:off x="6875917" y="4708310"/>
            <a:ext cx="4665662" cy="300037"/>
          </a:xfrm>
        </p:spPr>
        <p:txBody>
          <a:bodyPr/>
          <a:lstStyle/>
          <a:p>
            <a:r>
              <a:rPr lang="en-US" dirty="0"/>
              <a:t>Division of Assessment and Accountability</a:t>
            </a:r>
          </a:p>
        </p:txBody>
      </p:sp>
      <p:sp>
        <p:nvSpPr>
          <p:cNvPr id="4" name="Text Placeholder 3">
            <a:extLst>
              <a:ext uri="{FF2B5EF4-FFF2-40B4-BE49-F238E27FC236}">
                <a16:creationId xmlns:a16="http://schemas.microsoft.com/office/drawing/2014/main" id="{C7349A34-49D3-B133-AC98-54EEC24D23FD}"/>
              </a:ext>
            </a:extLst>
          </p:cNvPr>
          <p:cNvSpPr>
            <a:spLocks noGrp="1"/>
          </p:cNvSpPr>
          <p:nvPr>
            <p:ph type="body" sz="quarter" idx="12"/>
          </p:nvPr>
        </p:nvSpPr>
        <p:spPr>
          <a:xfrm>
            <a:off x="6875917" y="5186362"/>
            <a:ext cx="4665662" cy="300037"/>
          </a:xfrm>
        </p:spPr>
        <p:txBody>
          <a:bodyPr lIns="0" tIns="45720" rIns="91440" bIns="45720" anchor="t"/>
          <a:lstStyle/>
          <a:p>
            <a:r>
              <a:rPr lang="en-US" dirty="0">
                <a:latin typeface="Montserrat"/>
              </a:rPr>
              <a:t>July 15,</a:t>
            </a:r>
            <a:r>
              <a:rPr lang="en-US" baseline="30000" dirty="0">
                <a:latin typeface="Montserrat"/>
              </a:rPr>
              <a:t>th</a:t>
            </a:r>
            <a:r>
              <a:rPr lang="en-US" dirty="0">
                <a:latin typeface="Montserrat"/>
              </a:rPr>
              <a:t> 2026</a:t>
            </a:r>
          </a:p>
          <a:p>
            <a:endParaRPr lang="en-US" dirty="0">
              <a:latin typeface="Montserrat"/>
            </a:endParaRPr>
          </a:p>
        </p:txBody>
      </p:sp>
      <p:sp>
        <p:nvSpPr>
          <p:cNvPr id="5" name="Text Placeholder 4">
            <a:extLst>
              <a:ext uri="{FF2B5EF4-FFF2-40B4-BE49-F238E27FC236}">
                <a16:creationId xmlns:a16="http://schemas.microsoft.com/office/drawing/2014/main" id="{FA7D1D8E-F2FF-D06D-F87E-8FCF30F10C5B}"/>
              </a:ext>
            </a:extLst>
          </p:cNvPr>
          <p:cNvSpPr>
            <a:spLocks noGrp="1"/>
          </p:cNvSpPr>
          <p:nvPr>
            <p:ph type="body" sz="quarter" idx="13"/>
          </p:nvPr>
        </p:nvSpPr>
        <p:spPr/>
        <p:txBody>
          <a:bodyPr lIns="0" tIns="45720" rIns="91440" bIns="45720" anchor="t"/>
          <a:lstStyle/>
          <a:p>
            <a:r>
              <a:rPr lang="en-US">
                <a:latin typeface="Montserrat"/>
              </a:rPr>
              <a:t>MSDE, Pearson, Cambiu</a:t>
            </a:r>
            <a:r>
              <a:rPr lang="en-US">
                <a:solidFill>
                  <a:srgbClr val="000000"/>
                </a:solidFill>
                <a:latin typeface="Montserrat"/>
              </a:rPr>
              <a:t>m</a:t>
            </a:r>
            <a:r>
              <a:rPr lang="en-US">
                <a:latin typeface="Montserrat"/>
              </a:rPr>
              <a:t> Assessment</a:t>
            </a:r>
          </a:p>
        </p:txBody>
      </p:sp>
      <p:pic>
        <p:nvPicPr>
          <p:cNvPr id="6" name="Picture 5">
            <a:extLst>
              <a:ext uri="{FF2B5EF4-FFF2-40B4-BE49-F238E27FC236}">
                <a16:creationId xmlns:a16="http://schemas.microsoft.com/office/drawing/2014/main" id="{4C675296-26B0-BAAE-C025-2DE13EAC5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9702" y="1262446"/>
            <a:ext cx="5085346" cy="1617624"/>
          </a:xfrm>
          <a:prstGeom prst="rect">
            <a:avLst/>
          </a:prstGeom>
        </p:spPr>
      </p:pic>
      <p:pic>
        <p:nvPicPr>
          <p:cNvPr id="8" name="Picture 7">
            <a:extLst>
              <a:ext uri="{FF2B5EF4-FFF2-40B4-BE49-F238E27FC236}">
                <a16:creationId xmlns:a16="http://schemas.microsoft.com/office/drawing/2014/main" id="{F1AD0ED5-7803-1B7D-ECFF-B3887415C8AD}"/>
              </a:ext>
            </a:extLst>
          </p:cNvPr>
          <p:cNvPicPr>
            <a:picLocks noChangeAspect="1"/>
          </p:cNvPicPr>
          <p:nvPr/>
        </p:nvPicPr>
        <p:blipFill>
          <a:blip r:embed="rId4"/>
          <a:stretch>
            <a:fillRect/>
          </a:stretch>
        </p:blipFill>
        <p:spPr>
          <a:xfrm>
            <a:off x="6454080" y="366788"/>
            <a:ext cx="1514686" cy="666843"/>
          </a:xfrm>
          <a:prstGeom prst="rect">
            <a:avLst/>
          </a:prstGeom>
        </p:spPr>
      </p:pic>
      <p:pic>
        <p:nvPicPr>
          <p:cNvPr id="7" name="Picture 6">
            <a:extLst>
              <a:ext uri="{FF2B5EF4-FFF2-40B4-BE49-F238E27FC236}">
                <a16:creationId xmlns:a16="http://schemas.microsoft.com/office/drawing/2014/main" id="{AE2D3F90-8E7A-6A02-F169-1AFAA5FB8666}"/>
              </a:ext>
            </a:extLst>
          </p:cNvPr>
          <p:cNvPicPr>
            <a:picLocks noChangeAspect="1"/>
          </p:cNvPicPr>
          <p:nvPr/>
        </p:nvPicPr>
        <p:blipFill>
          <a:blip r:embed="rId5"/>
          <a:srcRect r="56410" b="-820"/>
          <a:stretch>
            <a:fillRect/>
          </a:stretch>
        </p:blipFill>
        <p:spPr>
          <a:xfrm>
            <a:off x="8319633" y="366258"/>
            <a:ext cx="1161739" cy="762458"/>
          </a:xfrm>
          <a:prstGeom prst="rect">
            <a:avLst/>
          </a:prstGeom>
        </p:spPr>
      </p:pic>
    </p:spTree>
    <p:extLst>
      <p:ext uri="{BB962C8B-B14F-4D97-AF65-F5344CB8AC3E}">
        <p14:creationId xmlns:p14="http://schemas.microsoft.com/office/powerpoint/2010/main" val="377673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3D7B4-1398-DD4B-19DA-FA3D56F78295}"/>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5A32770-136A-1C11-8030-F4CCE2338EC0}"/>
              </a:ext>
            </a:extLst>
          </p:cNvPr>
          <p:cNvSpPr>
            <a:spLocks noGrp="1"/>
          </p:cNvSpPr>
          <p:nvPr>
            <p:ph type="body" sz="quarter" idx="13"/>
          </p:nvPr>
        </p:nvSpPr>
        <p:spPr>
          <a:xfrm>
            <a:off x="871538" y="2844165"/>
            <a:ext cx="10909300" cy="831723"/>
          </a:xfrm>
        </p:spPr>
        <p:txBody>
          <a:bodyPr lIns="0" tIns="45720" rIns="91440" bIns="45720" anchor="t"/>
          <a:lstStyle/>
          <a:p>
            <a:r>
              <a:rPr lang="en-US" sz="2800">
                <a:latin typeface="Montserrat SemiBold"/>
              </a:rPr>
              <a:t>Day 2 – Tech Coordinator Focused </a:t>
            </a:r>
          </a:p>
          <a:p>
            <a:r>
              <a:rPr lang="en-US" sz="2800">
                <a:latin typeface="Montserrat SemiBold"/>
              </a:rPr>
              <a:t>Customer Support</a:t>
            </a:r>
            <a:endParaRPr lang="en-US" sz="2800"/>
          </a:p>
        </p:txBody>
      </p:sp>
    </p:spTree>
    <p:extLst>
      <p:ext uri="{BB962C8B-B14F-4D97-AF65-F5344CB8AC3E}">
        <p14:creationId xmlns:p14="http://schemas.microsoft.com/office/powerpoint/2010/main" val="2960343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20FD6-011F-B3B3-7882-F6F55CCAC542}"/>
              </a:ext>
            </a:extLst>
          </p:cNvPr>
          <p:cNvSpPr>
            <a:spLocks noGrp="1"/>
          </p:cNvSpPr>
          <p:nvPr>
            <p:ph type="title"/>
          </p:nvPr>
        </p:nvSpPr>
        <p:spPr>
          <a:xfrm>
            <a:off x="571500" y="763548"/>
            <a:ext cx="11049000" cy="743705"/>
          </a:xfrm>
        </p:spPr>
        <p:txBody>
          <a:bodyPr>
            <a:normAutofit/>
          </a:bodyPr>
          <a:lstStyle/>
          <a:p>
            <a:r>
              <a:rPr lang="en-US">
                <a:latin typeface="Montserrat SemiBold"/>
              </a:rPr>
              <a:t>Timeline Reminders</a:t>
            </a:r>
            <a:endParaRPr lang="en-US"/>
          </a:p>
        </p:txBody>
      </p:sp>
      <p:sp>
        <p:nvSpPr>
          <p:cNvPr id="5" name="Content Placeholder 4">
            <a:extLst>
              <a:ext uri="{FF2B5EF4-FFF2-40B4-BE49-F238E27FC236}">
                <a16:creationId xmlns:a16="http://schemas.microsoft.com/office/drawing/2014/main" id="{65495F06-5EA9-BF9F-11D5-849A22FED811}"/>
              </a:ext>
            </a:extLst>
          </p:cNvPr>
          <p:cNvSpPr>
            <a:spLocks noGrp="1"/>
          </p:cNvSpPr>
          <p:nvPr>
            <p:ph sz="quarter" idx="17"/>
          </p:nvPr>
        </p:nvSpPr>
        <p:spPr/>
        <p:txBody>
          <a:bodyPr/>
          <a:lstStyle/>
          <a:p>
            <a:endParaRPr lang="en-US"/>
          </a:p>
        </p:txBody>
      </p:sp>
      <p:sp>
        <p:nvSpPr>
          <p:cNvPr id="3" name="Subtitle 2">
            <a:extLst>
              <a:ext uri="{FF2B5EF4-FFF2-40B4-BE49-F238E27FC236}">
                <a16:creationId xmlns:a16="http://schemas.microsoft.com/office/drawing/2014/main" id="{F5687819-E712-17B1-2A3E-7184A083DCA8}"/>
              </a:ext>
            </a:extLst>
          </p:cNvPr>
          <p:cNvSpPr>
            <a:spLocks noGrp="1"/>
          </p:cNvSpPr>
          <p:nvPr>
            <p:ph type="body" sz="quarter" idx="15"/>
          </p:nvPr>
        </p:nvSpPr>
        <p:spPr/>
        <p:txBody>
          <a:bodyPr/>
          <a:lstStyle/>
          <a:p>
            <a:endParaRPr lang="en-US"/>
          </a:p>
        </p:txBody>
      </p:sp>
      <p:sp>
        <p:nvSpPr>
          <p:cNvPr id="6" name="TextBox 5">
            <a:extLst>
              <a:ext uri="{FF2B5EF4-FFF2-40B4-BE49-F238E27FC236}">
                <a16:creationId xmlns:a16="http://schemas.microsoft.com/office/drawing/2014/main" id="{375F8EE2-BF08-D13B-4275-35F877486C68}"/>
              </a:ext>
            </a:extLst>
          </p:cNvPr>
          <p:cNvSpPr txBox="1"/>
          <p:nvPr/>
        </p:nvSpPr>
        <p:spPr>
          <a:xfrm>
            <a:off x="811684" y="1510116"/>
            <a:ext cx="9514114"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a:solidFill>
                  <a:schemeClr val="tx2"/>
                </a:solidFill>
                <a:latin typeface="Montserrat"/>
                <a:ea typeface="Segoe UI"/>
                <a:cs typeface="Segoe UI"/>
              </a:rPr>
              <a:t>Legacy </a:t>
            </a:r>
            <a:r>
              <a:rPr lang="en-US" sz="2000" b="1">
                <a:solidFill>
                  <a:schemeClr val="tx2"/>
                </a:solidFill>
                <a:latin typeface="Montserrat"/>
                <a:ea typeface="Segoe UI"/>
                <a:cs typeface="Segoe UI"/>
              </a:rPr>
              <a:t>Summer 2026 admin is in ADAM</a:t>
            </a:r>
            <a:r>
              <a:rPr lang="en-US" sz="2000" b="1" i="0" u="none" strike="noStrike" baseline="0">
                <a:solidFill>
                  <a:schemeClr val="tx2"/>
                </a:solidFill>
                <a:latin typeface="Montserrat"/>
                <a:ea typeface="Segoe UI"/>
                <a:cs typeface="Segoe UI"/>
              </a:rPr>
              <a:t> </a:t>
            </a:r>
            <a:r>
              <a:rPr lang="en-US" sz="2000" b="1">
                <a:solidFill>
                  <a:schemeClr val="tx2"/>
                </a:solidFill>
                <a:latin typeface="Montserrat"/>
                <a:ea typeface="Segoe UI"/>
                <a:cs typeface="Segoe UI"/>
              </a:rPr>
              <a:t>/ </a:t>
            </a:r>
            <a:r>
              <a:rPr lang="en-US" sz="2000" b="1" err="1">
                <a:solidFill>
                  <a:schemeClr val="tx2"/>
                </a:solidFill>
                <a:latin typeface="Montserrat"/>
                <a:ea typeface="Segoe UI"/>
                <a:cs typeface="Segoe UI"/>
              </a:rPr>
              <a:t>TestNAv</a:t>
            </a:r>
            <a:endParaRPr lang="en-US" sz="2000">
              <a:solidFill>
                <a:schemeClr val="tx2"/>
              </a:solidFill>
              <a:latin typeface="Montserrat"/>
              <a:ea typeface="Calibri" panose="020F0502020204030204"/>
              <a:cs typeface="Calibri" panose="020F0502020204030204"/>
            </a:endParaRPr>
          </a:p>
          <a:p>
            <a:endParaRPr lang="en-US" sz="2000" b="1">
              <a:solidFill>
                <a:schemeClr val="tx2"/>
              </a:solidFill>
              <a:latin typeface="Montserrat" panose="00000500000000000000" pitchFamily="2" charset="0"/>
              <a:ea typeface="Segoe UI"/>
              <a:cs typeface="Segoe UI"/>
            </a:endParaRPr>
          </a:p>
          <a:p>
            <a:r>
              <a:rPr lang="en-US" sz="2000" b="1">
                <a:solidFill>
                  <a:schemeClr val="tx2"/>
                </a:solidFill>
                <a:latin typeface="Montserrat" panose="00000500000000000000" pitchFamily="2" charset="0"/>
                <a:ea typeface="Segoe UI"/>
                <a:cs typeface="Segoe UI"/>
              </a:rPr>
              <a:t>Starting with the Winter admin</a:t>
            </a:r>
            <a:r>
              <a:rPr lang="en-US" sz="2000" b="1" i="0" u="none" strike="noStrike" baseline="0">
                <a:solidFill>
                  <a:schemeClr val="tx2"/>
                </a:solidFill>
                <a:latin typeface="Montserrat" panose="00000500000000000000" pitchFamily="2" charset="0"/>
                <a:ea typeface="Segoe UI"/>
                <a:cs typeface="Segoe UI"/>
              </a:rPr>
              <a:t>, and the assessments that will be both be administered </a:t>
            </a:r>
            <a:r>
              <a:rPr lang="en-US" sz="2000" b="1">
                <a:solidFill>
                  <a:schemeClr val="tx2"/>
                </a:solidFill>
                <a:latin typeface="Montserrat" panose="00000500000000000000" pitchFamily="2" charset="0"/>
                <a:ea typeface="Segoe UI"/>
                <a:cs typeface="Segoe UI"/>
              </a:rPr>
              <a:t>under MSTAR's</a:t>
            </a:r>
            <a:r>
              <a:rPr lang="en-US" sz="2000" b="1" i="0" u="none" strike="noStrike" baseline="0">
                <a:solidFill>
                  <a:schemeClr val="tx2"/>
                </a:solidFill>
                <a:latin typeface="Montserrat" panose="00000500000000000000" pitchFamily="2" charset="0"/>
                <a:ea typeface="Segoe UI"/>
                <a:cs typeface="Segoe UI"/>
              </a:rPr>
              <a:t> umbrella in the new system. </a:t>
            </a:r>
            <a:endParaRPr lang="en-US" sz="2000">
              <a:solidFill>
                <a:schemeClr val="tx2"/>
              </a:solidFill>
              <a:latin typeface="Montserrat" panose="00000500000000000000" pitchFamily="2" charset="0"/>
              <a:ea typeface="Calibri"/>
              <a:cs typeface="Calibri"/>
            </a:endParaRPr>
          </a:p>
          <a:p>
            <a:endParaRPr lang="en-US" sz="2000" b="1">
              <a:solidFill>
                <a:schemeClr val="tx2"/>
              </a:solidFill>
              <a:latin typeface="Montserrat" panose="00000500000000000000" pitchFamily="2" charset="0"/>
              <a:cs typeface="Segoe UI"/>
            </a:endParaRPr>
          </a:p>
          <a:p>
            <a:r>
              <a:rPr lang="en-US" sz="2000" b="1">
                <a:solidFill>
                  <a:schemeClr val="tx2"/>
                </a:solidFill>
                <a:latin typeface="Montserrat" panose="00000500000000000000" pitchFamily="2" charset="0"/>
                <a:ea typeface="Calibri" panose="020F0502020204030204"/>
                <a:cs typeface="Segoe UI"/>
              </a:rPr>
              <a:t>System definitions:</a:t>
            </a:r>
          </a:p>
          <a:p>
            <a:r>
              <a:rPr lang="en-US" sz="2000" b="1">
                <a:solidFill>
                  <a:schemeClr val="tx2"/>
                </a:solidFill>
                <a:latin typeface="Montserrat"/>
                <a:ea typeface="Calibri" panose="020F0502020204030204"/>
                <a:cs typeface="Segoe UI"/>
              </a:rPr>
              <a:t>LP: </a:t>
            </a:r>
            <a:r>
              <a:rPr lang="en-US" sz="2000" err="1">
                <a:solidFill>
                  <a:schemeClr val="tx2"/>
                </a:solidFill>
                <a:latin typeface="Montserrat"/>
                <a:ea typeface="Calibri" panose="020F0502020204030204"/>
                <a:cs typeface="Segoe UI"/>
              </a:rPr>
              <a:t>LaunchPad</a:t>
            </a:r>
            <a:r>
              <a:rPr lang="en-US" sz="2000">
                <a:solidFill>
                  <a:schemeClr val="tx2"/>
                </a:solidFill>
                <a:latin typeface="Montserrat"/>
                <a:ea typeface="Calibri" panose="020F0502020204030204"/>
                <a:cs typeface="Segoe UI"/>
              </a:rPr>
              <a:t> offers a unified login experience, giving users centralized access to their assessment applications.</a:t>
            </a:r>
            <a:endParaRPr lang="en-US" sz="2000" b="1">
              <a:solidFill>
                <a:schemeClr val="tx2"/>
              </a:solidFill>
              <a:latin typeface="Montserrat"/>
              <a:ea typeface="Calibri" panose="020F0502020204030204"/>
              <a:cs typeface="Segoe UI"/>
            </a:endParaRPr>
          </a:p>
          <a:p>
            <a:r>
              <a:rPr lang="en-US" sz="2000" b="1">
                <a:solidFill>
                  <a:schemeClr val="tx2"/>
                </a:solidFill>
                <a:latin typeface="Montserrat" panose="00000500000000000000" pitchFamily="2" charset="0"/>
                <a:ea typeface="Calibri" panose="020F0502020204030204"/>
                <a:cs typeface="Segoe UI"/>
              </a:rPr>
              <a:t>TIDE: </a:t>
            </a:r>
            <a:r>
              <a:rPr lang="en-US" sz="2000">
                <a:solidFill>
                  <a:schemeClr val="tx2"/>
                </a:solidFill>
                <a:latin typeface="Montserrat" panose="00000500000000000000" pitchFamily="2" charset="0"/>
                <a:ea typeface="+mn-lt"/>
                <a:cs typeface="+mn-lt"/>
              </a:rPr>
              <a:t>R</a:t>
            </a:r>
            <a:r>
              <a:rPr lang="en-US" sz="2000">
                <a:solidFill>
                  <a:schemeClr val="tx2"/>
                </a:solidFill>
                <a:latin typeface="Montserrat" panose="00000500000000000000" pitchFamily="2" charset="0"/>
                <a:ea typeface="Calibri" panose="020F0502020204030204"/>
                <a:cs typeface="Calibri"/>
              </a:rPr>
              <a:t>egistration</a:t>
            </a:r>
            <a:r>
              <a:rPr lang="en-US" sz="2000">
                <a:solidFill>
                  <a:schemeClr val="tx2"/>
                </a:solidFill>
                <a:latin typeface="Montserrat" panose="00000500000000000000" pitchFamily="2" charset="0"/>
                <a:ea typeface="+mn-lt"/>
                <a:cs typeface="+mn-lt"/>
              </a:rPr>
              <a:t> system used to student assignment tags and accommodations, submit reset and invalidation requests, order additional paper materials, and monitor student test progress.</a:t>
            </a:r>
          </a:p>
          <a:p>
            <a:r>
              <a:rPr lang="en-US" sz="2000" b="1">
                <a:solidFill>
                  <a:schemeClr val="tx2"/>
                </a:solidFill>
                <a:latin typeface="Montserrat" panose="00000500000000000000" pitchFamily="2" charset="0"/>
                <a:ea typeface="Calibri" panose="020F0502020204030204"/>
                <a:cs typeface="Segoe UI"/>
              </a:rPr>
              <a:t>TDS: </a:t>
            </a:r>
            <a:r>
              <a:rPr lang="en-US" sz="2000">
                <a:solidFill>
                  <a:schemeClr val="tx2"/>
                </a:solidFill>
                <a:latin typeface="Montserrat" panose="00000500000000000000" pitchFamily="2" charset="0"/>
                <a:ea typeface="+mn-lt"/>
                <a:cs typeface="+mn-lt"/>
              </a:rPr>
              <a:t>The core platform that students use to take secure tests, and that teachers use to manage and monitor live exam sessions.</a:t>
            </a:r>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2712458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9F1A-B4AF-AC41-8A68-A08127A75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67357-41D0-FDB8-41DA-B6366EDF0D6A}"/>
              </a:ext>
            </a:extLst>
          </p:cNvPr>
          <p:cNvSpPr>
            <a:spLocks noGrp="1"/>
          </p:cNvSpPr>
          <p:nvPr>
            <p:ph type="title"/>
          </p:nvPr>
        </p:nvSpPr>
        <p:spPr>
          <a:xfrm>
            <a:off x="592265" y="1115241"/>
            <a:ext cx="11049000" cy="743705"/>
          </a:xfrm>
        </p:spPr>
        <p:txBody>
          <a:bodyPr>
            <a:normAutofit fontScale="90000"/>
          </a:bodyPr>
          <a:lstStyle/>
          <a:p>
            <a:r>
              <a:rPr lang="en-US">
                <a:latin typeface="Montserrat SemiBold"/>
              </a:rPr>
              <a:t>Winter 2026 Legacy Assessments, administered under the new MSTAR Program</a:t>
            </a:r>
            <a:endParaRPr lang="en-US"/>
          </a:p>
        </p:txBody>
      </p:sp>
      <p:pic>
        <p:nvPicPr>
          <p:cNvPr id="4" name="Content Placeholder 3">
            <a:extLst>
              <a:ext uri="{FF2B5EF4-FFF2-40B4-BE49-F238E27FC236}">
                <a16:creationId xmlns:a16="http://schemas.microsoft.com/office/drawing/2014/main" id="{1B3F6A59-6B7D-29A1-C903-AFC31B761593}"/>
              </a:ext>
            </a:extLst>
          </p:cNvPr>
          <p:cNvPicPr>
            <a:picLocks noGrp="1" noChangeAspect="1"/>
          </p:cNvPicPr>
          <p:nvPr>
            <p:ph sz="quarter" idx="17"/>
          </p:nvPr>
        </p:nvPicPr>
        <p:blipFill>
          <a:blip r:embed="rId3"/>
          <a:stretch>
            <a:fillRect/>
          </a:stretch>
        </p:blipFill>
        <p:spPr>
          <a:xfrm>
            <a:off x="5886352" y="1717527"/>
            <a:ext cx="4461521" cy="3918027"/>
          </a:xfrm>
          <a:prstGeom prst="rect">
            <a:avLst/>
          </a:prstGeom>
          <a:ln>
            <a:solidFill>
              <a:schemeClr val="bg1">
                <a:lumMod val="75000"/>
              </a:schemeClr>
            </a:solidFill>
          </a:ln>
        </p:spPr>
      </p:pic>
      <p:sp>
        <p:nvSpPr>
          <p:cNvPr id="3" name="Subtitle 2">
            <a:extLst>
              <a:ext uri="{FF2B5EF4-FFF2-40B4-BE49-F238E27FC236}">
                <a16:creationId xmlns:a16="http://schemas.microsoft.com/office/drawing/2014/main" id="{0DFCDBB1-D014-C4B7-EF33-12DA8219DEA9}"/>
              </a:ext>
            </a:extLst>
          </p:cNvPr>
          <p:cNvSpPr>
            <a:spLocks noGrp="1"/>
          </p:cNvSpPr>
          <p:nvPr>
            <p:ph type="body" sz="quarter" idx="15"/>
          </p:nvPr>
        </p:nvSpPr>
        <p:spPr/>
        <p:txBody>
          <a:bodyPr/>
          <a:lstStyle/>
          <a:p>
            <a:endParaRPr lang="en-US"/>
          </a:p>
        </p:txBody>
      </p:sp>
      <p:sp>
        <p:nvSpPr>
          <p:cNvPr id="6" name="TextBox 5">
            <a:extLst>
              <a:ext uri="{FF2B5EF4-FFF2-40B4-BE49-F238E27FC236}">
                <a16:creationId xmlns:a16="http://schemas.microsoft.com/office/drawing/2014/main" id="{303158FA-3DCA-4262-E63B-8CD2D4F027EB}"/>
              </a:ext>
            </a:extLst>
          </p:cNvPr>
          <p:cNvSpPr txBox="1"/>
          <p:nvPr/>
        </p:nvSpPr>
        <p:spPr>
          <a:xfrm>
            <a:off x="1129323" y="1943978"/>
            <a:ext cx="9514114" cy="25083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000" b="1">
                <a:solidFill>
                  <a:schemeClr val="tx2"/>
                </a:solidFill>
                <a:latin typeface="Montserrat" panose="00000500000000000000" pitchFamily="2" charset="0"/>
                <a:ea typeface="Segoe UI"/>
                <a:cs typeface="Segoe UI"/>
              </a:rPr>
              <a:t>MCAP ELA 10 </a:t>
            </a:r>
          </a:p>
          <a:p>
            <a:pPr marL="342900" indent="-342900">
              <a:buFont typeface="Arial" panose="020B0604020202020204" pitchFamily="34" charset="0"/>
              <a:buChar char="•"/>
            </a:pPr>
            <a:r>
              <a:rPr lang="en-US" sz="2000" b="1">
                <a:solidFill>
                  <a:schemeClr val="tx2"/>
                </a:solidFill>
                <a:latin typeface="Montserrat" panose="00000500000000000000" pitchFamily="2" charset="0"/>
                <a:ea typeface="Calibri" panose="020F0502020204030204"/>
                <a:cs typeface="Segoe UI"/>
              </a:rPr>
              <a:t>MCAP Algebra 1</a:t>
            </a:r>
          </a:p>
          <a:p>
            <a:pPr marL="342900" indent="-342900">
              <a:buFont typeface="Arial" panose="020B0604020202020204" pitchFamily="34" charset="0"/>
              <a:buChar char="•"/>
            </a:pPr>
            <a:r>
              <a:rPr lang="en-US" sz="2000" b="1">
                <a:solidFill>
                  <a:schemeClr val="tx2"/>
                </a:solidFill>
                <a:latin typeface="Montserrat" panose="00000500000000000000" pitchFamily="2" charset="0"/>
                <a:ea typeface="Calibri" panose="020F0502020204030204"/>
                <a:cs typeface="Segoe UI"/>
              </a:rPr>
              <a:t>MCAP Algebra 2</a:t>
            </a:r>
          </a:p>
          <a:p>
            <a:pPr marL="342900" indent="-342900">
              <a:buFont typeface="Arial" panose="020B0604020202020204" pitchFamily="34" charset="0"/>
              <a:buChar char="•"/>
            </a:pPr>
            <a:r>
              <a:rPr lang="en-US" sz="2000" b="1">
                <a:solidFill>
                  <a:schemeClr val="tx2"/>
                </a:solidFill>
                <a:latin typeface="Montserrat" panose="00000500000000000000" pitchFamily="2" charset="0"/>
                <a:ea typeface="Calibri" panose="020F0502020204030204"/>
                <a:cs typeface="Segoe UI"/>
              </a:rPr>
              <a:t>MCAP Geometry</a:t>
            </a:r>
          </a:p>
          <a:p>
            <a:pPr marL="342900" indent="-342900">
              <a:buFont typeface="Arial" panose="020B0604020202020204" pitchFamily="34" charset="0"/>
              <a:buChar char="•"/>
            </a:pPr>
            <a:r>
              <a:rPr lang="en-US" sz="2000" b="1">
                <a:solidFill>
                  <a:schemeClr val="tx2"/>
                </a:solidFill>
                <a:latin typeface="Montserrat" panose="00000500000000000000" pitchFamily="2" charset="0"/>
                <a:ea typeface="Calibri" panose="020F0502020204030204"/>
                <a:cs typeface="Segoe UI"/>
              </a:rPr>
              <a:t>MCAP LS MISA</a:t>
            </a:r>
          </a:p>
          <a:p>
            <a:pPr marL="342900" indent="-342900">
              <a:buFont typeface="Arial" panose="020B0604020202020204" pitchFamily="34" charset="0"/>
              <a:buChar char="•"/>
            </a:pPr>
            <a:r>
              <a:rPr lang="en-US" sz="2000" b="1">
                <a:solidFill>
                  <a:schemeClr val="tx2"/>
                </a:solidFill>
                <a:latin typeface="Montserrat" panose="00000500000000000000" pitchFamily="2" charset="0"/>
                <a:ea typeface="Calibri" panose="020F0502020204030204"/>
                <a:cs typeface="Segoe UI"/>
              </a:rPr>
              <a:t>MCAP American Government</a:t>
            </a:r>
            <a:endParaRPr lang="en-US" sz="2000">
              <a:solidFill>
                <a:schemeClr val="tx2"/>
              </a:solidFill>
              <a:latin typeface="Montserrat" panose="00000500000000000000" pitchFamily="2" charset="0"/>
              <a:ea typeface="Calibri" panose="020F0502020204030204"/>
              <a:cs typeface="Calibri" panose="020F0502020204030204"/>
            </a:endParaRPr>
          </a:p>
          <a:p>
            <a:endParaRPr lang="en-US" sz="2500" b="1">
              <a:solidFill>
                <a:schemeClr val="tx2"/>
              </a:solidFill>
              <a:latin typeface="Montserrat SemiBold"/>
              <a:ea typeface="Segoe UI"/>
              <a:cs typeface="Segoe UI"/>
            </a:endParaRPr>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1884662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AAEAC0-6B17-145B-4217-224395084B9A}"/>
              </a:ext>
            </a:extLst>
          </p:cNvPr>
          <p:cNvSpPr>
            <a:spLocks noGrp="1"/>
          </p:cNvSpPr>
          <p:nvPr>
            <p:ph type="body" sz="quarter" idx="18"/>
          </p:nvPr>
        </p:nvSpPr>
        <p:spPr/>
        <p:txBody>
          <a:bodyPr lIns="0" tIns="45720" rIns="91440" bIns="45720" anchor="t"/>
          <a:lstStyle/>
          <a:p>
            <a:pPr>
              <a:lnSpc>
                <a:spcPct val="90000"/>
              </a:lnSpc>
              <a:spcAft>
                <a:spcPts val="0"/>
              </a:spcAft>
            </a:pPr>
            <a:r>
              <a:rPr lang="en-US" sz="2000">
                <a:solidFill>
                  <a:srgbClr val="424B5A"/>
                </a:solidFill>
                <a:latin typeface="Montserrat"/>
              </a:rPr>
              <a:t>TDS Secure Browser available Monday, July 20th, in the MSTAR Customer Portal</a:t>
            </a:r>
            <a:endParaRPr lang="en-US" sz="2000">
              <a:latin typeface="Montserrat"/>
            </a:endParaRPr>
          </a:p>
          <a:p>
            <a:pPr>
              <a:lnSpc>
                <a:spcPct val="90000"/>
              </a:lnSpc>
              <a:spcAft>
                <a:spcPts val="0"/>
              </a:spcAft>
            </a:pPr>
            <a:r>
              <a:rPr lang="en-US" sz="2000">
                <a:solidFill>
                  <a:srgbClr val="424B5A"/>
                </a:solidFill>
                <a:latin typeface="Montserrat"/>
              </a:rPr>
              <a:t>System technology readiness and requirements Technology Guide</a:t>
            </a:r>
          </a:p>
          <a:p>
            <a:pPr>
              <a:lnSpc>
                <a:spcPct val="90000"/>
              </a:lnSpc>
              <a:spcAft>
                <a:spcPts val="0"/>
              </a:spcAft>
            </a:pPr>
            <a:r>
              <a:rPr lang="en-US" sz="2000">
                <a:solidFill>
                  <a:srgbClr val="424B5A"/>
                </a:solidFill>
                <a:latin typeface="Montserrat"/>
              </a:rPr>
              <a:t>Setting up Test Administrator (TA) Devices</a:t>
            </a:r>
          </a:p>
          <a:p>
            <a:pPr>
              <a:lnSpc>
                <a:spcPct val="90000"/>
              </a:lnSpc>
              <a:spcAft>
                <a:spcPts val="0"/>
              </a:spcAft>
            </a:pPr>
            <a:r>
              <a:rPr lang="en-US" sz="2000">
                <a:solidFill>
                  <a:srgbClr val="424B5A"/>
                </a:solidFill>
                <a:latin typeface="Montserrat"/>
              </a:rPr>
              <a:t>Device &amp; OS support for student testing devices </a:t>
            </a:r>
            <a:endParaRPr lang="en-US" sz="2000">
              <a:latin typeface="Montserrat"/>
            </a:endParaRPr>
          </a:p>
          <a:p>
            <a:pPr>
              <a:lnSpc>
                <a:spcPct val="90000"/>
              </a:lnSpc>
              <a:spcAft>
                <a:spcPts val="0"/>
              </a:spcAft>
            </a:pPr>
            <a:r>
              <a:rPr lang="en-US" sz="2000">
                <a:solidFill>
                  <a:srgbClr val="424B5A"/>
                </a:solidFill>
                <a:latin typeface="Montserrat"/>
              </a:rPr>
              <a:t>Network readiness &amp; diagnostics</a:t>
            </a:r>
            <a:endParaRPr lang="en-US" sz="2000"/>
          </a:p>
          <a:p>
            <a:pPr>
              <a:lnSpc>
                <a:spcPct val="90000"/>
              </a:lnSpc>
              <a:spcAft>
                <a:spcPts val="0"/>
              </a:spcAft>
            </a:pPr>
            <a:endParaRPr lang="en-US" sz="1400"/>
          </a:p>
          <a:p>
            <a:pPr>
              <a:lnSpc>
                <a:spcPct val="90000"/>
              </a:lnSpc>
              <a:spcAft>
                <a:spcPts val="0"/>
              </a:spcAft>
            </a:pPr>
            <a:endParaRPr lang="en-US" sz="1400"/>
          </a:p>
          <a:p>
            <a:pPr>
              <a:lnSpc>
                <a:spcPct val="90000"/>
              </a:lnSpc>
              <a:spcAft>
                <a:spcPts val="0"/>
              </a:spcAft>
            </a:pPr>
            <a:endParaRPr lang="en-US" sz="1400"/>
          </a:p>
          <a:p>
            <a:endParaRPr lang="en-US"/>
          </a:p>
        </p:txBody>
      </p:sp>
      <p:sp>
        <p:nvSpPr>
          <p:cNvPr id="2" name="Title 1">
            <a:extLst>
              <a:ext uri="{FF2B5EF4-FFF2-40B4-BE49-F238E27FC236}">
                <a16:creationId xmlns:a16="http://schemas.microsoft.com/office/drawing/2014/main" id="{AE904916-F168-1A13-1470-022A5418D6CF}"/>
              </a:ext>
            </a:extLst>
          </p:cNvPr>
          <p:cNvSpPr>
            <a:spLocks noGrp="1"/>
          </p:cNvSpPr>
          <p:nvPr>
            <p:ph type="title"/>
          </p:nvPr>
        </p:nvSpPr>
        <p:spPr/>
        <p:txBody>
          <a:bodyPr wrap="square" lIns="0" tIns="0" rIns="0" bIns="0" anchor="t">
            <a:normAutofit fontScale="90000"/>
          </a:bodyPr>
          <a:lstStyle/>
          <a:p>
            <a:r>
              <a:rPr lang="en-US">
                <a:latin typeface="Montserrat SemiBold"/>
              </a:rPr>
              <a:t>Day 2 - Technology Readiness</a:t>
            </a:r>
            <a:br>
              <a:rPr lang="en-US"/>
            </a:br>
            <a:endParaRPr lang="en-US"/>
          </a:p>
        </p:txBody>
      </p:sp>
      <p:sp>
        <p:nvSpPr>
          <p:cNvPr id="4" name="Content Placeholder 3">
            <a:extLst>
              <a:ext uri="{FF2B5EF4-FFF2-40B4-BE49-F238E27FC236}">
                <a16:creationId xmlns:a16="http://schemas.microsoft.com/office/drawing/2014/main" id="{D0C2F8A1-8C20-3D09-378C-22F691D76F12}"/>
              </a:ext>
            </a:extLst>
          </p:cNvPr>
          <p:cNvSpPr>
            <a:spLocks noGrp="1"/>
          </p:cNvSpPr>
          <p:nvPr>
            <p:ph sz="quarter" idx="17"/>
          </p:nvPr>
        </p:nvSpPr>
        <p:spPr/>
        <p:txBody>
          <a:bodyPr/>
          <a:lstStyle/>
          <a:p>
            <a:endParaRPr lang="en-US"/>
          </a:p>
        </p:txBody>
      </p:sp>
      <p:sp>
        <p:nvSpPr>
          <p:cNvPr id="3" name="Text Placeholder 2">
            <a:extLst>
              <a:ext uri="{FF2B5EF4-FFF2-40B4-BE49-F238E27FC236}">
                <a16:creationId xmlns:a16="http://schemas.microsoft.com/office/drawing/2014/main" id="{E45BD1C6-07A6-EAE5-54A5-1B2920087B29}"/>
              </a:ext>
            </a:extLst>
          </p:cNvPr>
          <p:cNvSpPr>
            <a:spLocks noGrp="1"/>
          </p:cNvSpPr>
          <p:nvPr>
            <p:ph type="body" sz="quarter" idx="15"/>
          </p:nvPr>
        </p:nvSpPr>
        <p:spPr/>
        <p:txBody>
          <a:bodyPr lIns="0" tIns="45720" rIns="0" bIns="45720" anchor="t"/>
          <a:lstStyle/>
          <a:p>
            <a:r>
              <a:rPr lang="en-US">
                <a:latin typeface="Montserrat"/>
              </a:rPr>
              <a:t>Technology Readiness</a:t>
            </a:r>
            <a:endParaRPr lang="en-US" err="1"/>
          </a:p>
        </p:txBody>
      </p:sp>
    </p:spTree>
    <p:extLst>
      <p:ext uri="{BB962C8B-B14F-4D97-AF65-F5344CB8AC3E}">
        <p14:creationId xmlns:p14="http://schemas.microsoft.com/office/powerpoint/2010/main" val="156362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4A1E6-7780-B72F-C848-8CDCEF003229}"/>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D032351F-9062-07DF-A255-624EA86B733F}"/>
              </a:ext>
            </a:extLst>
          </p:cNvPr>
          <p:cNvSpPr>
            <a:spLocks noGrp="1"/>
          </p:cNvSpPr>
          <p:nvPr>
            <p:ph type="body" sz="quarter" idx="15"/>
          </p:nvPr>
        </p:nvSpPr>
        <p:spPr/>
        <p:txBody>
          <a:bodyPr lIns="0" tIns="45720" rIns="91440" bIns="45720" anchor="t"/>
          <a:lstStyle/>
          <a:p>
            <a:r>
              <a:rPr lang="en-US" sz="1300">
                <a:latin typeface="Montserrat"/>
              </a:rPr>
              <a:t>Technology Readiness</a:t>
            </a:r>
            <a:endParaRPr lang="en-US" sz="1300">
              <a:solidFill>
                <a:srgbClr val="000000"/>
              </a:solidFill>
              <a:latin typeface="Montserrat"/>
            </a:endParaRPr>
          </a:p>
          <a:p>
            <a:endParaRPr lang="en-US" sz="1300"/>
          </a:p>
        </p:txBody>
      </p:sp>
      <p:sp>
        <p:nvSpPr>
          <p:cNvPr id="10" name="Title 9">
            <a:extLst>
              <a:ext uri="{FF2B5EF4-FFF2-40B4-BE49-F238E27FC236}">
                <a16:creationId xmlns:a16="http://schemas.microsoft.com/office/drawing/2014/main" id="{B1C63A54-E674-87A4-27CD-F415DDCD96E9}"/>
              </a:ext>
            </a:extLst>
          </p:cNvPr>
          <p:cNvSpPr>
            <a:spLocks noGrp="1"/>
          </p:cNvSpPr>
          <p:nvPr>
            <p:ph type="title"/>
          </p:nvPr>
        </p:nvSpPr>
        <p:spPr>
          <a:xfrm>
            <a:off x="571500" y="798765"/>
            <a:ext cx="11049000" cy="430887"/>
          </a:xfrm>
        </p:spPr>
        <p:txBody>
          <a:bodyPr wrap="square" lIns="0" tIns="0" rIns="0" bIns="0" anchor="t">
            <a:spAutoFit/>
          </a:bodyPr>
          <a:lstStyle/>
          <a:p>
            <a:r>
              <a:rPr lang="en-US">
                <a:latin typeface="Montserrat SemiBold"/>
              </a:rPr>
              <a:t> Supported Devices and System Requirements</a:t>
            </a:r>
            <a:endParaRPr lang="en-US"/>
          </a:p>
        </p:txBody>
      </p:sp>
      <p:pic>
        <p:nvPicPr>
          <p:cNvPr id="3" name="Graphic 2">
            <a:extLst>
              <a:ext uri="{FF2B5EF4-FFF2-40B4-BE49-F238E27FC236}">
                <a16:creationId xmlns:a16="http://schemas.microsoft.com/office/drawing/2014/main" id="{7F264E3F-90D7-E9DD-D2BD-F3F9838CD93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
        <p:nvSpPr>
          <p:cNvPr id="34" name="TextBox 33">
            <a:extLst>
              <a:ext uri="{FF2B5EF4-FFF2-40B4-BE49-F238E27FC236}">
                <a16:creationId xmlns:a16="http://schemas.microsoft.com/office/drawing/2014/main" id="{B96BE14B-E6EA-9B76-5329-CACD066BE9C1}"/>
              </a:ext>
            </a:extLst>
          </p:cNvPr>
          <p:cNvSpPr txBox="1"/>
          <p:nvPr/>
        </p:nvSpPr>
        <p:spPr>
          <a:xfrm>
            <a:off x="420915" y="1549401"/>
            <a:ext cx="11350171"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l">
              <a:buFont typeface=""/>
              <a:buChar char="•"/>
            </a:pPr>
            <a:r>
              <a:rPr lang="en-US" sz="1800" b="0" i="0">
                <a:solidFill>
                  <a:srgbClr val="000000"/>
                </a:solidFill>
                <a:latin typeface="Montserrat"/>
                <a:ea typeface="inherit"/>
                <a:cs typeface="inherit"/>
              </a:rPr>
              <a:t>Make sure your devices are supported and meet the minimum hardware and software requirements.</a:t>
            </a:r>
          </a:p>
          <a:p>
            <a:pPr marL="228600" indent="-228600" algn="l">
              <a:buFont typeface=""/>
              <a:buChar char="•"/>
            </a:pPr>
            <a:endParaRPr lang="en-US" sz="1800" b="0" i="0">
              <a:solidFill>
                <a:srgbClr val="FFFFFF"/>
              </a:solidFill>
              <a:latin typeface="Montserrat"/>
              <a:ea typeface="Lato"/>
              <a:cs typeface="Lato"/>
            </a:endParaRPr>
          </a:p>
          <a:p>
            <a:pPr marL="228600" indent="-228600" algn="l">
              <a:buFont typeface=""/>
              <a:buChar char="•"/>
            </a:pPr>
            <a:r>
              <a:rPr lang="en-US" sz="1800" b="0" i="0">
                <a:solidFill>
                  <a:srgbClr val="000000"/>
                </a:solidFill>
                <a:latin typeface="Montserrat"/>
                <a:ea typeface="inherit"/>
                <a:cs typeface="inherit"/>
              </a:rPr>
              <a:t>Online testing performance can be improved by using computers with faster processors and more disk space than what is minimally required.</a:t>
            </a:r>
          </a:p>
          <a:p>
            <a:pPr marL="228600" indent="-228600" algn="l">
              <a:buFont typeface=""/>
              <a:buChar char="•"/>
            </a:pPr>
            <a:endParaRPr lang="en-US" sz="1800" b="0" i="0">
              <a:solidFill>
                <a:srgbClr val="FFFFFF"/>
              </a:solidFill>
              <a:latin typeface="Montserrat"/>
              <a:ea typeface="Lato"/>
              <a:cs typeface="Lato"/>
            </a:endParaRPr>
          </a:p>
          <a:p>
            <a:pPr marL="228600" indent="-228600" algn="l">
              <a:buFont typeface=""/>
              <a:buChar char="•"/>
            </a:pPr>
            <a:r>
              <a:rPr lang="en-US" sz="1800" b="0" i="0">
                <a:solidFill>
                  <a:srgbClr val="000000"/>
                </a:solidFill>
                <a:latin typeface="Montserrat"/>
                <a:ea typeface="inherit"/>
                <a:cs typeface="inherit"/>
              </a:rPr>
              <a:t>CAI has a robust plan for supporting operating systems during the upcoming and following years. This plan helps districts and schools manage operating system deployments based on support timelines.</a:t>
            </a:r>
          </a:p>
          <a:p>
            <a:pPr marL="228600" indent="-228600" algn="l">
              <a:buFont typeface=""/>
              <a:buChar char="•"/>
            </a:pPr>
            <a:endParaRPr lang="en-US" sz="1800" b="0" i="0">
              <a:solidFill>
                <a:srgbClr val="FFFFFF"/>
              </a:solidFill>
              <a:latin typeface="Montserrat"/>
              <a:ea typeface="Lato"/>
              <a:cs typeface="Lato"/>
            </a:endParaRPr>
          </a:p>
          <a:p>
            <a:endParaRPr lang="en-US" sz="1800" b="0" i="0">
              <a:solidFill>
                <a:srgbClr val="000000"/>
              </a:solidFill>
              <a:latin typeface="Montserrat"/>
              <a:ea typeface="inherit"/>
              <a:cs typeface="inherit"/>
            </a:endParaRPr>
          </a:p>
          <a:p>
            <a:pPr algn="ctr"/>
            <a:endParaRPr lang="en-US"/>
          </a:p>
        </p:txBody>
      </p:sp>
    </p:spTree>
    <p:extLst>
      <p:ext uri="{BB962C8B-B14F-4D97-AF65-F5344CB8AC3E}">
        <p14:creationId xmlns:p14="http://schemas.microsoft.com/office/powerpoint/2010/main" val="193524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F20D7-64C1-04E2-39A3-492FAFF54A0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4C511245-B921-5407-0EB1-1F36CB3E296E}"/>
              </a:ext>
            </a:extLst>
          </p:cNvPr>
          <p:cNvSpPr>
            <a:spLocks noGrp="1"/>
          </p:cNvSpPr>
          <p:nvPr>
            <p:ph type="body" sz="quarter" idx="15"/>
          </p:nvPr>
        </p:nvSpPr>
        <p:spPr/>
        <p:txBody>
          <a:bodyPr lIns="0" tIns="45720" rIns="91440" bIns="45720" anchor="t"/>
          <a:lstStyle/>
          <a:p>
            <a:r>
              <a:rPr lang="en-US" sz="1300">
                <a:latin typeface="Montserrat"/>
              </a:rPr>
              <a:t>Technology Readiness</a:t>
            </a:r>
            <a:endParaRPr lang="en-US"/>
          </a:p>
        </p:txBody>
      </p:sp>
      <p:sp>
        <p:nvSpPr>
          <p:cNvPr id="10" name="Title 9">
            <a:extLst>
              <a:ext uri="{FF2B5EF4-FFF2-40B4-BE49-F238E27FC236}">
                <a16:creationId xmlns:a16="http://schemas.microsoft.com/office/drawing/2014/main" id="{D73015DE-5DF0-FE66-1D3F-6091689EBCC5}"/>
              </a:ext>
            </a:extLst>
          </p:cNvPr>
          <p:cNvSpPr>
            <a:spLocks noGrp="1"/>
          </p:cNvSpPr>
          <p:nvPr>
            <p:ph type="title"/>
          </p:nvPr>
        </p:nvSpPr>
        <p:spPr/>
        <p:txBody>
          <a:bodyPr wrap="square" lIns="0" tIns="0" rIns="0" bIns="0" anchor="t">
            <a:spAutoFit/>
          </a:bodyPr>
          <a:lstStyle/>
          <a:p>
            <a:r>
              <a:rPr lang="en-US">
                <a:latin typeface="Montserrat SemiBold"/>
              </a:rPr>
              <a:t> Setting up the Test Administrator Site</a:t>
            </a:r>
            <a:endParaRPr lang="en-US"/>
          </a:p>
        </p:txBody>
      </p:sp>
      <p:sp>
        <p:nvSpPr>
          <p:cNvPr id="13" name="Text Placeholder 12">
            <a:extLst>
              <a:ext uri="{FF2B5EF4-FFF2-40B4-BE49-F238E27FC236}">
                <a16:creationId xmlns:a16="http://schemas.microsoft.com/office/drawing/2014/main" id="{A34065BE-A0A1-D7A0-D37E-8B6EA12E23D6}"/>
              </a:ext>
            </a:extLst>
          </p:cNvPr>
          <p:cNvSpPr>
            <a:spLocks noGrp="1"/>
          </p:cNvSpPr>
          <p:nvPr>
            <p:ph type="body" sz="quarter" idx="18"/>
          </p:nvPr>
        </p:nvSpPr>
        <p:spPr/>
        <p:txBody>
          <a:bodyPr lIns="0" tIns="45720" rIns="91440" bIns="45720" anchor="t"/>
          <a:lstStyle/>
          <a:p>
            <a:r>
              <a:rPr lang="en-US" i="1">
                <a:solidFill>
                  <a:srgbClr val="000000"/>
                </a:solidFill>
                <a:highlight>
                  <a:srgbClr val="FFFFFF"/>
                </a:highlight>
                <a:latin typeface="Montserrat"/>
                <a:ea typeface="Roboto"/>
                <a:cs typeface="Roboto"/>
              </a:rPr>
              <a:t>It is unlikely that any setup is required for your Test Administrator (TA) workstations. </a:t>
            </a:r>
            <a:endParaRPr lang="en-US" i="1">
              <a:latin typeface="Montserrat"/>
            </a:endParaRPr>
          </a:p>
          <a:p>
            <a:pPr marL="285750" indent="-285750">
              <a:buFont typeface="Arial"/>
              <a:buChar char="•"/>
            </a:pPr>
            <a:r>
              <a:rPr lang="en-US">
                <a:solidFill>
                  <a:srgbClr val="000000"/>
                </a:solidFill>
                <a:highlight>
                  <a:srgbClr val="FFFFFF"/>
                </a:highlight>
                <a:latin typeface="Montserrat"/>
                <a:ea typeface="Roboto"/>
                <a:cs typeface="Roboto"/>
              </a:rPr>
              <a:t>Nearly any modern device, including mobile devices like tablets, with any modern browser can be used to access the TA Interface and administer a test session.</a:t>
            </a:r>
            <a:endParaRPr lang="en-US">
              <a:latin typeface="Montserrat"/>
            </a:endParaRPr>
          </a:p>
          <a:p>
            <a:pPr marL="285750" indent="-285750">
              <a:buFont typeface="Arial"/>
              <a:buChar char="•"/>
            </a:pPr>
            <a:r>
              <a:rPr lang="en-US">
                <a:solidFill>
                  <a:srgbClr val="000000"/>
                </a:solidFill>
                <a:highlight>
                  <a:srgbClr val="FFFFFF"/>
                </a:highlight>
                <a:latin typeface="Montserrat"/>
                <a:ea typeface="Roboto"/>
                <a:cs typeface="Roboto"/>
              </a:rPr>
              <a:t>Any device you already use to check your email and access the Internet should be capable of administering tests.</a:t>
            </a:r>
            <a:endParaRPr lang="en-US">
              <a:latin typeface="Montserrat"/>
            </a:endParaRPr>
          </a:p>
          <a:p>
            <a:pPr marL="285750" indent="-285750">
              <a:buFont typeface="Arial"/>
              <a:buChar char="•"/>
            </a:pPr>
            <a:r>
              <a:rPr lang="en-US">
                <a:solidFill>
                  <a:srgbClr val="000000"/>
                </a:solidFill>
                <a:highlight>
                  <a:srgbClr val="FFFFFF"/>
                </a:highlight>
                <a:latin typeface="Montserrat"/>
                <a:ea typeface="Roboto"/>
                <a:cs typeface="Roboto"/>
              </a:rPr>
              <a:t>TAs can print test session information or test items for students with the print-on-request accommodation. </a:t>
            </a:r>
            <a:endParaRPr lang="en-US">
              <a:latin typeface="Montserrat"/>
            </a:endParaRPr>
          </a:p>
          <a:p>
            <a:pPr marL="285750" indent="-285750">
              <a:buFont typeface="Arial"/>
              <a:buChar char="•"/>
            </a:pPr>
            <a:r>
              <a:rPr lang="en-US">
                <a:solidFill>
                  <a:srgbClr val="000000"/>
                </a:solidFill>
                <a:highlight>
                  <a:srgbClr val="FFFFFF"/>
                </a:highlight>
                <a:latin typeface="Montserrat"/>
                <a:ea typeface="Roboto"/>
                <a:cs typeface="Roboto"/>
              </a:rPr>
              <a:t>If your school uses a firewall or other networking equipment that blocks access to public websites, you may need to add CAI websites to the allowlist. </a:t>
            </a:r>
            <a:endParaRPr lang="en-US">
              <a:latin typeface="Montserrat"/>
            </a:endParaRPr>
          </a:p>
          <a:p>
            <a:pPr marL="285750" indent="-285750">
              <a:buFont typeface="Arial"/>
              <a:buChar char="•"/>
            </a:pPr>
            <a:r>
              <a:rPr lang="en-US">
                <a:solidFill>
                  <a:srgbClr val="000000"/>
                </a:solidFill>
                <a:highlight>
                  <a:srgbClr val="FFFFFF"/>
                </a:highlight>
                <a:latin typeface="Montserrat"/>
                <a:ea typeface="Roboto"/>
                <a:cs typeface="Roboto"/>
              </a:rPr>
              <a:t>For a list of websites to add to the allowlist, refer to the </a:t>
            </a:r>
            <a:r>
              <a:rPr lang="en-US" i="1">
                <a:solidFill>
                  <a:srgbClr val="000000"/>
                </a:solidFill>
                <a:highlight>
                  <a:srgbClr val="FFFFFF"/>
                </a:highlight>
                <a:latin typeface="Montserrat"/>
                <a:ea typeface="Roboto"/>
                <a:cs typeface="Roboto"/>
              </a:rPr>
              <a:t>Technology Guide</a:t>
            </a:r>
            <a:r>
              <a:rPr lang="en-US">
                <a:solidFill>
                  <a:srgbClr val="000000"/>
                </a:solidFill>
                <a:highlight>
                  <a:srgbClr val="FFFFFF"/>
                </a:highlight>
                <a:latin typeface="Montserrat"/>
                <a:ea typeface="Roboto"/>
                <a:cs typeface="Roboto"/>
              </a:rPr>
              <a:t> on the Portal.</a:t>
            </a:r>
            <a:endParaRPr lang="en-US">
              <a:latin typeface="Montserrat"/>
            </a:endParaRPr>
          </a:p>
          <a:p>
            <a:pPr>
              <a:buChar char="•"/>
            </a:pPr>
            <a:endParaRPr lang="en-US" sz="1200">
              <a:solidFill>
                <a:srgbClr val="1C3C4C"/>
              </a:solidFill>
              <a:highlight>
                <a:srgbClr val="FFFFFF"/>
              </a:highlight>
              <a:latin typeface="Roboto"/>
              <a:ea typeface="Roboto"/>
              <a:cs typeface="Roboto"/>
            </a:endParaRPr>
          </a:p>
          <a:p>
            <a:pPr marL="285750" indent="-285750">
              <a:buChar char="•"/>
            </a:pPr>
            <a:endParaRPr lang="en-US">
              <a:solidFill>
                <a:srgbClr val="212121"/>
              </a:solidFill>
              <a:highlight>
                <a:srgbClr val="FFFF00"/>
              </a:highlight>
              <a:ea typeface="Roboto"/>
              <a:cs typeface="Roboto"/>
            </a:endParaRPr>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304BEF1B-AF87-9568-CA65-901A4E36C7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Tree>
    <p:extLst>
      <p:ext uri="{BB962C8B-B14F-4D97-AF65-F5344CB8AC3E}">
        <p14:creationId xmlns:p14="http://schemas.microsoft.com/office/powerpoint/2010/main" val="11524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D5764-E956-947E-2A9C-03A3D1E86473}"/>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1AD254A2-CAEF-1B38-90F8-FB9C8E76B7A9}"/>
              </a:ext>
            </a:extLst>
          </p:cNvPr>
          <p:cNvSpPr>
            <a:spLocks noGrp="1"/>
          </p:cNvSpPr>
          <p:nvPr>
            <p:ph type="body" sz="quarter" idx="15"/>
          </p:nvPr>
        </p:nvSpPr>
        <p:spPr/>
        <p:txBody>
          <a:bodyPr lIns="0" tIns="45720" rIns="91440" bIns="45720" anchor="t"/>
          <a:lstStyle/>
          <a:p>
            <a:r>
              <a:rPr lang="en-US" sz="1300">
                <a:latin typeface="Montserrat"/>
              </a:rPr>
              <a:t>Technology Readiness</a:t>
            </a:r>
            <a:endParaRPr lang="en-US"/>
          </a:p>
        </p:txBody>
      </p:sp>
      <p:sp>
        <p:nvSpPr>
          <p:cNvPr id="10" name="Title 9">
            <a:extLst>
              <a:ext uri="{FF2B5EF4-FFF2-40B4-BE49-F238E27FC236}">
                <a16:creationId xmlns:a16="http://schemas.microsoft.com/office/drawing/2014/main" id="{9A5A2FEC-E72A-3270-6AB1-6E2806E5A95C}"/>
              </a:ext>
            </a:extLst>
          </p:cNvPr>
          <p:cNvSpPr>
            <a:spLocks noGrp="1"/>
          </p:cNvSpPr>
          <p:nvPr>
            <p:ph type="title"/>
          </p:nvPr>
        </p:nvSpPr>
        <p:spPr/>
        <p:txBody>
          <a:bodyPr wrap="square" lIns="0" tIns="0" rIns="0" bIns="0" anchor="t">
            <a:spAutoFit/>
          </a:bodyPr>
          <a:lstStyle/>
          <a:p>
            <a:r>
              <a:rPr lang="en-US">
                <a:latin typeface="Montserrat SemiBold"/>
              </a:rPr>
              <a:t>Accessing Other CAI Systems</a:t>
            </a:r>
            <a:endParaRPr lang="en-US"/>
          </a:p>
        </p:txBody>
      </p:sp>
      <p:sp>
        <p:nvSpPr>
          <p:cNvPr id="13" name="Text Placeholder 12">
            <a:extLst>
              <a:ext uri="{FF2B5EF4-FFF2-40B4-BE49-F238E27FC236}">
                <a16:creationId xmlns:a16="http://schemas.microsoft.com/office/drawing/2014/main" id="{CBA5331A-2FAB-34CF-DF3C-CCC560EF2922}"/>
              </a:ext>
            </a:extLst>
          </p:cNvPr>
          <p:cNvSpPr>
            <a:spLocks noGrp="1"/>
          </p:cNvSpPr>
          <p:nvPr>
            <p:ph type="body" sz="quarter" idx="18"/>
          </p:nvPr>
        </p:nvSpPr>
        <p:spPr/>
        <p:txBody>
          <a:bodyPr lIns="0" tIns="45720" rIns="91440" bIns="45720" anchor="t"/>
          <a:lstStyle/>
          <a:p>
            <a:pPr marL="285750" indent="-285750">
              <a:buFont typeface="Arial"/>
              <a:buChar char="•"/>
            </a:pPr>
            <a:r>
              <a:rPr lang="en-US">
                <a:solidFill>
                  <a:srgbClr val="000000"/>
                </a:solidFill>
                <a:highlight>
                  <a:srgbClr val="FFFFFF"/>
                </a:highlight>
                <a:latin typeface="Montserrat"/>
                <a:ea typeface="Roboto"/>
                <a:cs typeface="Roboto"/>
              </a:rPr>
              <a:t>Access to other CAI systems requires the use of one of the following supported web browsers:</a:t>
            </a:r>
            <a:endParaRPr lang="en-US">
              <a:solidFill>
                <a:srgbClr val="212121"/>
              </a:solidFill>
              <a:highlight>
                <a:srgbClr val="FFFF00"/>
              </a:highlight>
              <a:latin typeface="Montserrat"/>
              <a:ea typeface="Roboto"/>
              <a:cs typeface="Roboto"/>
            </a:endParaRPr>
          </a:p>
          <a:p>
            <a:pPr marL="742950" lvl="1" indent="-285750" algn="l">
              <a:buFont typeface="Courier New" panose="020B0604020202020204" pitchFamily="34" charset="0"/>
              <a:buChar char="o"/>
            </a:pPr>
            <a:r>
              <a:rPr lang="en-US">
                <a:solidFill>
                  <a:srgbClr val="000000"/>
                </a:solidFill>
                <a:highlight>
                  <a:srgbClr val="FFFFFF"/>
                </a:highlight>
                <a:latin typeface="Montserrat"/>
                <a:ea typeface="Roboto"/>
                <a:cs typeface="Roboto"/>
              </a:rPr>
              <a:t>Chrome 148 or higher</a:t>
            </a:r>
            <a:endParaRPr lang="en-US">
              <a:latin typeface="Montserrat"/>
            </a:endParaRPr>
          </a:p>
          <a:p>
            <a:pPr marL="742950" lvl="1" indent="-285750" algn="l">
              <a:buFont typeface="Courier New" panose="020B0604020202020204" pitchFamily="34" charset="0"/>
              <a:buChar char="o"/>
            </a:pPr>
            <a:r>
              <a:rPr lang="en-US">
                <a:solidFill>
                  <a:srgbClr val="000000"/>
                </a:solidFill>
                <a:highlight>
                  <a:srgbClr val="FFFFFF"/>
                </a:highlight>
                <a:latin typeface="Montserrat"/>
                <a:ea typeface="Roboto"/>
                <a:cs typeface="Roboto"/>
              </a:rPr>
              <a:t>Firefox 148 or higher</a:t>
            </a:r>
            <a:endParaRPr lang="en-US">
              <a:latin typeface="Montserrat"/>
            </a:endParaRPr>
          </a:p>
          <a:p>
            <a:pPr marL="742950" lvl="1" indent="-285750" algn="l">
              <a:buFont typeface="Courier New" panose="020B0604020202020204" pitchFamily="34" charset="0"/>
              <a:buChar char="o"/>
            </a:pPr>
            <a:r>
              <a:rPr lang="en-US">
                <a:solidFill>
                  <a:srgbClr val="000000"/>
                </a:solidFill>
                <a:highlight>
                  <a:srgbClr val="FFFFFF"/>
                </a:highlight>
                <a:latin typeface="Montserrat"/>
                <a:ea typeface="Roboto"/>
                <a:cs typeface="Roboto"/>
              </a:rPr>
              <a:t>Edge 148 or higher</a:t>
            </a:r>
            <a:endParaRPr lang="en-US">
              <a:latin typeface="Montserrat"/>
            </a:endParaRPr>
          </a:p>
          <a:p>
            <a:pPr marL="742950" lvl="1" indent="-285750" algn="l">
              <a:buFont typeface="Courier New" panose="020B0604020202020204" pitchFamily="34" charset="0"/>
              <a:buChar char="o"/>
            </a:pPr>
            <a:r>
              <a:rPr lang="en-US">
                <a:solidFill>
                  <a:srgbClr val="000000"/>
                </a:solidFill>
                <a:highlight>
                  <a:srgbClr val="FFFFFF"/>
                </a:highlight>
                <a:latin typeface="Montserrat"/>
                <a:ea typeface="Roboto"/>
                <a:cs typeface="Roboto"/>
              </a:rPr>
              <a:t>Safari 26 or higher</a:t>
            </a:r>
            <a:endParaRPr lang="en-US">
              <a:latin typeface="Montserrat"/>
            </a:endParaRPr>
          </a:p>
          <a:p>
            <a:pPr marL="285750" indent="-285750">
              <a:buChar char="•"/>
            </a:pPr>
            <a:r>
              <a:rPr lang="en-US">
                <a:solidFill>
                  <a:srgbClr val="000000"/>
                </a:solidFill>
                <a:highlight>
                  <a:srgbClr val="FFFFFF"/>
                </a:highlight>
                <a:latin typeface="Montserrat"/>
                <a:ea typeface="Roboto"/>
                <a:cs typeface="Roboto"/>
              </a:rPr>
              <a:t>For the best experience, TIDE and CRS should be accessed on desktops or laptops  running Windows, macOS, or Linux.</a:t>
            </a:r>
            <a:endParaRPr lang="en-US">
              <a:solidFill>
                <a:srgbClr val="000000"/>
              </a:solidFill>
              <a:latin typeface="Montserrat"/>
            </a:endParaRPr>
          </a:p>
          <a:p>
            <a:pPr>
              <a:buChar char="•"/>
            </a:pPr>
            <a:endParaRPr lang="en-US" sz="1200">
              <a:solidFill>
                <a:srgbClr val="1C3C4C"/>
              </a:solidFill>
              <a:highlight>
                <a:srgbClr val="FFFFFF"/>
              </a:highlight>
              <a:latin typeface="Roboto"/>
              <a:ea typeface="Roboto"/>
              <a:cs typeface="Roboto"/>
            </a:endParaRPr>
          </a:p>
          <a:p>
            <a:pPr marL="285750" indent="-285750">
              <a:buChar char="•"/>
            </a:pPr>
            <a:endParaRPr lang="en-US">
              <a:highlight>
                <a:srgbClr val="FFFF00"/>
              </a:highlight>
            </a:endParaRPr>
          </a:p>
          <a:p>
            <a:endParaRPr lang="en-US"/>
          </a:p>
          <a:p>
            <a:endParaRPr lang="en-US"/>
          </a:p>
          <a:p>
            <a:endParaRPr lang="en-US"/>
          </a:p>
          <a:p>
            <a:endParaRPr lang="en-US"/>
          </a:p>
          <a:p>
            <a:endParaRPr lang="en-US" sz="1700"/>
          </a:p>
          <a:p>
            <a:endParaRPr lang="en-US" sz="1700"/>
          </a:p>
          <a:p>
            <a:endParaRPr lang="en-US" sz="1700"/>
          </a:p>
          <a:p>
            <a:endParaRPr lang="en-US" sz="1700"/>
          </a:p>
          <a:p>
            <a:endParaRPr lang="en-US"/>
          </a:p>
          <a:p>
            <a:endParaRPr lang="en-US"/>
          </a:p>
          <a:p>
            <a:endParaRPr lang="en-US"/>
          </a:p>
          <a:p>
            <a:endParaRPr lang="en-US"/>
          </a:p>
          <a:p>
            <a:endParaRPr lang="en-US"/>
          </a:p>
          <a:p>
            <a:endParaRPr lang="en-US"/>
          </a:p>
          <a:p>
            <a:endParaRPr lang="en-US"/>
          </a:p>
          <a:p>
            <a:endParaRPr lang="en-US"/>
          </a:p>
        </p:txBody>
      </p:sp>
      <p:pic>
        <p:nvPicPr>
          <p:cNvPr id="3" name="Graphic 2">
            <a:extLst>
              <a:ext uri="{FF2B5EF4-FFF2-40B4-BE49-F238E27FC236}">
                <a16:creationId xmlns:a16="http://schemas.microsoft.com/office/drawing/2014/main" id="{F8B0FA66-5A22-028A-B5EF-D3E57B2871D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6533" y="5482456"/>
            <a:ext cx="914400" cy="914400"/>
          </a:xfrm>
          <a:prstGeom prst="rect">
            <a:avLst/>
          </a:prstGeom>
        </p:spPr>
      </p:pic>
      <p:sp>
        <p:nvSpPr>
          <p:cNvPr id="4" name="Content Placeholder 3">
            <a:extLst>
              <a:ext uri="{FF2B5EF4-FFF2-40B4-BE49-F238E27FC236}">
                <a16:creationId xmlns:a16="http://schemas.microsoft.com/office/drawing/2014/main" id="{02243856-3348-B85E-8217-3E58FA704113}"/>
              </a:ext>
            </a:extLst>
          </p:cNvPr>
          <p:cNvSpPr>
            <a:spLocks noGrp="1"/>
          </p:cNvSpPr>
          <p:nvPr>
            <p:ph sz="quarter" idx="17"/>
          </p:nvPr>
        </p:nvSpPr>
        <p:spPr/>
        <p:txBody>
          <a:bodyPr lIns="0" tIns="45720" rIns="91440" bIns="45720" anchor="t"/>
          <a:lstStyle/>
          <a:p>
            <a:r>
              <a:rPr lang="en-US">
                <a:hlinkClick r:id="rId4"/>
              </a:rPr>
              <a:t>TestNav System Requirements</a:t>
            </a:r>
            <a:endParaRPr lang="en-US"/>
          </a:p>
        </p:txBody>
      </p:sp>
    </p:spTree>
    <p:extLst>
      <p:ext uri="{BB962C8B-B14F-4D97-AF65-F5344CB8AC3E}">
        <p14:creationId xmlns:p14="http://schemas.microsoft.com/office/powerpoint/2010/main" val="307283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83A62-781D-E06A-5543-DF84BE92B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165CE8-71CF-A19F-A973-4DBBD367146D}"/>
              </a:ext>
            </a:extLst>
          </p:cNvPr>
          <p:cNvSpPr>
            <a:spLocks noGrp="1"/>
          </p:cNvSpPr>
          <p:nvPr>
            <p:ph type="title"/>
          </p:nvPr>
        </p:nvSpPr>
        <p:spPr>
          <a:xfrm>
            <a:off x="491671" y="821605"/>
            <a:ext cx="11034486" cy="491139"/>
          </a:xfrm>
        </p:spPr>
        <p:txBody>
          <a:bodyPr/>
          <a:lstStyle/>
          <a:p>
            <a:r>
              <a:rPr lang="en-US">
                <a:latin typeface="Montserrat SemiBold"/>
              </a:rPr>
              <a:t>Support Plan for Operating Systems </a:t>
            </a:r>
            <a:endParaRPr lang="en-US"/>
          </a:p>
        </p:txBody>
      </p:sp>
      <p:sp>
        <p:nvSpPr>
          <p:cNvPr id="3" name="Text Placeholder 2">
            <a:extLst>
              <a:ext uri="{FF2B5EF4-FFF2-40B4-BE49-F238E27FC236}">
                <a16:creationId xmlns:a16="http://schemas.microsoft.com/office/drawing/2014/main" id="{B7771144-FEA2-3E7B-6AFE-1C306AF07E74}"/>
              </a:ext>
            </a:extLst>
          </p:cNvPr>
          <p:cNvSpPr>
            <a:spLocks noGrp="1"/>
          </p:cNvSpPr>
          <p:nvPr>
            <p:ph type="body" sz="quarter" idx="15"/>
          </p:nvPr>
        </p:nvSpPr>
        <p:spPr/>
        <p:txBody>
          <a:bodyPr lIns="0" tIns="45720" rIns="0" bIns="45720" anchor="t"/>
          <a:lstStyle/>
          <a:p>
            <a:r>
              <a:rPr lang="en-US">
                <a:latin typeface="Montserrat"/>
                <a:ea typeface="Calibri"/>
                <a:cs typeface="Calibri"/>
              </a:rPr>
              <a:t>Technology Readiness</a:t>
            </a:r>
            <a:endParaRPr lang="en-US"/>
          </a:p>
        </p:txBody>
      </p:sp>
      <p:pic>
        <p:nvPicPr>
          <p:cNvPr id="6" name="Content Placeholder 5">
            <a:extLst>
              <a:ext uri="{FF2B5EF4-FFF2-40B4-BE49-F238E27FC236}">
                <a16:creationId xmlns:a16="http://schemas.microsoft.com/office/drawing/2014/main" id="{0680F396-D6FD-58A5-2F57-977E65794C7B}"/>
              </a:ext>
            </a:extLst>
          </p:cNvPr>
          <p:cNvPicPr>
            <a:picLocks noGrp="1" noChangeAspect="1"/>
          </p:cNvPicPr>
          <p:nvPr>
            <p:ph sz="quarter" idx="17"/>
          </p:nvPr>
        </p:nvPicPr>
        <p:blipFill>
          <a:blip r:embed="rId3"/>
          <a:srcRect t="9278" r="-109"/>
          <a:stretch>
            <a:fillRect/>
          </a:stretch>
        </p:blipFill>
        <p:spPr>
          <a:xfrm>
            <a:off x="1214201" y="1458956"/>
            <a:ext cx="8384746" cy="4866108"/>
          </a:xfrm>
          <a:prstGeom prst="rect">
            <a:avLst/>
          </a:prstGeom>
          <a:ln>
            <a:solidFill>
              <a:schemeClr val="bg1">
                <a:lumMod val="75000"/>
              </a:schemeClr>
            </a:solidFill>
          </a:ln>
        </p:spPr>
      </p:pic>
    </p:spTree>
    <p:extLst>
      <p:ext uri="{BB962C8B-B14F-4D97-AF65-F5344CB8AC3E}">
        <p14:creationId xmlns:p14="http://schemas.microsoft.com/office/powerpoint/2010/main" val="192081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A9A3F-02DF-FAAB-CD69-FB2DB676703D}"/>
              </a:ext>
            </a:extLst>
          </p:cNvPr>
          <p:cNvSpPr>
            <a:spLocks noGrp="1"/>
          </p:cNvSpPr>
          <p:nvPr>
            <p:ph type="title"/>
          </p:nvPr>
        </p:nvSpPr>
        <p:spPr>
          <a:xfrm>
            <a:off x="491671" y="821605"/>
            <a:ext cx="11034486" cy="491139"/>
          </a:xfrm>
        </p:spPr>
        <p:txBody>
          <a:bodyPr/>
          <a:lstStyle/>
          <a:p>
            <a:r>
              <a:rPr lang="en-US">
                <a:latin typeface="Montserrat SemiBold"/>
              </a:rPr>
              <a:t>Supported Operating Systems and Devices</a:t>
            </a:r>
            <a:endParaRPr lang="en-US"/>
          </a:p>
        </p:txBody>
      </p:sp>
      <p:pic>
        <p:nvPicPr>
          <p:cNvPr id="8" name="Content Placeholder 7">
            <a:extLst>
              <a:ext uri="{FF2B5EF4-FFF2-40B4-BE49-F238E27FC236}">
                <a16:creationId xmlns:a16="http://schemas.microsoft.com/office/drawing/2014/main" id="{42BDC8DD-4C8D-7E59-5685-3E90D27F64EA}"/>
              </a:ext>
            </a:extLst>
          </p:cNvPr>
          <p:cNvPicPr>
            <a:picLocks noGrp="1" noChangeAspect="1"/>
          </p:cNvPicPr>
          <p:nvPr>
            <p:ph sz="quarter" idx="17"/>
          </p:nvPr>
        </p:nvPicPr>
        <p:blipFill>
          <a:blip r:embed="rId3"/>
          <a:srcRect t="5533" r="-186" b="3914"/>
          <a:stretch>
            <a:fillRect/>
          </a:stretch>
        </p:blipFill>
        <p:spPr>
          <a:xfrm>
            <a:off x="1700899" y="1417894"/>
            <a:ext cx="7803249" cy="4868766"/>
          </a:xfrm>
          <a:prstGeom prst="rect">
            <a:avLst/>
          </a:prstGeom>
          <a:ln>
            <a:solidFill>
              <a:schemeClr val="bg1">
                <a:lumMod val="75000"/>
              </a:schemeClr>
            </a:solidFill>
          </a:ln>
        </p:spPr>
      </p:pic>
      <p:sp>
        <p:nvSpPr>
          <p:cNvPr id="3" name="Text Placeholder 2">
            <a:extLst>
              <a:ext uri="{FF2B5EF4-FFF2-40B4-BE49-F238E27FC236}">
                <a16:creationId xmlns:a16="http://schemas.microsoft.com/office/drawing/2014/main" id="{0BB2066E-5AFA-07ED-29A5-8BA9422FD82B}"/>
              </a:ext>
            </a:extLst>
          </p:cNvPr>
          <p:cNvSpPr>
            <a:spLocks noGrp="1"/>
          </p:cNvSpPr>
          <p:nvPr>
            <p:ph type="body" sz="quarter" idx="15"/>
          </p:nvPr>
        </p:nvSpPr>
        <p:spPr/>
        <p:txBody>
          <a:bodyPr lIns="0" tIns="45720" rIns="0" bIns="45720" anchor="t"/>
          <a:lstStyle/>
          <a:p>
            <a:r>
              <a:rPr lang="en-US">
                <a:latin typeface="Montserrat"/>
                <a:ea typeface="Calibri"/>
                <a:cs typeface="Calibri"/>
              </a:rPr>
              <a:t>Technology Readiness</a:t>
            </a:r>
            <a:endParaRPr lang="en-US"/>
          </a:p>
        </p:txBody>
      </p:sp>
    </p:spTree>
    <p:extLst>
      <p:ext uri="{BB962C8B-B14F-4D97-AF65-F5344CB8AC3E}">
        <p14:creationId xmlns:p14="http://schemas.microsoft.com/office/powerpoint/2010/main" val="345922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5FB2E6-3796-F960-C19C-3D49C78A2862}"/>
              </a:ext>
            </a:extLst>
          </p:cNvPr>
          <p:cNvSpPr>
            <a:spLocks noGrp="1"/>
          </p:cNvSpPr>
          <p:nvPr>
            <p:ph type="body" sz="quarter" idx="15"/>
          </p:nvPr>
        </p:nvSpPr>
        <p:spPr/>
        <p:txBody>
          <a:bodyPr lIns="0" tIns="45720" rIns="91440" bIns="45720" anchor="t"/>
          <a:lstStyle/>
          <a:p>
            <a:r>
              <a:rPr lang="en-US">
                <a:latin typeface="Montserrat"/>
              </a:rPr>
              <a:t>Technology Readiness</a:t>
            </a:r>
            <a:endParaRPr lang="en-US">
              <a:solidFill>
                <a:srgbClr val="000000"/>
              </a:solidFill>
              <a:latin typeface="Montserrat"/>
            </a:endParaRPr>
          </a:p>
          <a:p>
            <a:endParaRPr lang="en-US"/>
          </a:p>
        </p:txBody>
      </p:sp>
      <p:sp>
        <p:nvSpPr>
          <p:cNvPr id="3" name="Title 2">
            <a:extLst>
              <a:ext uri="{FF2B5EF4-FFF2-40B4-BE49-F238E27FC236}">
                <a16:creationId xmlns:a16="http://schemas.microsoft.com/office/drawing/2014/main" id="{EF5AA018-1319-4F76-952E-F9523A9944A7}"/>
              </a:ext>
            </a:extLst>
          </p:cNvPr>
          <p:cNvSpPr>
            <a:spLocks noGrp="1"/>
          </p:cNvSpPr>
          <p:nvPr>
            <p:ph type="title"/>
          </p:nvPr>
        </p:nvSpPr>
        <p:spPr/>
        <p:txBody>
          <a:bodyPr/>
          <a:lstStyle/>
          <a:p>
            <a:r>
              <a:rPr lang="en-US"/>
              <a:t>Installing the Secure Browser</a:t>
            </a:r>
          </a:p>
        </p:txBody>
      </p:sp>
      <p:sp>
        <p:nvSpPr>
          <p:cNvPr id="2" name="Content Placeholder 1">
            <a:extLst>
              <a:ext uri="{FF2B5EF4-FFF2-40B4-BE49-F238E27FC236}">
                <a16:creationId xmlns:a16="http://schemas.microsoft.com/office/drawing/2014/main" id="{F8C6C00C-BBD9-4A9E-A4DA-99A8E218C0E5}"/>
              </a:ext>
            </a:extLst>
          </p:cNvPr>
          <p:cNvSpPr>
            <a:spLocks noGrp="1"/>
          </p:cNvSpPr>
          <p:nvPr>
            <p:ph sz="quarter" idx="17"/>
          </p:nvPr>
        </p:nvSpPr>
        <p:spPr>
          <a:xfrm>
            <a:off x="832757" y="1514327"/>
            <a:ext cx="6970486" cy="1915057"/>
          </a:xfrm>
        </p:spPr>
        <p:txBody>
          <a:bodyPr lIns="0" tIns="45720" rIns="91440" bIns="45720" anchor="t">
            <a:noAutofit/>
          </a:bodyPr>
          <a:lstStyle/>
          <a:p>
            <a:pPr>
              <a:buFont typeface="Wingdings" panose="05000000000000000000" pitchFamily="2" charset="2"/>
              <a:buChar char="§"/>
            </a:pPr>
            <a:r>
              <a:rPr lang="en-US" sz="2400">
                <a:solidFill>
                  <a:srgbClr val="000000"/>
                </a:solidFill>
                <a:latin typeface="Montserrat" panose="00000500000000000000" pitchFamily="2" charset="0"/>
              </a:rPr>
              <a:t>If you manage a large number of machines across your school or district, you can likely use the same tools with which you are already familiar to push the Secure Browser out to all of your machines at scale. </a:t>
            </a:r>
          </a:p>
          <a:p>
            <a:pPr>
              <a:buFont typeface="Wingdings" panose="05000000000000000000" pitchFamily="2" charset="2"/>
              <a:buChar char="§"/>
            </a:pPr>
            <a:r>
              <a:rPr lang="en-US" sz="2400">
                <a:solidFill>
                  <a:srgbClr val="000000"/>
                </a:solidFill>
                <a:latin typeface="Montserrat" panose="00000500000000000000" pitchFamily="2" charset="0"/>
              </a:rPr>
              <a:t>If you manage the technology at a small school, you can follow the basic installation instructions on the portal to install the Secure Browser. </a:t>
            </a:r>
          </a:p>
          <a:p>
            <a:pPr>
              <a:buFont typeface="Wingdings" panose="05000000000000000000" pitchFamily="2" charset="2"/>
              <a:buChar char="§"/>
            </a:pPr>
            <a:r>
              <a:rPr lang="en-US" sz="2400">
                <a:solidFill>
                  <a:srgbClr val="000000"/>
                </a:solidFill>
                <a:latin typeface="Montserrat" panose="00000500000000000000" pitchFamily="2" charset="0"/>
              </a:rPr>
              <a:t>The Secure Browser is installed the same way as most other software. </a:t>
            </a:r>
          </a:p>
        </p:txBody>
      </p:sp>
      <p:sp>
        <p:nvSpPr>
          <p:cNvPr id="4" name="Slide Number Placeholder 3">
            <a:extLst>
              <a:ext uri="{FF2B5EF4-FFF2-40B4-BE49-F238E27FC236}">
                <a16:creationId xmlns:a16="http://schemas.microsoft.com/office/drawing/2014/main" id="{917A8EF1-E6E4-42E1-8C7D-D756DA186AF5}"/>
              </a:ext>
            </a:extLst>
          </p:cNvPr>
          <p:cNvSpPr>
            <a:spLocks noGrp="1"/>
          </p:cNvSpPr>
          <p:nvPr>
            <p:ph type="sldNum" sz="quarter" idx="4294967295"/>
          </p:nvPr>
        </p:nvSpPr>
        <p:spPr>
          <a:xfrm>
            <a:off x="0" y="0"/>
            <a:ext cx="0" cy="0"/>
          </a:xfrm>
        </p:spPr>
        <p:txBody>
          <a:bodyPr/>
          <a:lstStyle/>
          <a:p>
            <a:pPr algn="r"/>
            <a:endParaRPr lang="en-US"/>
          </a:p>
        </p:txBody>
      </p:sp>
      <p:pic>
        <p:nvPicPr>
          <p:cNvPr id="6" name="Picture 5">
            <a:extLst>
              <a:ext uri="{FF2B5EF4-FFF2-40B4-BE49-F238E27FC236}">
                <a16:creationId xmlns:a16="http://schemas.microsoft.com/office/drawing/2014/main" id="{AA6DE6E2-4651-4AD6-9A98-9FCAE10E1E26}"/>
              </a:ext>
              <a:ext uri="{C183D7F6-B498-43B3-948B-1728B52AA6E4}">
                <adec:decorative xmlns:adec="http://schemas.microsoft.com/office/drawing/2017/decorative" val="1"/>
              </a:ext>
            </a:extLst>
          </p:cNvPr>
          <p:cNvPicPr>
            <a:picLocks noChangeAspect="1"/>
          </p:cNvPicPr>
          <p:nvPr/>
        </p:nvPicPr>
        <p:blipFill rotWithShape="1">
          <a:blip r:embed="rId4"/>
          <a:srcRect l="7476" r="1793"/>
          <a:stretch/>
        </p:blipFill>
        <p:spPr>
          <a:xfrm>
            <a:off x="8050611" y="2423441"/>
            <a:ext cx="3715158" cy="2291266"/>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3041784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1D107-F969-DB6D-DD53-40555A6FE47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2CFF79B-987A-A0EC-F2BF-94B79759FF85}"/>
              </a:ext>
            </a:extLst>
          </p:cNvPr>
          <p:cNvSpPr>
            <a:spLocks noGrp="1"/>
          </p:cNvSpPr>
          <p:nvPr>
            <p:ph type="body" sz="quarter" idx="15"/>
          </p:nvPr>
        </p:nvSpPr>
        <p:spPr/>
        <p:txBody>
          <a:bodyPr lIns="0" tIns="45720" rIns="91440" bIns="45720" anchor="t"/>
          <a:lstStyle/>
          <a:p>
            <a:r>
              <a:rPr lang="en-US"/>
              <a:t>Technology Readiness</a:t>
            </a:r>
            <a:endParaRPr lang="en-US">
              <a:solidFill>
                <a:srgbClr val="000000"/>
              </a:solidFill>
            </a:endParaRPr>
          </a:p>
          <a:p>
            <a:endParaRPr lang="en-US"/>
          </a:p>
        </p:txBody>
      </p:sp>
      <p:sp>
        <p:nvSpPr>
          <p:cNvPr id="3" name="Title 2">
            <a:extLst>
              <a:ext uri="{FF2B5EF4-FFF2-40B4-BE49-F238E27FC236}">
                <a16:creationId xmlns:a16="http://schemas.microsoft.com/office/drawing/2014/main" id="{AA1CDF45-5657-C65B-5D86-36C649A5AEB2}"/>
              </a:ext>
            </a:extLst>
          </p:cNvPr>
          <p:cNvSpPr>
            <a:spLocks noGrp="1"/>
          </p:cNvSpPr>
          <p:nvPr>
            <p:ph type="title"/>
          </p:nvPr>
        </p:nvSpPr>
        <p:spPr/>
        <p:txBody>
          <a:bodyPr wrap="square" lIns="0" tIns="0" rIns="0" bIns="0" anchor="t">
            <a:spAutoFit/>
          </a:bodyPr>
          <a:lstStyle/>
          <a:p>
            <a:r>
              <a:rPr lang="en-US">
                <a:latin typeface="Montserrat SemiBold"/>
              </a:rPr>
              <a:t>Installing the Mobile Secure Browser</a:t>
            </a:r>
          </a:p>
        </p:txBody>
      </p:sp>
      <p:sp>
        <p:nvSpPr>
          <p:cNvPr id="2" name="Content Placeholder 1">
            <a:extLst>
              <a:ext uri="{FF2B5EF4-FFF2-40B4-BE49-F238E27FC236}">
                <a16:creationId xmlns:a16="http://schemas.microsoft.com/office/drawing/2014/main" id="{01E87F3F-1B49-FF7B-5BB7-6B794DC95A03}"/>
              </a:ext>
            </a:extLst>
          </p:cNvPr>
          <p:cNvSpPr>
            <a:spLocks noGrp="1"/>
          </p:cNvSpPr>
          <p:nvPr>
            <p:ph sz="quarter" idx="17"/>
          </p:nvPr>
        </p:nvSpPr>
        <p:spPr>
          <a:xfrm>
            <a:off x="832757" y="1514327"/>
            <a:ext cx="7805057" cy="4266371"/>
          </a:xfrm>
        </p:spPr>
        <p:txBody>
          <a:bodyPr lIns="0" tIns="45720" rIns="91440" bIns="45720" anchor="t">
            <a:noAutofit/>
          </a:bodyPr>
          <a:lstStyle/>
          <a:p>
            <a:pPr marL="342900" indent="-342900">
              <a:buFont typeface="Wingdings" panose="020B0604020202020204" pitchFamily="34" charset="0"/>
              <a:buChar char="§"/>
            </a:pPr>
            <a:r>
              <a:rPr lang="en-US" sz="2400">
                <a:solidFill>
                  <a:srgbClr val="000000"/>
                </a:solidFill>
                <a:latin typeface="Aptos"/>
              </a:rPr>
              <a:t>The </a:t>
            </a:r>
            <a:r>
              <a:rPr lang="en-US" sz="2400" err="1">
                <a:solidFill>
                  <a:srgbClr val="000000"/>
                </a:solidFill>
                <a:latin typeface="Aptos"/>
              </a:rPr>
              <a:t>SecureTestBrowser</a:t>
            </a:r>
            <a:r>
              <a:rPr lang="en-US" sz="2400">
                <a:solidFill>
                  <a:srgbClr val="000000"/>
                </a:solidFill>
                <a:latin typeface="Aptos"/>
              </a:rPr>
              <a:t> app for iPads and the </a:t>
            </a:r>
            <a:r>
              <a:rPr lang="en-US" sz="2400" err="1">
                <a:solidFill>
                  <a:srgbClr val="000000"/>
                </a:solidFill>
                <a:latin typeface="Aptos"/>
              </a:rPr>
              <a:t>SecureTest</a:t>
            </a:r>
            <a:r>
              <a:rPr lang="en-US" sz="2400">
                <a:solidFill>
                  <a:srgbClr val="000000"/>
                </a:solidFill>
                <a:latin typeface="Aptos"/>
              </a:rPr>
              <a:t> app for Chromebooks are CAI’s mobile versions of the CAI Secure Browser. </a:t>
            </a:r>
            <a:endParaRPr lang="en-US"/>
          </a:p>
          <a:p>
            <a:pPr marL="342900" indent="-342900">
              <a:buFont typeface="Wingdings" panose="020B0604020202020204" pitchFamily="34" charset="0"/>
              <a:buChar char="§"/>
            </a:pPr>
            <a:r>
              <a:rPr lang="en-US" sz="2400">
                <a:solidFill>
                  <a:srgbClr val="000000"/>
                </a:solidFill>
                <a:latin typeface="Aptos"/>
              </a:rPr>
              <a:t>The apps are available in each app store to download and install. </a:t>
            </a:r>
          </a:p>
          <a:p>
            <a:pPr marL="342900" indent="-342900">
              <a:buFont typeface="Wingdings" panose="020B0604020202020204" pitchFamily="34" charset="0"/>
              <a:buChar char="§"/>
            </a:pPr>
            <a:r>
              <a:rPr lang="en-US" sz="2400">
                <a:solidFill>
                  <a:srgbClr val="000000"/>
                </a:solidFill>
                <a:latin typeface="Aptos"/>
              </a:rPr>
              <a:t>The first time you open the app, it will ask you to choose your state and assessment program. Your choice will be saved, and the mobile Secure Browser will perform like the desktop version, allowing you to access operational tests, practice tests, and the network diagnostic tool. </a:t>
            </a:r>
          </a:p>
          <a:p>
            <a:pPr marL="342900" indent="-342900">
              <a:buFont typeface="Wingdings" panose="020B0604020202020204" pitchFamily="34" charset="0"/>
              <a:buChar char="§"/>
            </a:pPr>
            <a:r>
              <a:rPr lang="en-US" sz="2400">
                <a:solidFill>
                  <a:srgbClr val="000000"/>
                </a:solidFill>
                <a:latin typeface="Aptos"/>
              </a:rPr>
              <a:t>You can also use any mobile device management utility to install the Secure Browser on multiple managed devices and configure those devices.</a:t>
            </a:r>
          </a:p>
          <a:p>
            <a:pPr marL="342900" indent="-342900">
              <a:buFont typeface="Wingdings" panose="020B0604020202020204" pitchFamily="34" charset="0"/>
              <a:buChar char="§"/>
            </a:pPr>
            <a:endParaRPr lang="en-US" sz="2400">
              <a:solidFill>
                <a:srgbClr val="000000"/>
              </a:solidFill>
              <a:latin typeface="Aptos"/>
            </a:endParaRPr>
          </a:p>
        </p:txBody>
      </p:sp>
      <p:sp>
        <p:nvSpPr>
          <p:cNvPr id="4" name="Slide Number Placeholder 3">
            <a:extLst>
              <a:ext uri="{FF2B5EF4-FFF2-40B4-BE49-F238E27FC236}">
                <a16:creationId xmlns:a16="http://schemas.microsoft.com/office/drawing/2014/main" id="{34BB62B9-9D4C-CA45-680A-C9590DB779CA}"/>
              </a:ext>
            </a:extLst>
          </p:cNvPr>
          <p:cNvSpPr>
            <a:spLocks noGrp="1"/>
          </p:cNvSpPr>
          <p:nvPr>
            <p:ph type="sldNum" sz="quarter" idx="4294967295"/>
          </p:nvPr>
        </p:nvSpPr>
        <p:spPr>
          <a:xfrm>
            <a:off x="0" y="0"/>
            <a:ext cx="0" cy="0"/>
          </a:xfrm>
        </p:spPr>
        <p:txBody>
          <a:bodyPr/>
          <a:lstStyle/>
          <a:p>
            <a:pPr algn="r"/>
            <a:endParaRPr lang="en-US"/>
          </a:p>
        </p:txBody>
      </p:sp>
      <p:pic>
        <p:nvPicPr>
          <p:cNvPr id="7" name="Picture 6">
            <a:extLst>
              <a:ext uri="{FF2B5EF4-FFF2-40B4-BE49-F238E27FC236}">
                <a16:creationId xmlns:a16="http://schemas.microsoft.com/office/drawing/2014/main" id="{C7E446FF-28FD-EF0F-CC81-8A5D15A1452D}"/>
              </a:ext>
            </a:extLst>
          </p:cNvPr>
          <p:cNvPicPr>
            <a:picLocks noChangeAspect="1"/>
          </p:cNvPicPr>
          <p:nvPr/>
        </p:nvPicPr>
        <p:blipFill>
          <a:blip r:embed="rId4"/>
          <a:stretch>
            <a:fillRect/>
          </a:stretch>
        </p:blipFill>
        <p:spPr>
          <a:xfrm>
            <a:off x="8513535" y="1887084"/>
            <a:ext cx="3677558" cy="2256519"/>
          </a:xfrm>
          <a:prstGeom prst="rect">
            <a:avLst/>
          </a:prstGeom>
        </p:spPr>
      </p:pic>
    </p:spTree>
    <p:custDataLst>
      <p:tags r:id="rId1"/>
    </p:custDataLst>
    <p:extLst>
      <p:ext uri="{BB962C8B-B14F-4D97-AF65-F5344CB8AC3E}">
        <p14:creationId xmlns:p14="http://schemas.microsoft.com/office/powerpoint/2010/main" val="8668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F6DB15-7CEC-DF45-29AA-D353DD7F6921}"/>
              </a:ext>
            </a:extLst>
          </p:cNvPr>
          <p:cNvSpPr>
            <a:spLocks noGrp="1"/>
          </p:cNvSpPr>
          <p:nvPr>
            <p:ph type="title"/>
          </p:nvPr>
        </p:nvSpPr>
        <p:spPr/>
        <p:txBody>
          <a:bodyPr wrap="square" lIns="0" tIns="0" rIns="0" bIns="0" anchor="t">
            <a:spAutoFit/>
          </a:bodyPr>
          <a:lstStyle/>
          <a:p>
            <a:r>
              <a:rPr lang="en-US">
                <a:latin typeface="Montserrat SemiBold"/>
              </a:rPr>
              <a:t>Microsoft's Take a Test App</a:t>
            </a:r>
            <a:endParaRPr lang="en-US"/>
          </a:p>
        </p:txBody>
      </p:sp>
      <p:pic>
        <p:nvPicPr>
          <p:cNvPr id="7" name="Picture 6">
            <a:extLst>
              <a:ext uri="{FF2B5EF4-FFF2-40B4-BE49-F238E27FC236}">
                <a16:creationId xmlns:a16="http://schemas.microsoft.com/office/drawing/2014/main" id="{A988007B-5C1D-97E1-B3E2-4FE04DA58596}"/>
              </a:ext>
            </a:extLst>
          </p:cNvPr>
          <p:cNvPicPr>
            <a:picLocks noChangeAspect="1"/>
          </p:cNvPicPr>
          <p:nvPr/>
        </p:nvPicPr>
        <p:blipFill>
          <a:blip r:embed="rId3"/>
          <a:stretch>
            <a:fillRect/>
          </a:stretch>
        </p:blipFill>
        <p:spPr>
          <a:xfrm>
            <a:off x="3171372" y="1716622"/>
            <a:ext cx="8817429" cy="3432013"/>
          </a:xfrm>
          <a:prstGeom prst="rect">
            <a:avLst/>
          </a:prstGeom>
        </p:spPr>
      </p:pic>
      <p:pic>
        <p:nvPicPr>
          <p:cNvPr id="8" name="Picture 7">
            <a:extLst>
              <a:ext uri="{FF2B5EF4-FFF2-40B4-BE49-F238E27FC236}">
                <a16:creationId xmlns:a16="http://schemas.microsoft.com/office/drawing/2014/main" id="{27234086-2FCB-010F-1C23-FF9F7494BE6F}"/>
              </a:ext>
            </a:extLst>
          </p:cNvPr>
          <p:cNvPicPr>
            <a:picLocks noChangeAspect="1"/>
          </p:cNvPicPr>
          <p:nvPr/>
        </p:nvPicPr>
        <p:blipFill>
          <a:blip r:embed="rId4"/>
          <a:stretch>
            <a:fillRect/>
          </a:stretch>
        </p:blipFill>
        <p:spPr>
          <a:xfrm>
            <a:off x="317046" y="2021794"/>
            <a:ext cx="2522765" cy="2821668"/>
          </a:xfrm>
          <a:prstGeom prst="rect">
            <a:avLst/>
          </a:prstGeom>
          <a:ln>
            <a:solidFill>
              <a:schemeClr val="bg1">
                <a:lumMod val="75000"/>
              </a:schemeClr>
            </a:solidFill>
          </a:ln>
        </p:spPr>
      </p:pic>
      <p:sp>
        <p:nvSpPr>
          <p:cNvPr id="9" name="TextBox 8">
            <a:extLst>
              <a:ext uri="{FF2B5EF4-FFF2-40B4-BE49-F238E27FC236}">
                <a16:creationId xmlns:a16="http://schemas.microsoft.com/office/drawing/2014/main" id="{3ADD47D9-33E8-2A7A-30B7-23725D29B869}"/>
              </a:ext>
            </a:extLst>
          </p:cNvPr>
          <p:cNvSpPr txBox="1"/>
          <p:nvPr/>
        </p:nvSpPr>
        <p:spPr>
          <a:xfrm>
            <a:off x="747486" y="228600"/>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spTree>
    <p:extLst>
      <p:ext uri="{BB962C8B-B14F-4D97-AF65-F5344CB8AC3E}">
        <p14:creationId xmlns:p14="http://schemas.microsoft.com/office/powerpoint/2010/main" val="381389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9E0D9-7B46-0566-7EC5-9717FC4342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012DA3-CA59-75F9-E831-1732FA899469}"/>
              </a:ext>
            </a:extLst>
          </p:cNvPr>
          <p:cNvSpPr>
            <a:spLocks noGrp="1"/>
          </p:cNvSpPr>
          <p:nvPr>
            <p:ph type="title"/>
          </p:nvPr>
        </p:nvSpPr>
        <p:spPr/>
        <p:txBody>
          <a:bodyPr wrap="square" lIns="0" tIns="0" rIns="0" bIns="0" anchor="t">
            <a:spAutoFit/>
          </a:bodyPr>
          <a:lstStyle/>
          <a:p>
            <a:r>
              <a:rPr lang="en-US">
                <a:latin typeface="Montserrat SemiBold"/>
              </a:rPr>
              <a:t>Configuring Student Workstations</a:t>
            </a:r>
            <a:endParaRPr lang="en-US"/>
          </a:p>
        </p:txBody>
      </p:sp>
      <p:sp>
        <p:nvSpPr>
          <p:cNvPr id="4" name="TextBox 3">
            <a:extLst>
              <a:ext uri="{FF2B5EF4-FFF2-40B4-BE49-F238E27FC236}">
                <a16:creationId xmlns:a16="http://schemas.microsoft.com/office/drawing/2014/main" id="{A644DDF7-143F-4E7C-6943-CE8F91CD4C11}"/>
              </a:ext>
            </a:extLst>
          </p:cNvPr>
          <p:cNvSpPr txBox="1"/>
          <p:nvPr/>
        </p:nvSpPr>
        <p:spPr>
          <a:xfrm>
            <a:off x="3599543" y="1418772"/>
            <a:ext cx="8019143"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
            </a:pPr>
            <a:r>
              <a:rPr lang="en-US" sz="2400" kern="1200" spc="0" baseline="0">
                <a:solidFill>
                  <a:srgbClr val="000000"/>
                </a:solidFill>
                <a:latin typeface="Montserrat" panose="00000500000000000000" pitchFamily="2" charset="0"/>
                <a:ea typeface="Open Sans"/>
                <a:cs typeface="Open Sans"/>
              </a:rPr>
              <a:t>For devices running Windows, macOS, Linux, or ChromeOS, a few additional configurations are needed before secure testing can begin. </a:t>
            </a:r>
            <a:endParaRPr lang="en-US" sz="2400">
              <a:solidFill>
                <a:srgbClr val="015391"/>
              </a:solidFill>
              <a:latin typeface="Montserrat" panose="00000500000000000000" pitchFamily="2" charset="0"/>
              <a:ea typeface="Calibri" panose="020F0502020204030204"/>
              <a:cs typeface="Calibri" panose="020F0502020204030204"/>
            </a:endParaRPr>
          </a:p>
          <a:p>
            <a:pPr marL="457200" indent="-457200">
              <a:buFont typeface="Wingdings"/>
              <a:buChar char="§"/>
            </a:pPr>
            <a:r>
              <a:rPr lang="en-US" sz="2400">
                <a:solidFill>
                  <a:srgbClr val="000000"/>
                </a:solidFill>
                <a:latin typeface="Montserrat" panose="00000500000000000000" pitchFamily="2" charset="0"/>
                <a:ea typeface="Open Sans"/>
                <a:cs typeface="Open Sans"/>
              </a:rPr>
              <a:t>Some operating systems have features that can compromise a test’s integrity.  </a:t>
            </a:r>
            <a:endParaRPr lang="en-US" sz="2400">
              <a:solidFill>
                <a:srgbClr val="000000"/>
              </a:solidFill>
              <a:latin typeface="Montserrat" panose="00000500000000000000" pitchFamily="2" charset="0"/>
              <a:ea typeface="Calibri"/>
              <a:cs typeface="Calibri"/>
            </a:endParaRPr>
          </a:p>
          <a:p>
            <a:pPr marL="457200" indent="-457200">
              <a:buFont typeface="Wingdings"/>
              <a:buChar char="§"/>
            </a:pPr>
            <a:r>
              <a:rPr lang="en-US" sz="2400">
                <a:solidFill>
                  <a:srgbClr val="000000"/>
                </a:solidFill>
                <a:latin typeface="Montserrat" panose="00000500000000000000" pitchFamily="2" charset="0"/>
                <a:ea typeface="Open Sans"/>
                <a:cs typeface="Open Sans"/>
              </a:rPr>
              <a:t>Completing these additional configurations will prevent security breaches.</a:t>
            </a:r>
          </a:p>
          <a:p>
            <a:pPr marL="457200" indent="-457200" algn="l">
              <a:buFont typeface="Wingdings"/>
              <a:buChar char="§"/>
            </a:pPr>
            <a:r>
              <a:rPr lang="en-US" sz="2400">
                <a:solidFill>
                  <a:srgbClr val="000000"/>
                </a:solidFill>
                <a:latin typeface="Montserrat" panose="00000500000000000000" pitchFamily="2" charset="0"/>
                <a:ea typeface="Open Sans"/>
                <a:cs typeface="Open Sans"/>
              </a:rPr>
              <a:t>For a detailed list of additional configurations required for Windows, macOS, Linux, iPadOS, and ChromeOS, see the “Configuring Student Workstations” section of the </a:t>
            </a:r>
            <a:r>
              <a:rPr lang="en-US" sz="2400" i="1">
                <a:solidFill>
                  <a:srgbClr val="000000"/>
                </a:solidFill>
                <a:latin typeface="Montserrat" panose="00000500000000000000" pitchFamily="2" charset="0"/>
                <a:ea typeface="Open Sans"/>
                <a:cs typeface="Open Sans"/>
              </a:rPr>
              <a:t>Technology Guide</a:t>
            </a:r>
            <a:r>
              <a:rPr lang="en-US" sz="2400">
                <a:solidFill>
                  <a:srgbClr val="000000"/>
                </a:solidFill>
                <a:latin typeface="Montserrat" panose="00000500000000000000" pitchFamily="2" charset="0"/>
                <a:ea typeface="Open Sans"/>
                <a:cs typeface="Open Sans"/>
              </a:rPr>
              <a:t>. </a:t>
            </a:r>
            <a:endParaRPr lang="en-US" sz="2400">
              <a:solidFill>
                <a:srgbClr val="000000"/>
              </a:solidFill>
              <a:latin typeface="Montserrat" panose="00000500000000000000" pitchFamily="2" charset="0"/>
            </a:endParaRPr>
          </a:p>
          <a:p>
            <a:pPr marL="457200" indent="-457200">
              <a:buFont typeface="Wingdings"/>
              <a:buChar char="§"/>
            </a:pPr>
            <a:endParaRPr lang="en-US" sz="2400">
              <a:latin typeface="Open Sans"/>
              <a:ea typeface="Open Sans"/>
              <a:cs typeface="Open Sans"/>
            </a:endParaRPr>
          </a:p>
          <a:p>
            <a:pPr algn="ctr"/>
            <a:endParaRPr lang="en-US">
              <a:ea typeface="Calibri" panose="020F0502020204030204"/>
              <a:cs typeface="Calibri" panose="020F0502020204030204"/>
            </a:endParaRPr>
          </a:p>
        </p:txBody>
      </p:sp>
      <p:pic>
        <p:nvPicPr>
          <p:cNvPr id="5" name="Picture 4">
            <a:extLst>
              <a:ext uri="{FF2B5EF4-FFF2-40B4-BE49-F238E27FC236}">
                <a16:creationId xmlns:a16="http://schemas.microsoft.com/office/drawing/2014/main" id="{404B21B3-E812-4774-0A88-D94D5BB5CA91}"/>
              </a:ext>
            </a:extLst>
          </p:cNvPr>
          <p:cNvPicPr>
            <a:picLocks noChangeAspect="1"/>
          </p:cNvPicPr>
          <p:nvPr/>
        </p:nvPicPr>
        <p:blipFill>
          <a:blip r:embed="rId3"/>
          <a:stretch>
            <a:fillRect/>
          </a:stretch>
        </p:blipFill>
        <p:spPr>
          <a:xfrm>
            <a:off x="315912" y="1776413"/>
            <a:ext cx="2924175" cy="3305175"/>
          </a:xfrm>
          <a:prstGeom prst="rect">
            <a:avLst/>
          </a:prstGeom>
          <a:ln>
            <a:solidFill>
              <a:schemeClr val="bg1">
                <a:lumMod val="75000"/>
              </a:schemeClr>
            </a:solidFill>
          </a:ln>
        </p:spPr>
      </p:pic>
      <p:sp>
        <p:nvSpPr>
          <p:cNvPr id="8" name="TextBox 7">
            <a:extLst>
              <a:ext uri="{FF2B5EF4-FFF2-40B4-BE49-F238E27FC236}">
                <a16:creationId xmlns:a16="http://schemas.microsoft.com/office/drawing/2014/main" id="{E919348A-CBF8-040B-BA6B-3144C364C993}"/>
              </a:ext>
            </a:extLst>
          </p:cNvPr>
          <p:cNvSpPr txBox="1"/>
          <p:nvPr/>
        </p:nvSpPr>
        <p:spPr>
          <a:xfrm>
            <a:off x="747486" y="228600"/>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spTree>
    <p:extLst>
      <p:ext uri="{BB962C8B-B14F-4D97-AF65-F5344CB8AC3E}">
        <p14:creationId xmlns:p14="http://schemas.microsoft.com/office/powerpoint/2010/main" val="71523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8F89-9EE2-89F3-0B76-C9D4F34FA64B}"/>
              </a:ext>
            </a:extLst>
          </p:cNvPr>
          <p:cNvSpPr>
            <a:spLocks noGrp="1"/>
          </p:cNvSpPr>
          <p:nvPr>
            <p:ph type="body" sz="quarter" idx="15"/>
          </p:nvPr>
        </p:nvSpPr>
        <p:spPr/>
        <p:txBody>
          <a:bodyPr vert="horz" lIns="0" tIns="45720" rIns="0" bIns="45720" rtlCol="0" anchor="t">
            <a:normAutofit/>
          </a:bodyPr>
          <a:lstStyle/>
          <a:p>
            <a:r>
              <a:rPr lang="en-US">
                <a:latin typeface="Aptos"/>
              </a:rPr>
              <a:t>Technology Readiness</a:t>
            </a:r>
            <a:endParaRPr lang="en-US"/>
          </a:p>
          <a:p>
            <a:pPr lvl="1"/>
            <a:endParaRPr lang="en-US">
              <a:latin typeface="Aptos"/>
            </a:endParaRPr>
          </a:p>
          <a:p>
            <a:pPr lvl="1">
              <a:buFont typeface="Courier New" panose="020B0604020202020204" pitchFamily="34" charset="0"/>
              <a:buChar char="o"/>
            </a:pPr>
            <a:endParaRPr lang="en-US">
              <a:latin typeface="Aptos"/>
            </a:endParaRPr>
          </a:p>
          <a:p>
            <a:pPr lvl="1">
              <a:buFont typeface="Courier New" panose="020B0604020202020204" pitchFamily="34" charset="0"/>
              <a:buChar char="o"/>
            </a:pPr>
            <a:endParaRPr lang="en-US">
              <a:latin typeface="Aptos"/>
            </a:endParaRPr>
          </a:p>
        </p:txBody>
      </p:sp>
      <p:sp>
        <p:nvSpPr>
          <p:cNvPr id="2" name="Title 1">
            <a:extLst>
              <a:ext uri="{FF2B5EF4-FFF2-40B4-BE49-F238E27FC236}">
                <a16:creationId xmlns:a16="http://schemas.microsoft.com/office/drawing/2014/main" id="{CA266B64-6346-4EEC-B490-520CA8A35F6A}"/>
              </a:ext>
            </a:extLst>
          </p:cNvPr>
          <p:cNvSpPr>
            <a:spLocks noGrp="1"/>
          </p:cNvSpPr>
          <p:nvPr>
            <p:ph type="title"/>
          </p:nvPr>
        </p:nvSpPr>
        <p:spPr/>
        <p:txBody>
          <a:bodyPr/>
          <a:lstStyle/>
          <a:p>
            <a:r>
              <a:rPr lang="en-US"/>
              <a:t>Network Readiness and Diagnostics</a:t>
            </a:r>
          </a:p>
        </p:txBody>
      </p:sp>
      <p:pic>
        <p:nvPicPr>
          <p:cNvPr id="11" name="Content Placeholder 10">
            <a:extLst>
              <a:ext uri="{FF2B5EF4-FFF2-40B4-BE49-F238E27FC236}">
                <a16:creationId xmlns:a16="http://schemas.microsoft.com/office/drawing/2014/main" id="{01D05468-D9F2-09D7-402A-BB85E1CC2D0C}"/>
              </a:ext>
            </a:extLst>
          </p:cNvPr>
          <p:cNvPicPr>
            <a:picLocks noGrp="1" noChangeAspect="1"/>
          </p:cNvPicPr>
          <p:nvPr>
            <p:ph sz="quarter" idx="17"/>
          </p:nvPr>
        </p:nvPicPr>
        <p:blipFill>
          <a:blip r:embed="rId3"/>
          <a:stretch>
            <a:fillRect/>
          </a:stretch>
        </p:blipFill>
        <p:spPr>
          <a:xfrm>
            <a:off x="318467" y="1376442"/>
            <a:ext cx="6213807" cy="4498599"/>
          </a:xfrm>
          <a:prstGeom prst="rect">
            <a:avLst/>
          </a:prstGeom>
          <a:ln>
            <a:solidFill>
              <a:schemeClr val="bg1">
                <a:lumMod val="75000"/>
              </a:schemeClr>
            </a:solidFill>
          </a:ln>
        </p:spPr>
      </p:pic>
      <p:pic>
        <p:nvPicPr>
          <p:cNvPr id="12" name="Picture 11">
            <a:extLst>
              <a:ext uri="{FF2B5EF4-FFF2-40B4-BE49-F238E27FC236}">
                <a16:creationId xmlns:a16="http://schemas.microsoft.com/office/drawing/2014/main" id="{ED71236B-DCEA-D8B0-C8C2-B2AB2FB7A0BA}"/>
              </a:ext>
            </a:extLst>
          </p:cNvPr>
          <p:cNvPicPr>
            <a:picLocks noChangeAspect="1"/>
          </p:cNvPicPr>
          <p:nvPr/>
        </p:nvPicPr>
        <p:blipFill>
          <a:blip r:embed="rId4"/>
          <a:srcRect r="-88" b="27778"/>
          <a:stretch>
            <a:fillRect/>
          </a:stretch>
        </p:blipFill>
        <p:spPr>
          <a:xfrm>
            <a:off x="4035197" y="4600121"/>
            <a:ext cx="8265441" cy="1788586"/>
          </a:xfrm>
          <a:prstGeom prst="rect">
            <a:avLst/>
          </a:prstGeom>
          <a:ln>
            <a:solidFill>
              <a:schemeClr val="bg1">
                <a:lumMod val="75000"/>
              </a:schemeClr>
            </a:solidFill>
          </a:ln>
        </p:spPr>
      </p:pic>
      <p:pic>
        <p:nvPicPr>
          <p:cNvPr id="13" name="Picture 12">
            <a:extLst>
              <a:ext uri="{FF2B5EF4-FFF2-40B4-BE49-F238E27FC236}">
                <a16:creationId xmlns:a16="http://schemas.microsoft.com/office/drawing/2014/main" id="{3DC47C25-A22F-D2A6-35CB-DF81D01381DE}"/>
              </a:ext>
            </a:extLst>
          </p:cNvPr>
          <p:cNvPicPr>
            <a:picLocks noChangeAspect="1"/>
          </p:cNvPicPr>
          <p:nvPr/>
        </p:nvPicPr>
        <p:blipFill>
          <a:blip r:embed="rId5"/>
          <a:stretch>
            <a:fillRect/>
          </a:stretch>
        </p:blipFill>
        <p:spPr>
          <a:xfrm>
            <a:off x="8154307" y="995136"/>
            <a:ext cx="3031671" cy="803728"/>
          </a:xfrm>
          <a:prstGeom prst="rect">
            <a:avLst/>
          </a:prstGeom>
          <a:ln>
            <a:solidFill>
              <a:schemeClr val="bg1">
                <a:lumMod val="75000"/>
              </a:schemeClr>
            </a:solidFill>
          </a:ln>
        </p:spPr>
      </p:pic>
    </p:spTree>
    <p:extLst>
      <p:ext uri="{BB962C8B-B14F-4D97-AF65-F5344CB8AC3E}">
        <p14:creationId xmlns:p14="http://schemas.microsoft.com/office/powerpoint/2010/main" val="241640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84FEA-77BC-9EA5-B24E-DFB70E5971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E84DAD-90FE-239F-EBE0-9EFED781728F}"/>
              </a:ext>
            </a:extLst>
          </p:cNvPr>
          <p:cNvSpPr>
            <a:spLocks noGrp="1"/>
          </p:cNvSpPr>
          <p:nvPr>
            <p:ph type="title"/>
          </p:nvPr>
        </p:nvSpPr>
        <p:spPr/>
        <p:txBody>
          <a:bodyPr wrap="square" lIns="0" tIns="0" rIns="0" bIns="0" anchor="t">
            <a:spAutoFit/>
          </a:bodyPr>
          <a:lstStyle/>
          <a:p>
            <a:r>
              <a:rPr lang="en-US">
                <a:latin typeface="Montserrat SemiBold"/>
              </a:rPr>
              <a:t>Resources to Add to Allowlists</a:t>
            </a:r>
            <a:endParaRPr lang="en-US"/>
          </a:p>
        </p:txBody>
      </p:sp>
      <p:sp>
        <p:nvSpPr>
          <p:cNvPr id="4" name="TextBox 3">
            <a:extLst>
              <a:ext uri="{FF2B5EF4-FFF2-40B4-BE49-F238E27FC236}">
                <a16:creationId xmlns:a16="http://schemas.microsoft.com/office/drawing/2014/main" id="{C43FD52D-D2C9-117D-087A-7B573C3D359C}"/>
              </a:ext>
            </a:extLst>
          </p:cNvPr>
          <p:cNvSpPr txBox="1"/>
          <p:nvPr/>
        </p:nvSpPr>
        <p:spPr>
          <a:xfrm>
            <a:off x="3599543" y="1418772"/>
            <a:ext cx="801914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
            </a:pPr>
            <a:r>
              <a:rPr lang="en-US" sz="2000">
                <a:solidFill>
                  <a:srgbClr val="000000"/>
                </a:solidFill>
                <a:latin typeface="Montserrat" panose="00000500000000000000" pitchFamily="2" charset="0"/>
                <a:ea typeface="Open Sans"/>
                <a:cs typeface="Open Sans"/>
              </a:rPr>
              <a:t>CAI provides certain URLs that may be blocked by your network’s firewalls. These URLs must be added to your allowlists prior to </a:t>
            </a:r>
            <a:r>
              <a:rPr lang="en-US" sz="2000" kern="1200" spc="0" baseline="0">
                <a:solidFill>
                  <a:srgbClr val="000000"/>
                </a:solidFill>
                <a:latin typeface="Montserrat" panose="00000500000000000000" pitchFamily="2" charset="0"/>
                <a:ea typeface="Open Sans"/>
                <a:cs typeface="Open Sans"/>
              </a:rPr>
              <a:t>testing. </a:t>
            </a:r>
            <a:endParaRPr lang="en-US" sz="2000">
              <a:solidFill>
                <a:srgbClr val="015391"/>
              </a:solidFill>
              <a:latin typeface="Montserrat" panose="00000500000000000000" pitchFamily="2" charset="0"/>
              <a:ea typeface="Calibri" panose="020F0502020204030204"/>
              <a:cs typeface="Calibri" panose="020F0502020204030204"/>
            </a:endParaRPr>
          </a:p>
          <a:p>
            <a:pPr marL="457200" indent="-457200">
              <a:buFont typeface="Wingdings"/>
              <a:buChar char="§"/>
            </a:pPr>
            <a:r>
              <a:rPr lang="en-US" sz="2000">
                <a:solidFill>
                  <a:srgbClr val="000000"/>
                </a:solidFill>
                <a:latin typeface="Montserrat" panose="00000500000000000000" pitchFamily="2" charset="0"/>
                <a:ea typeface="Open Sans"/>
                <a:cs typeface="Open Sans"/>
              </a:rPr>
              <a:t>A detailed list of these URLs can be found in the “Resources to Add to Allowlists” section of the Technology Guide.</a:t>
            </a:r>
            <a:endParaRPr lang="en-US" sz="2000">
              <a:solidFill>
                <a:srgbClr val="000000"/>
              </a:solidFill>
              <a:latin typeface="Montserrat" panose="00000500000000000000" pitchFamily="2" charset="0"/>
              <a:ea typeface="Calibri"/>
              <a:cs typeface="Calibri"/>
            </a:endParaRPr>
          </a:p>
          <a:p>
            <a:pPr marL="457200" indent="-457200">
              <a:buFont typeface="Wingdings"/>
              <a:buChar char="§"/>
            </a:pPr>
            <a:r>
              <a:rPr lang="en-US" sz="2000">
                <a:solidFill>
                  <a:srgbClr val="000000"/>
                </a:solidFill>
                <a:latin typeface="Montserrat" panose="00000500000000000000" pitchFamily="2" charset="0"/>
                <a:ea typeface="Open Sans"/>
                <a:cs typeface="Open Sans"/>
              </a:rPr>
              <a:t>If your testing network includes devices that perform traffic shaping, packet prioritization, or Quality of Service, ensure that these URLs have high priority.</a:t>
            </a:r>
          </a:p>
          <a:p>
            <a:endParaRPr lang="en-US" sz="2400">
              <a:solidFill>
                <a:srgbClr val="000000"/>
              </a:solidFill>
              <a:latin typeface="Aptos"/>
              <a:ea typeface="Open Sans"/>
              <a:cs typeface="Open Sans"/>
            </a:endParaRPr>
          </a:p>
          <a:p>
            <a:pPr marL="457200" indent="-457200" algn="l">
              <a:buFont typeface="Wingdings"/>
              <a:buChar char="§"/>
            </a:pPr>
            <a:endParaRPr lang="en-US" sz="2400">
              <a:latin typeface="Open Sans"/>
              <a:ea typeface="Open Sans"/>
              <a:cs typeface="Open Sans"/>
            </a:endParaRPr>
          </a:p>
          <a:p>
            <a:pPr algn="ctr"/>
            <a:endParaRPr lang="en-US">
              <a:ea typeface="Calibri" panose="020F0502020204030204"/>
              <a:cs typeface="Calibri" panose="020F0502020204030204"/>
            </a:endParaRPr>
          </a:p>
        </p:txBody>
      </p:sp>
      <p:sp>
        <p:nvSpPr>
          <p:cNvPr id="8" name="TextBox 7">
            <a:extLst>
              <a:ext uri="{FF2B5EF4-FFF2-40B4-BE49-F238E27FC236}">
                <a16:creationId xmlns:a16="http://schemas.microsoft.com/office/drawing/2014/main" id="{79974ADC-471C-B023-2C93-D29E091E3803}"/>
              </a:ext>
            </a:extLst>
          </p:cNvPr>
          <p:cNvSpPr txBox="1"/>
          <p:nvPr/>
        </p:nvSpPr>
        <p:spPr>
          <a:xfrm>
            <a:off x="747486" y="228600"/>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pic>
        <p:nvPicPr>
          <p:cNvPr id="2" name="Picture 1">
            <a:extLst>
              <a:ext uri="{FF2B5EF4-FFF2-40B4-BE49-F238E27FC236}">
                <a16:creationId xmlns:a16="http://schemas.microsoft.com/office/drawing/2014/main" id="{E65BB056-61A8-BD05-32F9-654771DFA4C4}"/>
              </a:ext>
            </a:extLst>
          </p:cNvPr>
          <p:cNvPicPr>
            <a:picLocks noChangeAspect="1"/>
          </p:cNvPicPr>
          <p:nvPr/>
        </p:nvPicPr>
        <p:blipFill>
          <a:blip r:embed="rId3"/>
          <a:stretch>
            <a:fillRect/>
          </a:stretch>
        </p:blipFill>
        <p:spPr>
          <a:xfrm>
            <a:off x="745671" y="1415823"/>
            <a:ext cx="2514600" cy="3590925"/>
          </a:xfrm>
          <a:prstGeom prst="rect">
            <a:avLst/>
          </a:prstGeom>
          <a:ln>
            <a:solidFill>
              <a:schemeClr val="bg1">
                <a:lumMod val="75000"/>
              </a:schemeClr>
            </a:solidFill>
          </a:ln>
        </p:spPr>
      </p:pic>
    </p:spTree>
    <p:extLst>
      <p:ext uri="{BB962C8B-B14F-4D97-AF65-F5344CB8AC3E}">
        <p14:creationId xmlns:p14="http://schemas.microsoft.com/office/powerpoint/2010/main" val="318956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B0A3E-95A5-F103-A830-E88EA1FB8A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33170B-892A-B1A2-5CBD-881A84DF6E0E}"/>
              </a:ext>
            </a:extLst>
          </p:cNvPr>
          <p:cNvSpPr>
            <a:spLocks noGrp="1"/>
          </p:cNvSpPr>
          <p:nvPr>
            <p:ph type="title"/>
          </p:nvPr>
        </p:nvSpPr>
        <p:spPr>
          <a:xfrm>
            <a:off x="571500" y="798765"/>
            <a:ext cx="11049000" cy="1292662"/>
          </a:xfrm>
        </p:spPr>
        <p:txBody>
          <a:bodyPr wrap="square" lIns="0" tIns="0" rIns="0" bIns="0" anchor="t">
            <a:spAutoFit/>
          </a:bodyPr>
          <a:lstStyle/>
          <a:p>
            <a:r>
              <a:rPr lang="en-US">
                <a:latin typeface="Montserrat SemiBold"/>
              </a:rPr>
              <a:t>URLs to Add to Your Allowlist</a:t>
            </a:r>
          </a:p>
          <a:p>
            <a:br>
              <a:rPr lang="en-US"/>
            </a:br>
            <a:endParaRPr lang="en-US"/>
          </a:p>
        </p:txBody>
      </p:sp>
      <p:sp>
        <p:nvSpPr>
          <p:cNvPr id="8" name="TextBox 7">
            <a:extLst>
              <a:ext uri="{FF2B5EF4-FFF2-40B4-BE49-F238E27FC236}">
                <a16:creationId xmlns:a16="http://schemas.microsoft.com/office/drawing/2014/main" id="{10FE0799-25A4-2374-0F78-5B2DF90A9971}"/>
              </a:ext>
            </a:extLst>
          </p:cNvPr>
          <p:cNvSpPr txBox="1"/>
          <p:nvPr/>
        </p:nvSpPr>
        <p:spPr>
          <a:xfrm>
            <a:off x="747486" y="228600"/>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pic>
        <p:nvPicPr>
          <p:cNvPr id="2" name="Picture 1">
            <a:extLst>
              <a:ext uri="{FF2B5EF4-FFF2-40B4-BE49-F238E27FC236}">
                <a16:creationId xmlns:a16="http://schemas.microsoft.com/office/drawing/2014/main" id="{3B85AB4B-436B-46CE-DB44-D4325BA40A29}"/>
              </a:ext>
            </a:extLst>
          </p:cNvPr>
          <p:cNvPicPr>
            <a:picLocks noChangeAspect="1"/>
          </p:cNvPicPr>
          <p:nvPr/>
        </p:nvPicPr>
        <p:blipFill>
          <a:blip r:embed="rId3"/>
          <a:srcRect t="37047" r="-90" b="259"/>
          <a:stretch>
            <a:fillRect/>
          </a:stretch>
        </p:blipFill>
        <p:spPr>
          <a:xfrm>
            <a:off x="1527175" y="1448253"/>
            <a:ext cx="8027307" cy="1755664"/>
          </a:xfrm>
          <a:prstGeom prst="rect">
            <a:avLst/>
          </a:prstGeom>
        </p:spPr>
      </p:pic>
      <p:pic>
        <p:nvPicPr>
          <p:cNvPr id="6" name="Picture 5">
            <a:extLst>
              <a:ext uri="{FF2B5EF4-FFF2-40B4-BE49-F238E27FC236}">
                <a16:creationId xmlns:a16="http://schemas.microsoft.com/office/drawing/2014/main" id="{3BC1E734-95CE-4083-ED69-D270E80CA892}"/>
              </a:ext>
            </a:extLst>
          </p:cNvPr>
          <p:cNvPicPr>
            <a:picLocks noChangeAspect="1"/>
          </p:cNvPicPr>
          <p:nvPr/>
        </p:nvPicPr>
        <p:blipFill>
          <a:blip r:embed="rId4"/>
          <a:stretch>
            <a:fillRect/>
          </a:stretch>
        </p:blipFill>
        <p:spPr>
          <a:xfrm>
            <a:off x="1680936" y="3620407"/>
            <a:ext cx="7886700" cy="2171700"/>
          </a:xfrm>
          <a:prstGeom prst="rect">
            <a:avLst/>
          </a:prstGeom>
        </p:spPr>
      </p:pic>
    </p:spTree>
    <p:extLst>
      <p:ext uri="{BB962C8B-B14F-4D97-AF65-F5344CB8AC3E}">
        <p14:creationId xmlns:p14="http://schemas.microsoft.com/office/powerpoint/2010/main" val="171641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8AE50B7-52A7-4BFD-E346-8DFD749E3077}"/>
              </a:ext>
            </a:extLst>
          </p:cNvPr>
          <p:cNvSpPr>
            <a:spLocks noGrp="1"/>
          </p:cNvSpPr>
          <p:nvPr>
            <p:ph type="body" sz="quarter" idx="19"/>
          </p:nvPr>
        </p:nvSpPr>
        <p:spPr>
          <a:xfrm>
            <a:off x="3278413" y="1445549"/>
            <a:ext cx="8559801" cy="3967145"/>
          </a:xfrm>
        </p:spPr>
        <p:txBody>
          <a:bodyPr lIns="0" tIns="45720" rIns="91440" bIns="45720" anchor="t"/>
          <a:lstStyle/>
          <a:p>
            <a:pPr>
              <a:buFont typeface="Wingdings" panose="020B0604020202020204" pitchFamily="34" charset="0"/>
              <a:buChar char="§"/>
            </a:pPr>
            <a:r>
              <a:rPr lang="en-US" sz="2400">
                <a:solidFill>
                  <a:srgbClr val="53565A"/>
                </a:solidFill>
                <a:latin typeface="Montserrat" panose="00000500000000000000" pitchFamily="2" charset="0"/>
                <a:cs typeface="Plus Jakarta Sans Medium" pitchFamily="2" charset="0"/>
              </a:rPr>
              <a:t>Local area network (LAN) settings on testing devices should be set to automatically detect network settings. </a:t>
            </a:r>
            <a:endParaRPr lang="en-US" sz="2400">
              <a:latin typeface="Montserrat" panose="00000500000000000000" pitchFamily="2" charset="0"/>
              <a:cs typeface="Plus Jakarta Sans Medium" pitchFamily="2" charset="0"/>
            </a:endParaRPr>
          </a:p>
          <a:p>
            <a:pPr>
              <a:buFont typeface="Wingdings" panose="020B0604020202020204" pitchFamily="34" charset="0"/>
              <a:buChar char="§"/>
            </a:pPr>
            <a:r>
              <a:rPr lang="en-US" sz="2400">
                <a:solidFill>
                  <a:srgbClr val="53565A"/>
                </a:solidFill>
                <a:latin typeface="Montserrat" panose="00000500000000000000" pitchFamily="2" charset="0"/>
                <a:cs typeface="Plus Jakarta Sans Medium" pitchFamily="2" charset="0"/>
              </a:rPr>
              <a:t>Detailed instructions on configuring network settings for devices running Windows and macOS can be found in the “Configuring Network Settings” section of the </a:t>
            </a:r>
            <a:r>
              <a:rPr lang="en-US" sz="2400" i="1">
                <a:solidFill>
                  <a:srgbClr val="53565A"/>
                </a:solidFill>
                <a:latin typeface="Montserrat" panose="00000500000000000000" pitchFamily="2" charset="0"/>
                <a:cs typeface="Plus Jakarta Sans Medium" pitchFamily="2" charset="0"/>
              </a:rPr>
              <a:t>Technology Guide</a:t>
            </a:r>
            <a:r>
              <a:rPr lang="en-US" sz="2400">
                <a:solidFill>
                  <a:srgbClr val="53565A"/>
                </a:solidFill>
                <a:latin typeface="Montserrat" panose="00000500000000000000" pitchFamily="2" charset="0"/>
                <a:cs typeface="Plus Jakarta Sans Medium" pitchFamily="2" charset="0"/>
              </a:rPr>
              <a:t>. </a:t>
            </a:r>
            <a:endParaRPr lang="en-US" sz="2400">
              <a:latin typeface="Montserrat" panose="00000500000000000000" pitchFamily="2" charset="0"/>
              <a:cs typeface="Plus Jakarta Sans Medium" pitchFamily="2" charset="0"/>
            </a:endParaRPr>
          </a:p>
          <a:p>
            <a:pPr marL="0" indent="0">
              <a:buNone/>
            </a:pPr>
            <a:endParaRPr lang="en-US" sz="2600">
              <a:solidFill>
                <a:srgbClr val="53565A"/>
              </a:solidFill>
              <a:latin typeface="Aptos"/>
            </a:endParaRPr>
          </a:p>
          <a:p>
            <a:pPr>
              <a:buFont typeface="Wingdings" panose="020B0604020202020204" pitchFamily="34" charset="0"/>
              <a:buChar char="§"/>
            </a:pPr>
            <a:endParaRPr lang="en-US" sz="2600">
              <a:latin typeface="Aptos"/>
            </a:endParaRPr>
          </a:p>
        </p:txBody>
      </p:sp>
      <p:sp>
        <p:nvSpPr>
          <p:cNvPr id="2" name="Title 1">
            <a:extLst>
              <a:ext uri="{FF2B5EF4-FFF2-40B4-BE49-F238E27FC236}">
                <a16:creationId xmlns:a16="http://schemas.microsoft.com/office/drawing/2014/main" id="{EFFB2320-9701-CB52-FCFE-BDD19A552165}"/>
              </a:ext>
            </a:extLst>
          </p:cNvPr>
          <p:cNvSpPr>
            <a:spLocks noGrp="1"/>
          </p:cNvSpPr>
          <p:nvPr>
            <p:ph type="title"/>
          </p:nvPr>
        </p:nvSpPr>
        <p:spPr/>
        <p:txBody>
          <a:bodyPr wrap="square" lIns="0" tIns="0" rIns="0" bIns="0" anchor="t">
            <a:spAutoFit/>
          </a:bodyPr>
          <a:lstStyle/>
          <a:p>
            <a:r>
              <a:rPr lang="en-US">
                <a:latin typeface="Montserrat SemiBold"/>
              </a:rPr>
              <a:t>Configuring Network Settings</a:t>
            </a:r>
            <a:endParaRPr lang="en-US"/>
          </a:p>
        </p:txBody>
      </p:sp>
      <p:sp>
        <p:nvSpPr>
          <p:cNvPr id="10" name="TextBox 9">
            <a:extLst>
              <a:ext uri="{FF2B5EF4-FFF2-40B4-BE49-F238E27FC236}">
                <a16:creationId xmlns:a16="http://schemas.microsoft.com/office/drawing/2014/main" id="{A746908D-E282-CBCA-8563-A8A64ABED316}"/>
              </a:ext>
            </a:extLst>
          </p:cNvPr>
          <p:cNvSpPr txBox="1"/>
          <p:nvPr/>
        </p:nvSpPr>
        <p:spPr>
          <a:xfrm>
            <a:off x="399143" y="185057"/>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pic>
        <p:nvPicPr>
          <p:cNvPr id="13" name="Content Placeholder 12">
            <a:extLst>
              <a:ext uri="{FF2B5EF4-FFF2-40B4-BE49-F238E27FC236}">
                <a16:creationId xmlns:a16="http://schemas.microsoft.com/office/drawing/2014/main" id="{56954AD8-D226-5513-FC5D-90239666F3FE}"/>
              </a:ext>
            </a:extLst>
          </p:cNvPr>
          <p:cNvPicPr>
            <a:picLocks noGrp="1" noChangeAspect="1"/>
          </p:cNvPicPr>
          <p:nvPr>
            <p:ph sz="quarter" idx="17"/>
          </p:nvPr>
        </p:nvPicPr>
        <p:blipFill>
          <a:blip r:embed="rId3"/>
          <a:stretch>
            <a:fillRect/>
          </a:stretch>
        </p:blipFill>
        <p:spPr>
          <a:xfrm>
            <a:off x="398013" y="1514327"/>
            <a:ext cx="2643860" cy="3838200"/>
          </a:xfrm>
          <a:prstGeom prst="rect">
            <a:avLst/>
          </a:prstGeom>
          <a:ln>
            <a:solidFill>
              <a:schemeClr val="bg1">
                <a:lumMod val="75000"/>
              </a:schemeClr>
            </a:solidFill>
          </a:ln>
        </p:spPr>
      </p:pic>
    </p:spTree>
    <p:extLst>
      <p:ext uri="{BB962C8B-B14F-4D97-AF65-F5344CB8AC3E}">
        <p14:creationId xmlns:p14="http://schemas.microsoft.com/office/powerpoint/2010/main" val="1840150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8E9D-2724-B068-732F-9074BE165F94}"/>
            </a:ext>
          </a:extLst>
        </p:cNvPr>
        <p:cNvGrpSpPr/>
        <p:nvPr/>
      </p:nvGrpSpPr>
      <p:grpSpPr>
        <a:xfrm>
          <a:off x="0" y="0"/>
          <a:ext cx="0" cy="0"/>
          <a:chOff x="0" y="0"/>
          <a:chExt cx="0" cy="0"/>
        </a:xfrm>
      </p:grpSpPr>
      <p:graphicFrame>
        <p:nvGraphicFramePr>
          <p:cNvPr id="9" name="Table Placeholder 8">
            <a:extLst>
              <a:ext uri="{FF2B5EF4-FFF2-40B4-BE49-F238E27FC236}">
                <a16:creationId xmlns:a16="http://schemas.microsoft.com/office/drawing/2014/main" id="{1393BF9B-6FEC-0069-990E-5914AA7610DA}"/>
              </a:ext>
            </a:extLst>
          </p:cNvPr>
          <p:cNvGraphicFramePr>
            <a:graphicFrameLocks noGrp="1"/>
          </p:cNvGraphicFramePr>
          <p:nvPr>
            <p:ph type="tbl" sz="quarter" idx="16"/>
            <p:extLst>
              <p:ext uri="{D42A27DB-BD31-4B8C-83A1-F6EECF244321}">
                <p14:modId xmlns:p14="http://schemas.microsoft.com/office/powerpoint/2010/main" val="225641674"/>
              </p:ext>
            </p:extLst>
          </p:nvPr>
        </p:nvGraphicFramePr>
        <p:xfrm>
          <a:off x="564243" y="1373868"/>
          <a:ext cx="11049000" cy="4759960"/>
        </p:xfrm>
        <a:graphic>
          <a:graphicData uri="http://schemas.openxmlformats.org/drawingml/2006/table">
            <a:tbl>
              <a:tblPr firstRow="1" bandRow="1">
                <a:tableStyleId>{5C22544A-7EE6-4342-B048-85BDC9FD1C3A}</a:tableStyleId>
              </a:tblPr>
              <a:tblGrid>
                <a:gridCol w="5524500">
                  <a:extLst>
                    <a:ext uri="{9D8B030D-6E8A-4147-A177-3AD203B41FA5}">
                      <a16:colId xmlns:a16="http://schemas.microsoft.com/office/drawing/2014/main" val="2373184608"/>
                    </a:ext>
                  </a:extLst>
                </a:gridCol>
                <a:gridCol w="5524500">
                  <a:extLst>
                    <a:ext uri="{9D8B030D-6E8A-4147-A177-3AD203B41FA5}">
                      <a16:colId xmlns:a16="http://schemas.microsoft.com/office/drawing/2014/main" val="4182646571"/>
                    </a:ext>
                  </a:extLst>
                </a:gridCol>
              </a:tblGrid>
              <a:tr h="370840">
                <a:tc>
                  <a:txBody>
                    <a:bodyPr/>
                    <a:lstStyle/>
                    <a:p>
                      <a:pPr marL="0" lvl="0" indent="0" algn="l">
                        <a:lnSpc>
                          <a:spcPct val="100000"/>
                        </a:lnSpc>
                        <a:buNone/>
                      </a:pPr>
                      <a:r>
                        <a:rPr lang="en-US" sz="1800" b="1" i="0" u="none" strike="noStrike" baseline="0" noProof="0">
                          <a:solidFill>
                            <a:srgbClr val="FFFFFF"/>
                          </a:solidFill>
                          <a:latin typeface="Calibri"/>
                          <a:ea typeface="Calibri"/>
                          <a:cs typeface="Calibri"/>
                        </a:rPr>
                        <a:t>Embedded Support Features</a:t>
                      </a:r>
                    </a:p>
                  </a:txBody>
                  <a:tcPr/>
                </a:tc>
                <a:tc>
                  <a:txBody>
                    <a:bodyPr/>
                    <a:lstStyle/>
                    <a:p>
                      <a:r>
                        <a:rPr lang="en-US"/>
                        <a:t>Description </a:t>
                      </a:r>
                    </a:p>
                  </a:txBody>
                  <a:tcPr/>
                </a:tc>
                <a:extLst>
                  <a:ext uri="{0D108BD9-81ED-4DB2-BD59-A6C34878D82A}">
                    <a16:rowId xmlns:a16="http://schemas.microsoft.com/office/drawing/2014/main" val="3498227777"/>
                  </a:ext>
                </a:extLst>
              </a:tr>
              <a:tr h="370840">
                <a:tc>
                  <a:txBody>
                    <a:bodyPr/>
                    <a:lstStyle/>
                    <a:p>
                      <a:r>
                        <a:rPr lang="en-US"/>
                        <a:t>Embedded Text-to-Speech (TTS)</a:t>
                      </a:r>
                    </a:p>
                  </a:txBody>
                  <a:tcPr/>
                </a:tc>
                <a:tc>
                  <a:txBody>
                    <a:bodyPr/>
                    <a:lstStyle/>
                    <a:p>
                      <a:pPr marL="285750" lvl="0" indent="-285750">
                        <a:buFont typeface="Arial"/>
                        <a:buChar char="•"/>
                      </a:pPr>
                      <a:r>
                        <a:rPr lang="en-US" sz="1800" b="0" i="0" u="none" strike="noStrike" baseline="0" noProof="0">
                          <a:solidFill>
                            <a:srgbClr val="015391"/>
                          </a:solidFill>
                          <a:latin typeface="Calibri"/>
                          <a:ea typeface="Calibri"/>
                          <a:cs typeface="Calibri"/>
                        </a:rPr>
                        <a:t>Using TTS requires at least one voice pack to be installed on the student workstation. </a:t>
                      </a:r>
                      <a:endParaRPr lang="en-US"/>
                    </a:p>
                    <a:p>
                      <a:pPr marL="285750" lvl="0" indent="-285750">
                        <a:buFont typeface="Arial"/>
                        <a:buChar char="•"/>
                      </a:pPr>
                      <a:r>
                        <a:rPr lang="en-US" sz="1800" b="0" i="0" u="none" strike="noStrike" baseline="0" noProof="0">
                          <a:solidFill>
                            <a:srgbClr val="015391"/>
                          </a:solidFill>
                          <a:latin typeface="Calibri"/>
                          <a:ea typeface="Calibri"/>
                          <a:cs typeface="Calibri"/>
                        </a:rPr>
                        <a:t>Windows, Mac, iPadOS: Voice packs that ship with the operating systems out of the box are fully compatible with the Secure Browser. </a:t>
                      </a:r>
                      <a:endParaRPr lang="en-US"/>
                    </a:p>
                    <a:p>
                      <a:pPr marL="285750" lvl="0" indent="-285750">
                        <a:buFont typeface="Arial"/>
                        <a:buChar char="•"/>
                      </a:pPr>
                      <a:r>
                        <a:rPr lang="en-US" sz="1800" b="0" i="0" u="none" strike="noStrike" baseline="0" noProof="0">
                          <a:solidFill>
                            <a:srgbClr val="015391"/>
                          </a:solidFill>
                          <a:latin typeface="Calibri"/>
                          <a:ea typeface="Calibri"/>
                          <a:cs typeface="Calibri"/>
                        </a:rPr>
                        <a:t>Chrome: Voice packs that ship out of the box for Chrome OS devices, but the pause feature does not work properly on these devices. </a:t>
                      </a:r>
                      <a:endParaRPr lang="en-US"/>
                    </a:p>
                    <a:p>
                      <a:pPr marL="285750" lvl="0" indent="-285750">
                        <a:buFont typeface="Arial"/>
                        <a:buChar char="•"/>
                      </a:pPr>
                      <a:r>
                        <a:rPr lang="en-US" sz="1800" b="0" i="0" u="none" strike="noStrike" baseline="0" noProof="0">
                          <a:solidFill>
                            <a:srgbClr val="015391"/>
                          </a:solidFill>
                          <a:latin typeface="Calibri"/>
                          <a:ea typeface="Calibri"/>
                          <a:cs typeface="Calibri"/>
                        </a:rPr>
                        <a:t>Linux: Linux Secure Browser installation package contains English- and Spanish-language voice packs.</a:t>
                      </a:r>
                      <a:endParaRPr lang="en-US"/>
                    </a:p>
                  </a:txBody>
                  <a:tcPr/>
                </a:tc>
                <a:extLst>
                  <a:ext uri="{0D108BD9-81ED-4DB2-BD59-A6C34878D82A}">
                    <a16:rowId xmlns:a16="http://schemas.microsoft.com/office/drawing/2014/main" val="1084939864"/>
                  </a:ext>
                </a:extLst>
              </a:tr>
              <a:tr h="370840">
                <a:tc>
                  <a:txBody>
                    <a:bodyPr/>
                    <a:lstStyle/>
                    <a:p>
                      <a:r>
                        <a:rPr lang="en-US"/>
                        <a:t>Embedded Speech-to-Text (STT)</a:t>
                      </a:r>
                    </a:p>
                  </a:txBody>
                  <a:tcPr/>
                </a:tc>
                <a:tc>
                  <a:txBody>
                    <a:bodyPr/>
                    <a:lstStyle/>
                    <a:p>
                      <a:pPr marL="285750" lvl="0" indent="-285750">
                        <a:buFont typeface="Arial"/>
                        <a:buChar char="•"/>
                      </a:pPr>
                      <a:r>
                        <a:rPr lang="en-US" sz="1800" b="0" i="0" u="none" strike="noStrike" baseline="0" noProof="0">
                          <a:solidFill>
                            <a:srgbClr val="015391"/>
                          </a:solidFill>
                          <a:latin typeface="Calibri"/>
                          <a:ea typeface="Calibri"/>
                          <a:cs typeface="Calibri"/>
                        </a:rPr>
                        <a:t>TDS offers an embedded STT solution. This embedded tool is supported on Windows, Mac, Linux, iPadOS, and Chrome OS. </a:t>
                      </a:r>
                      <a:endParaRPr lang="en-US"/>
                    </a:p>
                  </a:txBody>
                  <a:tcPr/>
                </a:tc>
                <a:extLst>
                  <a:ext uri="{0D108BD9-81ED-4DB2-BD59-A6C34878D82A}">
                    <a16:rowId xmlns:a16="http://schemas.microsoft.com/office/drawing/2014/main" val="4293828701"/>
                  </a:ext>
                </a:extLst>
              </a:tr>
              <a:tr h="370840">
                <a:tc>
                  <a:txBody>
                    <a:bodyPr/>
                    <a:lstStyle/>
                    <a:p>
                      <a:r>
                        <a:rPr lang="en-US"/>
                        <a:t>Embedded Word Prediction </a:t>
                      </a:r>
                    </a:p>
                  </a:txBody>
                  <a:tcPr/>
                </a:tc>
                <a:tc>
                  <a:txBody>
                    <a:bodyPr/>
                    <a:lstStyle/>
                    <a:p>
                      <a:pPr marL="285750" lvl="0" indent="-285750">
                        <a:buClr>
                          <a:srgbClr val="015391"/>
                        </a:buClr>
                        <a:buFont typeface="Arial,Sans-Serif"/>
                        <a:buChar char="•"/>
                      </a:pPr>
                      <a:r>
                        <a:rPr lang="en-US" sz="1800" b="0" i="0" u="none" strike="noStrike" noProof="0">
                          <a:solidFill>
                            <a:srgbClr val="015391"/>
                          </a:solidFill>
                          <a:latin typeface="Calibri"/>
                          <a:ea typeface="Calibri"/>
                          <a:cs typeface="Calibri"/>
                        </a:rPr>
                        <a:t>TDS offers an embedded word prediction feature on all supported operating system</a:t>
                      </a:r>
                      <a:endParaRPr lang="en-US"/>
                    </a:p>
                  </a:txBody>
                  <a:tcPr/>
                </a:tc>
                <a:extLst>
                  <a:ext uri="{0D108BD9-81ED-4DB2-BD59-A6C34878D82A}">
                    <a16:rowId xmlns:a16="http://schemas.microsoft.com/office/drawing/2014/main" val="367872431"/>
                  </a:ext>
                </a:extLst>
              </a:tr>
            </a:tbl>
          </a:graphicData>
        </a:graphic>
      </p:graphicFrame>
      <p:sp>
        <p:nvSpPr>
          <p:cNvPr id="2" name="Title 1">
            <a:extLst>
              <a:ext uri="{FF2B5EF4-FFF2-40B4-BE49-F238E27FC236}">
                <a16:creationId xmlns:a16="http://schemas.microsoft.com/office/drawing/2014/main" id="{76310AE9-C56E-09F9-38ED-4A95306F8CE1}"/>
              </a:ext>
            </a:extLst>
          </p:cNvPr>
          <p:cNvSpPr>
            <a:spLocks noGrp="1"/>
          </p:cNvSpPr>
          <p:nvPr>
            <p:ph type="title"/>
          </p:nvPr>
        </p:nvSpPr>
        <p:spPr/>
        <p:txBody>
          <a:bodyPr wrap="square" lIns="0" tIns="0" rIns="0" bIns="0" anchor="t">
            <a:spAutoFit/>
          </a:bodyPr>
          <a:lstStyle/>
          <a:p>
            <a:r>
              <a:rPr lang="en-US">
                <a:latin typeface="Montserrat SemiBold"/>
              </a:rPr>
              <a:t>Configuring Assistive Technologies </a:t>
            </a:r>
            <a:endParaRPr lang="en-US"/>
          </a:p>
        </p:txBody>
      </p:sp>
      <p:sp>
        <p:nvSpPr>
          <p:cNvPr id="10" name="TextBox 9">
            <a:extLst>
              <a:ext uri="{FF2B5EF4-FFF2-40B4-BE49-F238E27FC236}">
                <a16:creationId xmlns:a16="http://schemas.microsoft.com/office/drawing/2014/main" id="{EC107CA2-92E8-61C6-3BEC-0B55547A08AA}"/>
              </a:ext>
            </a:extLst>
          </p:cNvPr>
          <p:cNvSpPr txBox="1"/>
          <p:nvPr/>
        </p:nvSpPr>
        <p:spPr>
          <a:xfrm>
            <a:off x="399143" y="185057"/>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sp>
        <p:nvSpPr>
          <p:cNvPr id="12" name="Content Placeholder 11">
            <a:extLst>
              <a:ext uri="{FF2B5EF4-FFF2-40B4-BE49-F238E27FC236}">
                <a16:creationId xmlns:a16="http://schemas.microsoft.com/office/drawing/2014/main" id="{97647AC0-ACBC-1946-E49A-27F281DA6337}"/>
              </a:ext>
            </a:extLst>
          </p:cNvPr>
          <p:cNvSpPr>
            <a:spLocks noGrp="1"/>
          </p:cNvSpPr>
          <p:nvPr>
            <p:ph sz="quarter" idx="17"/>
          </p:nvPr>
        </p:nvSpPr>
        <p:spPr/>
        <p:txBody>
          <a:bodyPr/>
          <a:lstStyle/>
          <a:p>
            <a:endParaRPr lang="en-US"/>
          </a:p>
        </p:txBody>
      </p:sp>
    </p:spTree>
    <p:extLst>
      <p:ext uri="{BB962C8B-B14F-4D97-AF65-F5344CB8AC3E}">
        <p14:creationId xmlns:p14="http://schemas.microsoft.com/office/powerpoint/2010/main" val="257364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4C751-28A8-BE17-C538-24006CBA3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E0B21-1E35-4B1B-3958-DB788F4DC7A8}"/>
              </a:ext>
            </a:extLst>
          </p:cNvPr>
          <p:cNvSpPr>
            <a:spLocks noGrp="1"/>
          </p:cNvSpPr>
          <p:nvPr>
            <p:ph type="title"/>
          </p:nvPr>
        </p:nvSpPr>
        <p:spPr/>
        <p:txBody>
          <a:bodyPr wrap="square" lIns="0" tIns="0" rIns="0" bIns="0" anchor="t">
            <a:spAutoFit/>
          </a:bodyPr>
          <a:lstStyle/>
          <a:p>
            <a:r>
              <a:rPr lang="en-US">
                <a:latin typeface="Montserrat SemiBold"/>
              </a:rPr>
              <a:t>Non-Embedded Assistive Technology &amp; Permissive Mode </a:t>
            </a:r>
            <a:endParaRPr lang="en-US"/>
          </a:p>
        </p:txBody>
      </p:sp>
      <p:sp>
        <p:nvSpPr>
          <p:cNvPr id="10" name="TextBox 9">
            <a:extLst>
              <a:ext uri="{FF2B5EF4-FFF2-40B4-BE49-F238E27FC236}">
                <a16:creationId xmlns:a16="http://schemas.microsoft.com/office/drawing/2014/main" id="{2795FABB-89DF-9CBA-01D8-78DD365D7469}"/>
              </a:ext>
            </a:extLst>
          </p:cNvPr>
          <p:cNvSpPr txBox="1"/>
          <p:nvPr/>
        </p:nvSpPr>
        <p:spPr>
          <a:xfrm>
            <a:off x="399143" y="185057"/>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sp>
        <p:nvSpPr>
          <p:cNvPr id="7" name="TextBox 6">
            <a:extLst>
              <a:ext uri="{FF2B5EF4-FFF2-40B4-BE49-F238E27FC236}">
                <a16:creationId xmlns:a16="http://schemas.microsoft.com/office/drawing/2014/main" id="{09C273E4-F00C-F749-9D28-FD44DB30F027}"/>
              </a:ext>
            </a:extLst>
          </p:cNvPr>
          <p:cNvSpPr txBox="1"/>
          <p:nvPr/>
        </p:nvSpPr>
        <p:spPr>
          <a:xfrm>
            <a:off x="3476170" y="1629229"/>
            <a:ext cx="8715829"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a:buChar char="§"/>
            </a:pPr>
            <a:r>
              <a:rPr lang="en-US" sz="2400">
                <a:solidFill>
                  <a:srgbClr val="595959"/>
                </a:solidFill>
                <a:latin typeface="Montserrat" panose="00000500000000000000" pitchFamily="2" charset="0"/>
                <a:ea typeface="Roboto"/>
                <a:cs typeface="Roboto"/>
              </a:rPr>
              <a:t>Requires</a:t>
            </a:r>
            <a:r>
              <a:rPr lang="en-US" sz="2400" b="0" i="0">
                <a:solidFill>
                  <a:srgbClr val="595959"/>
                </a:solidFill>
                <a:latin typeface="Montserrat" panose="00000500000000000000" pitchFamily="2" charset="0"/>
                <a:ea typeface="Roboto"/>
                <a:cs typeface="Roboto"/>
              </a:rPr>
              <a:t> the use of other hardware and/or software to make certain functionality available to students within</a:t>
            </a:r>
            <a:r>
              <a:rPr lang="en-US" sz="2400">
                <a:solidFill>
                  <a:srgbClr val="595959"/>
                </a:solidFill>
                <a:latin typeface="Montserrat" panose="00000500000000000000" pitchFamily="2" charset="0"/>
                <a:ea typeface="Roboto"/>
                <a:cs typeface="Roboto"/>
              </a:rPr>
              <a:t> TDS.</a:t>
            </a:r>
            <a:endParaRPr lang="en-US" sz="2400">
              <a:solidFill>
                <a:srgbClr val="015391"/>
              </a:solidFill>
              <a:latin typeface="Montserrat" panose="00000500000000000000" pitchFamily="2" charset="0"/>
              <a:ea typeface="Roboto"/>
              <a:cs typeface="Roboto"/>
            </a:endParaRPr>
          </a:p>
          <a:p>
            <a:pPr marL="457200" indent="-457200">
              <a:buFont typeface="Wingdings"/>
              <a:buChar char="§"/>
            </a:pPr>
            <a:r>
              <a:rPr lang="en-US" sz="2400">
                <a:solidFill>
                  <a:srgbClr val="595959"/>
                </a:solidFill>
                <a:latin typeface="Montserrat" panose="00000500000000000000" pitchFamily="2" charset="0"/>
                <a:ea typeface="Roboto"/>
                <a:cs typeface="Roboto"/>
              </a:rPr>
              <a:t>Non-embedded features require settings be set to Permissive Mode. </a:t>
            </a:r>
            <a:endParaRPr lang="en-US" sz="2400">
              <a:solidFill>
                <a:srgbClr val="015391"/>
              </a:solidFill>
              <a:latin typeface="Montserrat" panose="00000500000000000000" pitchFamily="2" charset="0"/>
              <a:ea typeface="Roboto"/>
              <a:cs typeface="Roboto"/>
            </a:endParaRPr>
          </a:p>
          <a:p>
            <a:pPr marL="457200" indent="-457200">
              <a:buFont typeface="Wingdings"/>
              <a:buChar char="§"/>
            </a:pPr>
            <a:r>
              <a:rPr lang="en-US" sz="2400">
                <a:solidFill>
                  <a:srgbClr val="595959"/>
                </a:solidFill>
                <a:latin typeface="Montserrat" panose="00000500000000000000" pitchFamily="2" charset="0"/>
                <a:ea typeface="Roboto"/>
                <a:cs typeface="Roboto"/>
              </a:rPr>
              <a:t>Permissive Mode is found in TIDE as a student test setting, temporarily lowers the security settings of the Secure Browser so that the student can interoperate with other software on the device, like JAWS or ZoomText, while they are taking the test. </a:t>
            </a:r>
            <a:endParaRPr lang="en-US" sz="2400">
              <a:solidFill>
                <a:srgbClr val="015391"/>
              </a:solidFill>
              <a:latin typeface="Montserrat" panose="00000500000000000000" pitchFamily="2" charset="0"/>
              <a:ea typeface="Roboto"/>
              <a:cs typeface="Roboto"/>
            </a:endParaRPr>
          </a:p>
          <a:p>
            <a:pPr marL="457200" indent="-457200">
              <a:buFont typeface="Wingdings"/>
              <a:buChar char="§"/>
            </a:pPr>
            <a:r>
              <a:rPr lang="en-US" sz="2400">
                <a:solidFill>
                  <a:srgbClr val="595959"/>
                </a:solidFill>
                <a:latin typeface="Montserrat" panose="00000500000000000000" pitchFamily="2" charset="0"/>
                <a:ea typeface="Roboto"/>
                <a:cs typeface="Roboto"/>
              </a:rPr>
              <a:t>Permissive Mode is supported on Windows and macOS.</a:t>
            </a:r>
            <a:endParaRPr lang="en-US" sz="2400">
              <a:solidFill>
                <a:srgbClr val="015391"/>
              </a:solidFill>
              <a:latin typeface="Montserrat" panose="00000500000000000000" pitchFamily="2" charset="0"/>
              <a:ea typeface="Roboto"/>
              <a:cs typeface="Roboto"/>
            </a:endParaRPr>
          </a:p>
          <a:p>
            <a:pPr algn="ctr"/>
            <a:endParaRPr lang="en-US" sz="2400">
              <a:latin typeface="Aptos"/>
            </a:endParaRPr>
          </a:p>
        </p:txBody>
      </p:sp>
      <p:pic>
        <p:nvPicPr>
          <p:cNvPr id="13" name="Content Placeholder 12">
            <a:extLst>
              <a:ext uri="{FF2B5EF4-FFF2-40B4-BE49-F238E27FC236}">
                <a16:creationId xmlns:a16="http://schemas.microsoft.com/office/drawing/2014/main" id="{6975AF5C-3965-FB06-7394-4D7953165190}"/>
              </a:ext>
            </a:extLst>
          </p:cNvPr>
          <p:cNvPicPr>
            <a:picLocks noGrp="1" noChangeAspect="1"/>
          </p:cNvPicPr>
          <p:nvPr>
            <p:ph sz="quarter" idx="17"/>
          </p:nvPr>
        </p:nvPicPr>
        <p:blipFill>
          <a:blip r:embed="rId3"/>
          <a:srcRect r="-301"/>
          <a:stretch>
            <a:fillRect/>
          </a:stretch>
        </p:blipFill>
        <p:spPr>
          <a:xfrm>
            <a:off x="400570" y="1224042"/>
            <a:ext cx="2791529" cy="5050142"/>
          </a:xfrm>
          <a:prstGeom prst="rect">
            <a:avLst/>
          </a:prstGeom>
          <a:ln>
            <a:solidFill>
              <a:schemeClr val="bg1">
                <a:lumMod val="75000"/>
              </a:schemeClr>
            </a:solidFill>
          </a:ln>
        </p:spPr>
      </p:pic>
    </p:spTree>
    <p:extLst>
      <p:ext uri="{BB962C8B-B14F-4D97-AF65-F5344CB8AC3E}">
        <p14:creationId xmlns:p14="http://schemas.microsoft.com/office/powerpoint/2010/main" val="150338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28492-0771-D866-7636-FB751CEEA4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5CD709-2063-580B-1FAF-55AB76B6E517}"/>
              </a:ext>
            </a:extLst>
          </p:cNvPr>
          <p:cNvSpPr>
            <a:spLocks noGrp="1"/>
          </p:cNvSpPr>
          <p:nvPr>
            <p:ph type="title"/>
          </p:nvPr>
        </p:nvSpPr>
        <p:spPr/>
        <p:txBody>
          <a:bodyPr wrap="square" lIns="0" tIns="0" rIns="0" bIns="0" anchor="t">
            <a:spAutoFit/>
          </a:bodyPr>
          <a:lstStyle/>
          <a:p>
            <a:r>
              <a:rPr lang="en-US">
                <a:latin typeface="Montserrat SemiBold"/>
              </a:rPr>
              <a:t>Screen Readers</a:t>
            </a:r>
            <a:endParaRPr lang="en-US"/>
          </a:p>
        </p:txBody>
      </p:sp>
      <p:sp>
        <p:nvSpPr>
          <p:cNvPr id="10" name="TextBox 9">
            <a:extLst>
              <a:ext uri="{FF2B5EF4-FFF2-40B4-BE49-F238E27FC236}">
                <a16:creationId xmlns:a16="http://schemas.microsoft.com/office/drawing/2014/main" id="{C00A33EB-CFD4-43B9-39F6-1B34E9A92B21}"/>
              </a:ext>
            </a:extLst>
          </p:cNvPr>
          <p:cNvSpPr txBox="1"/>
          <p:nvPr/>
        </p:nvSpPr>
        <p:spPr>
          <a:xfrm>
            <a:off x="399143" y="185057"/>
            <a:ext cx="609600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424B5A"/>
                </a:solidFill>
                <a:latin typeface="Montserrat"/>
              </a:rPr>
              <a:t>Technology Readiness</a:t>
            </a:r>
            <a:r>
              <a:rPr sz="1400" b="0" i="0">
                <a:solidFill>
                  <a:srgbClr val="000000"/>
                </a:solidFill>
                <a:latin typeface="Montserrat"/>
                <a:ea typeface="Montserrat"/>
                <a:cs typeface="Montserrat"/>
              </a:rPr>
              <a:t>​</a:t>
            </a:r>
            <a:endParaRPr lang="en-US"/>
          </a:p>
          <a:p>
            <a:pPr algn="ctr"/>
            <a:endParaRPr lang="en-US"/>
          </a:p>
        </p:txBody>
      </p:sp>
      <p:pic>
        <p:nvPicPr>
          <p:cNvPr id="8" name="Content Placeholder 7">
            <a:extLst>
              <a:ext uri="{FF2B5EF4-FFF2-40B4-BE49-F238E27FC236}">
                <a16:creationId xmlns:a16="http://schemas.microsoft.com/office/drawing/2014/main" id="{CA3953FE-9992-2A3B-A3F4-D4365B19A1C6}"/>
              </a:ext>
            </a:extLst>
          </p:cNvPr>
          <p:cNvPicPr>
            <a:picLocks noGrp="1" noChangeAspect="1"/>
          </p:cNvPicPr>
          <p:nvPr>
            <p:ph sz="quarter" idx="17"/>
          </p:nvPr>
        </p:nvPicPr>
        <p:blipFill>
          <a:blip r:embed="rId3"/>
          <a:stretch>
            <a:fillRect/>
          </a:stretch>
        </p:blipFill>
        <p:spPr>
          <a:xfrm>
            <a:off x="1032463" y="2406956"/>
            <a:ext cx="10112559" cy="3852713"/>
          </a:xfrm>
          <a:prstGeom prst="rect">
            <a:avLst/>
          </a:prstGeom>
        </p:spPr>
      </p:pic>
      <p:sp>
        <p:nvSpPr>
          <p:cNvPr id="6" name="TextBox 5">
            <a:extLst>
              <a:ext uri="{FF2B5EF4-FFF2-40B4-BE49-F238E27FC236}">
                <a16:creationId xmlns:a16="http://schemas.microsoft.com/office/drawing/2014/main" id="{EAC030C4-AA40-AEBA-780F-E6C3F5A6B8B7}"/>
              </a:ext>
            </a:extLst>
          </p:cNvPr>
          <p:cNvSpPr txBox="1"/>
          <p:nvPr/>
        </p:nvSpPr>
        <p:spPr>
          <a:xfrm>
            <a:off x="573315" y="1331686"/>
            <a:ext cx="1137919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indent="0" algn="l" rtl="0"/>
            <a:r>
              <a:rPr lang="en-US" sz="2200" b="1" i="0" kern="1200">
                <a:solidFill>
                  <a:srgbClr val="53565A"/>
                </a:solidFill>
                <a:latin typeface="Franklin Gothic Book"/>
                <a:ea typeface="Calibri"/>
                <a:cs typeface="Franklin Gothic Book"/>
              </a:rPr>
              <a:t>Screen readers allow students to read text displayed on a screen with a speech synthesizer or braille display. </a:t>
            </a:r>
          </a:p>
          <a:p>
            <a:pPr algn="ctr"/>
            <a:endParaRPr lang="en-US"/>
          </a:p>
        </p:txBody>
      </p:sp>
    </p:spTree>
    <p:extLst>
      <p:ext uri="{BB962C8B-B14F-4D97-AF65-F5344CB8AC3E}">
        <p14:creationId xmlns:p14="http://schemas.microsoft.com/office/powerpoint/2010/main" val="92435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58E06-A6B7-32ED-0B6B-0A7ED9EC3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AFAEE-8B22-7068-60F8-C1C71662C036}"/>
              </a:ext>
            </a:extLst>
          </p:cNvPr>
          <p:cNvSpPr>
            <a:spLocks noGrp="1"/>
          </p:cNvSpPr>
          <p:nvPr>
            <p:ph type="title"/>
          </p:nvPr>
        </p:nvSpPr>
        <p:spPr>
          <a:xfrm>
            <a:off x="643064" y="2183544"/>
            <a:ext cx="6885496" cy="488536"/>
          </a:xfrm>
        </p:spPr>
        <p:txBody>
          <a:bodyPr lIns="0" tIns="45720" rIns="91440" bIns="45720" anchor="t"/>
          <a:lstStyle/>
          <a:p>
            <a:r>
              <a:rPr lang="en-US" sz="2000">
                <a:latin typeface="Montserrat SemiBold"/>
              </a:rPr>
              <a:t>Mini Practice Test Working Session </a:t>
            </a:r>
            <a:endParaRPr lang="en-US"/>
          </a:p>
        </p:txBody>
      </p:sp>
      <p:sp>
        <p:nvSpPr>
          <p:cNvPr id="3" name="Text Placeholder 2">
            <a:extLst>
              <a:ext uri="{FF2B5EF4-FFF2-40B4-BE49-F238E27FC236}">
                <a16:creationId xmlns:a16="http://schemas.microsoft.com/office/drawing/2014/main" id="{9AC25710-54C9-A115-C84B-55FF7CA43D32}"/>
              </a:ext>
            </a:extLst>
          </p:cNvPr>
          <p:cNvSpPr>
            <a:spLocks noGrp="1"/>
          </p:cNvSpPr>
          <p:nvPr>
            <p:ph type="body" sz="quarter" idx="13"/>
          </p:nvPr>
        </p:nvSpPr>
        <p:spPr>
          <a:xfrm>
            <a:off x="642938" y="2934759"/>
            <a:ext cx="10909300" cy="3391957"/>
          </a:xfrm>
        </p:spPr>
        <p:txBody>
          <a:bodyPr lIns="0" tIns="45720" rIns="91440" bIns="45720" anchor="t"/>
          <a:lstStyle/>
          <a:p>
            <a:endParaRPr lang="en-US" sz="2000">
              <a:latin typeface="Montserrat SemiBold"/>
            </a:endParaRPr>
          </a:p>
          <a:p>
            <a:pPr marL="571500" indent="-571500">
              <a:buFont typeface="Arial" panose="020B0604020202020204" pitchFamily="34" charset="0"/>
              <a:buChar char="•"/>
            </a:pPr>
            <a:endParaRPr lang="en-US" sz="2000">
              <a:latin typeface="Montserrat SemiBold"/>
            </a:endParaRPr>
          </a:p>
        </p:txBody>
      </p:sp>
    </p:spTree>
    <p:extLst>
      <p:ext uri="{BB962C8B-B14F-4D97-AF65-F5344CB8AC3E}">
        <p14:creationId xmlns:p14="http://schemas.microsoft.com/office/powerpoint/2010/main" val="773219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9B960-DDAF-BF85-85EE-92357528A99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DD538E4-C11B-CCB8-BDD0-F845C11181A5}"/>
              </a:ext>
            </a:extLst>
          </p:cNvPr>
          <p:cNvSpPr>
            <a:spLocks noGrp="1"/>
          </p:cNvSpPr>
          <p:nvPr>
            <p:ph type="body" sz="quarter" idx="15"/>
          </p:nvPr>
        </p:nvSpPr>
        <p:spPr/>
        <p:txBody>
          <a:bodyPr lIns="0" tIns="45720" rIns="91440" bIns="45720" anchor="t"/>
          <a:lstStyle/>
          <a:p>
            <a:r>
              <a:rPr lang="en-US">
                <a:latin typeface="Montserrat"/>
              </a:rPr>
              <a:t>Working Session: Mini Practice Test</a:t>
            </a:r>
            <a:endParaRPr lang="en-US"/>
          </a:p>
          <a:p>
            <a:pPr lvl="0"/>
            <a:endParaRPr lang="en-US" sz="2400"/>
          </a:p>
          <a:p>
            <a:endParaRPr lang="en-US"/>
          </a:p>
        </p:txBody>
      </p:sp>
      <p:pic>
        <p:nvPicPr>
          <p:cNvPr id="5" name="Picture 4">
            <a:extLst>
              <a:ext uri="{FF2B5EF4-FFF2-40B4-BE49-F238E27FC236}">
                <a16:creationId xmlns:a16="http://schemas.microsoft.com/office/drawing/2014/main" id="{8E35ABA1-F594-A415-E2CE-E56609B20AD3}"/>
              </a:ext>
            </a:extLst>
          </p:cNvPr>
          <p:cNvPicPr>
            <a:picLocks noChangeAspect="1"/>
          </p:cNvPicPr>
          <p:nvPr/>
        </p:nvPicPr>
        <p:blipFill>
          <a:blip r:embed="rId3"/>
          <a:stretch>
            <a:fillRect/>
          </a:stretch>
        </p:blipFill>
        <p:spPr>
          <a:xfrm>
            <a:off x="1636566" y="803556"/>
            <a:ext cx="8423175" cy="5250671"/>
          </a:xfrm>
          <a:prstGeom prst="rect">
            <a:avLst/>
          </a:prstGeom>
          <a:ln w="12700">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8622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0-Cover/Title Slide">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83FD7159-D6DA-D340-BD52-85947496E67E}"/>
    </a:ext>
  </a:extLst>
</a:theme>
</file>

<file path=ppt/theme/theme2.xml><?xml version="1.0" encoding="utf-8"?>
<a:theme xmlns:a="http://schemas.openxmlformats.org/drawingml/2006/main" name="2-Chapter Slide Templat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Full Image (if needed)">
  <a:themeElements>
    <a:clrScheme name="MSDE 2024 Maryland Colors">
      <a:dk1>
        <a:srgbClr val="000000"/>
      </a:dk1>
      <a:lt1>
        <a:srgbClr val="FFFFFF"/>
      </a:lt1>
      <a:dk2>
        <a:srgbClr val="424242"/>
      </a:dk2>
      <a:lt2>
        <a:srgbClr val="EBE5EB"/>
      </a:lt2>
      <a:accent1>
        <a:srgbClr val="C50C3D"/>
      </a:accent1>
      <a:accent2>
        <a:srgbClr val="000000"/>
      </a:accent2>
      <a:accent3>
        <a:srgbClr val="FEC031"/>
      </a:accent3>
      <a:accent4>
        <a:srgbClr val="91959A"/>
      </a:accent4>
      <a:accent5>
        <a:srgbClr val="000000"/>
      </a:accent5>
      <a:accent6>
        <a:srgbClr val="303030"/>
      </a:accent6>
      <a:hlink>
        <a:srgbClr val="03589C"/>
      </a:hlink>
      <a:folHlink>
        <a:srgbClr val="035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E9358E0A-F224-BA40-BDF6-E7A6B4DDB944}"/>
    </a:ext>
  </a:extLst>
</a:theme>
</file>

<file path=ppt/theme/theme4.xml><?xml version="1.0" encoding="utf-8"?>
<a:theme xmlns:a="http://schemas.openxmlformats.org/drawingml/2006/main" name="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5.xml><?xml version="1.0" encoding="utf-8"?>
<a:theme xmlns:a="http://schemas.openxmlformats.org/drawingml/2006/main" name="2_3-Interior Slide Templates">
  <a:themeElements>
    <a:clrScheme name="MSDE 2021 Template Theme">
      <a:dk1>
        <a:srgbClr val="015391"/>
      </a:dk1>
      <a:lt1>
        <a:srgbClr val="FFFFFF"/>
      </a:lt1>
      <a:dk2>
        <a:srgbClr val="424242"/>
      </a:dk2>
      <a:lt2>
        <a:srgbClr val="EEECE1"/>
      </a:lt2>
      <a:accent1>
        <a:srgbClr val="015391"/>
      </a:accent1>
      <a:accent2>
        <a:srgbClr val="006CB1"/>
      </a:accent2>
      <a:accent3>
        <a:srgbClr val="9BBB59"/>
      </a:accent3>
      <a:accent4>
        <a:srgbClr val="FBD820"/>
      </a:accent4>
      <a:accent5>
        <a:srgbClr val="005FA7"/>
      </a:accent5>
      <a:accent6>
        <a:srgbClr val="F79646"/>
      </a:accent6>
      <a:hlink>
        <a:srgbClr val="01599A"/>
      </a:hlink>
      <a:folHlink>
        <a:srgbClr val="0159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DE_State-Board-MD-Flag-PPT-Template_9.2023_v4" id="{62A190A3-829F-854F-A587-DA80F13BE384}" vid="{3E134465-9D56-0D45-B5FA-F0BB0DBC57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9D9B5DA2C9CB4F909FBD81F2F40293" ma:contentTypeVersion="7" ma:contentTypeDescription="Create a new document." ma:contentTypeScope="" ma:versionID="75bc9063577ddbd386ebe283c74d215c">
  <xsd:schema xmlns:xsd="http://www.w3.org/2001/XMLSchema" xmlns:xs="http://www.w3.org/2001/XMLSchema" xmlns:p="http://schemas.microsoft.com/office/2006/metadata/properties" xmlns:ns2="db008dd9-b164-47d9-8007-b09274a83368" targetNamespace="http://schemas.microsoft.com/office/2006/metadata/properties" ma:root="true" ma:fieldsID="b054f8867e5c56181c822f04449383b8" ns2:_="">
    <xsd:import namespace="db008dd9-b164-47d9-8007-b09274a8336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008dd9-b164-47d9-8007-b09274a833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153EA11-3D3D-454E-85CC-9F37DA0774D6}">
  <ds:schemaRefs>
    <ds:schemaRef ds:uri="db008dd9-b164-47d9-8007-b09274a8336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AF3FA5A-153E-4755-A728-BE7AD397CCA7}">
  <ds:schemaRefs>
    <ds:schemaRef ds:uri="http://schemas.microsoft.com/sharepoint/v3/contenttype/forms"/>
  </ds:schemaRefs>
</ds:datastoreItem>
</file>

<file path=customXml/itemProps3.xml><?xml version="1.0" encoding="utf-8"?>
<ds:datastoreItem xmlns:ds="http://schemas.openxmlformats.org/officeDocument/2006/customXml" ds:itemID="{D3AA30FB-6B36-4E2F-AF7B-BE47EFED3E5E}">
  <ds:schemaRefs>
    <ds:schemaRef ds:uri="db008dd9-b164-47d9-8007-b09274a8336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52cc353-c3e3-4e56-94b2-98f4d41ba18c}" enabled="0" method="" siteId="{552cc353-c3e3-4e56-94b2-98f4d41ba18c}" removed="1"/>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
  <TotalTime>388</TotalTime>
  <Words>2237</Words>
  <Application>Microsoft Office PowerPoint</Application>
  <PresentationFormat>Widescreen</PresentationFormat>
  <Paragraphs>226</Paragraphs>
  <Slides>23</Slides>
  <Notes>23</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23</vt:i4>
      </vt:variant>
    </vt:vector>
  </HeadingPairs>
  <TitlesOfParts>
    <vt:vector size="43" baseType="lpstr">
      <vt:lpstr>Aptos Light</vt:lpstr>
      <vt:lpstr>Lato Black</vt:lpstr>
      <vt:lpstr>Franklin Gothic Book</vt:lpstr>
      <vt:lpstr>Montserrat SemiBold</vt:lpstr>
      <vt:lpstr>Lato</vt:lpstr>
      <vt:lpstr>Calibri</vt:lpstr>
      <vt:lpstr>Open Sans</vt:lpstr>
      <vt:lpstr>Montserrat</vt:lpstr>
      <vt:lpstr>Aptos</vt:lpstr>
      <vt:lpstr>Wingdings</vt:lpstr>
      <vt:lpstr>Arial</vt:lpstr>
      <vt:lpstr>Roboto</vt:lpstr>
      <vt:lpstr>Lato Light</vt:lpstr>
      <vt:lpstr>Courier New</vt:lpstr>
      <vt:lpstr>Arial,Sans-Serif</vt:lpstr>
      <vt:lpstr>0-Cover/Title Slide</vt:lpstr>
      <vt:lpstr>2-Chapter Slide Templates</vt:lpstr>
      <vt:lpstr>3-Full Image (if needed)</vt:lpstr>
      <vt:lpstr>3-Interior Slide Templates</vt:lpstr>
      <vt:lpstr>2_3-Interior Slide Templates</vt:lpstr>
      <vt:lpstr>PowerPoint Presentation</vt:lpstr>
      <vt:lpstr>PowerPoint Presentation</vt:lpstr>
      <vt:lpstr>Timeline Reminders</vt:lpstr>
      <vt:lpstr>Winter 2026 Legacy Assessments, administered under the new MSTAR Program</vt:lpstr>
      <vt:lpstr>Day 2 - Technology Readiness </vt:lpstr>
      <vt:lpstr> Supported Devices and System Requirements</vt:lpstr>
      <vt:lpstr> Setting up the Test Administrator Site</vt:lpstr>
      <vt:lpstr>Accessing Other CAI Systems</vt:lpstr>
      <vt:lpstr>Support Plan for Operating Systems </vt:lpstr>
      <vt:lpstr>Supported Operating Systems and Devices</vt:lpstr>
      <vt:lpstr>Installing the Secure Browser</vt:lpstr>
      <vt:lpstr>Installing the Mobile Secure Browser</vt:lpstr>
      <vt:lpstr>Microsoft's Take a Test App</vt:lpstr>
      <vt:lpstr>Configuring Student Workstations</vt:lpstr>
      <vt:lpstr>Network Readiness and Diagnostics</vt:lpstr>
      <vt:lpstr>Resources to Add to Allowlists</vt:lpstr>
      <vt:lpstr>URLs to Add to Your Allowlist  </vt:lpstr>
      <vt:lpstr>Configuring Network Settings</vt:lpstr>
      <vt:lpstr>Configuring Assistive Technologies </vt:lpstr>
      <vt:lpstr>Non-Embedded Assistive Technology &amp; Permissive Mode </vt:lpstr>
      <vt:lpstr>Screen Readers</vt:lpstr>
      <vt:lpstr>Mini Practice Test Working Session </vt:lpstr>
      <vt:lpstr>PowerPoint Presentation</vt:lpstr>
    </vt:vector>
  </TitlesOfParts>
  <Manager/>
  <Company>Maryland State Department of Education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Board MD Flag PowerPoint Template 9.2023</dc:title>
  <dc:subject>State Board MD Flag PowerPoint Template 9.2023</dc:subject>
  <dc:creator>MSDE Author</dc:creator>
  <cp:keywords/>
  <dc:description/>
  <cp:lastModifiedBy>Brianna Creed</cp:lastModifiedBy>
  <cp:revision>3</cp:revision>
  <cp:lastPrinted>2021-09-23T15:58:33Z</cp:lastPrinted>
  <dcterms:created xsi:type="dcterms:W3CDTF">2006-08-16T00:00:00Z</dcterms:created>
  <dcterms:modified xsi:type="dcterms:W3CDTF">2026-09-09T21:05:52Z</dcterms:modified>
  <cp:category/>
  <dc:identifier>DAEpo2S8YWA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0x010100D79D9B5DA2C9CB4F909FBD81F2F40293</vt:lpwstr>
  </property>
  <property fmtid="{D5CDD505-2E9C-101B-9397-08002B2CF9AE}" pid="3" name="MediaServiceImageTags">
    <vt:lpwstr/>
  </property>
</Properties>
</file>